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320" r:id="rId6"/>
    <p:sldId id="321" r:id="rId7"/>
    <p:sldId id="258" r:id="rId8"/>
    <p:sldId id="350" r:id="rId9"/>
    <p:sldId id="346" r:id="rId10"/>
    <p:sldId id="347" r:id="rId11"/>
    <p:sldId id="349" r:id="rId12"/>
    <p:sldId id="348" r:id="rId13"/>
    <p:sldId id="305" r:id="rId14"/>
    <p:sldId id="292" r:id="rId15"/>
    <p:sldId id="310" r:id="rId16"/>
    <p:sldId id="307" r:id="rId17"/>
    <p:sldId id="340" r:id="rId18"/>
    <p:sldId id="341" r:id="rId19"/>
    <p:sldId id="342" r:id="rId20"/>
    <p:sldId id="370" r:id="rId21"/>
    <p:sldId id="343" r:id="rId22"/>
    <p:sldId id="344" r:id="rId23"/>
    <p:sldId id="345" r:id="rId24"/>
    <p:sldId id="323" r:id="rId25"/>
    <p:sldId id="274" r:id="rId26"/>
    <p:sldId id="306" r:id="rId27"/>
    <p:sldId id="288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0B1"/>
    <a:srgbClr val="F2F2F2"/>
    <a:srgbClr val="86AFC5"/>
    <a:srgbClr val="3F4C51"/>
    <a:srgbClr val="60C4B8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748145" y="5027636"/>
            <a:ext cx="6695710" cy="558799"/>
          </a:xfrm>
          <a:noFill/>
        </p:spPr>
        <p:txBody>
          <a:bodyPr lIns="90000" rIns="9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748145" y="4192174"/>
            <a:ext cx="6695710" cy="835461"/>
          </a:xfrm>
          <a:noFill/>
        </p:spPr>
        <p:txBody>
          <a:bodyPr lIns="90000" rIns="90000" anchor="b">
            <a:norm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4356" y="991365"/>
            <a:ext cx="12205069" cy="4429606"/>
            <a:chOff x="-4356" y="811441"/>
            <a:chExt cx="12205069" cy="4429606"/>
          </a:xfrm>
        </p:grpSpPr>
        <p:sp>
          <p:nvSpPr>
            <p:cNvPr id="10162" name="Freeform 234"/>
            <p:cNvSpPr/>
            <p:nvPr userDrawn="1"/>
          </p:nvSpPr>
          <p:spPr bwMode="auto">
            <a:xfrm>
              <a:off x="9520894" y="3947087"/>
              <a:ext cx="1038476" cy="659846"/>
            </a:xfrm>
            <a:custGeom>
              <a:avLst/>
              <a:gdLst>
                <a:gd name="T0" fmla="*/ 247 w 272"/>
                <a:gd name="T1" fmla="*/ 144 h 173"/>
                <a:gd name="T2" fmla="*/ 212 w 272"/>
                <a:gd name="T3" fmla="*/ 173 h 173"/>
                <a:gd name="T4" fmla="*/ 59 w 272"/>
                <a:gd name="T5" fmla="*/ 173 h 173"/>
                <a:gd name="T6" fmla="*/ 24 w 272"/>
                <a:gd name="T7" fmla="*/ 143 h 173"/>
                <a:gd name="T8" fmla="*/ 3 w 272"/>
                <a:gd name="T9" fmla="*/ 29 h 173"/>
                <a:gd name="T10" fmla="*/ 28 w 272"/>
                <a:gd name="T11" fmla="*/ 0 h 173"/>
                <a:gd name="T12" fmla="*/ 245 w 272"/>
                <a:gd name="T13" fmla="*/ 0 h 173"/>
                <a:gd name="T14" fmla="*/ 269 w 272"/>
                <a:gd name="T15" fmla="*/ 29 h 173"/>
                <a:gd name="T16" fmla="*/ 247 w 272"/>
                <a:gd name="T17" fmla="*/ 14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73">
                  <a:moveTo>
                    <a:pt x="247" y="144"/>
                  </a:moveTo>
                  <a:cubicBezTo>
                    <a:pt x="244" y="160"/>
                    <a:pt x="228" y="173"/>
                    <a:pt x="212" y="173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43" y="173"/>
                    <a:pt x="27" y="160"/>
                    <a:pt x="24" y="14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13"/>
                    <a:pt x="11" y="0"/>
                    <a:pt x="28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1" y="0"/>
                    <a:pt x="272" y="13"/>
                    <a:pt x="269" y="29"/>
                  </a:cubicBezTo>
                  <a:lnTo>
                    <a:pt x="247" y="144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3" name="Freeform 235"/>
            <p:cNvSpPr/>
            <p:nvPr userDrawn="1"/>
          </p:nvSpPr>
          <p:spPr bwMode="auto">
            <a:xfrm>
              <a:off x="9772702" y="3794532"/>
              <a:ext cx="584487" cy="564270"/>
            </a:xfrm>
            <a:custGeom>
              <a:avLst/>
              <a:gdLst>
                <a:gd name="T0" fmla="*/ 127 w 318"/>
                <a:gd name="T1" fmla="*/ 0 h 307"/>
                <a:gd name="T2" fmla="*/ 158 w 318"/>
                <a:gd name="T3" fmla="*/ 197 h 307"/>
                <a:gd name="T4" fmla="*/ 189 w 318"/>
                <a:gd name="T5" fmla="*/ 0 h 307"/>
                <a:gd name="T6" fmla="*/ 318 w 318"/>
                <a:gd name="T7" fmla="*/ 0 h 307"/>
                <a:gd name="T8" fmla="*/ 318 w 318"/>
                <a:gd name="T9" fmla="*/ 307 h 307"/>
                <a:gd name="T10" fmla="*/ 0 w 318"/>
                <a:gd name="T11" fmla="*/ 307 h 307"/>
                <a:gd name="T12" fmla="*/ 0 w 318"/>
                <a:gd name="T13" fmla="*/ 0 h 307"/>
                <a:gd name="T14" fmla="*/ 127 w 318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07">
                  <a:moveTo>
                    <a:pt x="127" y="0"/>
                  </a:moveTo>
                  <a:lnTo>
                    <a:pt x="158" y="197"/>
                  </a:lnTo>
                  <a:lnTo>
                    <a:pt x="189" y="0"/>
                  </a:lnTo>
                  <a:lnTo>
                    <a:pt x="318" y="0"/>
                  </a:lnTo>
                  <a:lnTo>
                    <a:pt x="318" y="307"/>
                  </a:lnTo>
                  <a:lnTo>
                    <a:pt x="0" y="307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FA5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4" name="Freeform 236"/>
            <p:cNvSpPr/>
            <p:nvPr userDrawn="1"/>
          </p:nvSpPr>
          <p:spPr bwMode="auto">
            <a:xfrm>
              <a:off x="1126701" y="3794532"/>
              <a:ext cx="1038476" cy="656170"/>
            </a:xfrm>
            <a:custGeom>
              <a:avLst/>
              <a:gdLst>
                <a:gd name="T0" fmla="*/ 25 w 272"/>
                <a:gd name="T1" fmla="*/ 143 h 172"/>
                <a:gd name="T2" fmla="*/ 60 w 272"/>
                <a:gd name="T3" fmla="*/ 172 h 172"/>
                <a:gd name="T4" fmla="*/ 213 w 272"/>
                <a:gd name="T5" fmla="*/ 172 h 172"/>
                <a:gd name="T6" fmla="*/ 248 w 272"/>
                <a:gd name="T7" fmla="*/ 143 h 172"/>
                <a:gd name="T8" fmla="*/ 269 w 272"/>
                <a:gd name="T9" fmla="*/ 29 h 172"/>
                <a:gd name="T10" fmla="*/ 244 w 272"/>
                <a:gd name="T11" fmla="*/ 0 h 172"/>
                <a:gd name="T12" fmla="*/ 27 w 272"/>
                <a:gd name="T13" fmla="*/ 0 h 172"/>
                <a:gd name="T14" fmla="*/ 3 w 272"/>
                <a:gd name="T15" fmla="*/ 29 h 172"/>
                <a:gd name="T16" fmla="*/ 25 w 272"/>
                <a:gd name="T17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72">
                  <a:moveTo>
                    <a:pt x="25" y="143"/>
                  </a:moveTo>
                  <a:cubicBezTo>
                    <a:pt x="28" y="159"/>
                    <a:pt x="44" y="172"/>
                    <a:pt x="60" y="172"/>
                  </a:cubicBezTo>
                  <a:cubicBezTo>
                    <a:pt x="213" y="172"/>
                    <a:pt x="213" y="172"/>
                    <a:pt x="213" y="172"/>
                  </a:cubicBezTo>
                  <a:cubicBezTo>
                    <a:pt x="229" y="172"/>
                    <a:pt x="245" y="159"/>
                    <a:pt x="248" y="143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2" y="13"/>
                    <a:pt x="261" y="0"/>
                    <a:pt x="2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1" y="0"/>
                    <a:pt x="0" y="13"/>
                    <a:pt x="3" y="29"/>
                  </a:cubicBezTo>
                  <a:lnTo>
                    <a:pt x="25" y="143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5" name="Freeform 237"/>
            <p:cNvSpPr/>
            <p:nvPr userDrawn="1"/>
          </p:nvSpPr>
          <p:spPr bwMode="auto">
            <a:xfrm>
              <a:off x="1328882" y="3636463"/>
              <a:ext cx="584487" cy="566107"/>
            </a:xfrm>
            <a:custGeom>
              <a:avLst/>
              <a:gdLst>
                <a:gd name="T0" fmla="*/ 191 w 318"/>
                <a:gd name="T1" fmla="*/ 0 h 308"/>
                <a:gd name="T2" fmla="*/ 158 w 318"/>
                <a:gd name="T3" fmla="*/ 198 h 308"/>
                <a:gd name="T4" fmla="*/ 129 w 318"/>
                <a:gd name="T5" fmla="*/ 0 h 308"/>
                <a:gd name="T6" fmla="*/ 0 w 318"/>
                <a:gd name="T7" fmla="*/ 0 h 308"/>
                <a:gd name="T8" fmla="*/ 0 w 318"/>
                <a:gd name="T9" fmla="*/ 308 h 308"/>
                <a:gd name="T10" fmla="*/ 318 w 318"/>
                <a:gd name="T11" fmla="*/ 308 h 308"/>
                <a:gd name="T12" fmla="*/ 318 w 318"/>
                <a:gd name="T13" fmla="*/ 0 h 308"/>
                <a:gd name="T14" fmla="*/ 191 w 318"/>
                <a:gd name="T1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08">
                  <a:moveTo>
                    <a:pt x="191" y="0"/>
                  </a:moveTo>
                  <a:lnTo>
                    <a:pt x="158" y="198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318" y="308"/>
                  </a:lnTo>
                  <a:lnTo>
                    <a:pt x="318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485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6" name="Freeform 238"/>
            <p:cNvSpPr/>
            <p:nvPr userDrawn="1"/>
          </p:nvSpPr>
          <p:spPr bwMode="auto">
            <a:xfrm>
              <a:off x="4264184" y="1449231"/>
              <a:ext cx="1038476" cy="656170"/>
            </a:xfrm>
            <a:custGeom>
              <a:avLst/>
              <a:gdLst>
                <a:gd name="T0" fmla="*/ 247 w 272"/>
                <a:gd name="T1" fmla="*/ 29 h 172"/>
                <a:gd name="T2" fmla="*/ 211 w 272"/>
                <a:gd name="T3" fmla="*/ 0 h 172"/>
                <a:gd name="T4" fmla="*/ 59 w 272"/>
                <a:gd name="T5" fmla="*/ 0 h 172"/>
                <a:gd name="T6" fmla="*/ 24 w 272"/>
                <a:gd name="T7" fmla="*/ 29 h 172"/>
                <a:gd name="T8" fmla="*/ 3 w 272"/>
                <a:gd name="T9" fmla="*/ 143 h 172"/>
                <a:gd name="T10" fmla="*/ 28 w 272"/>
                <a:gd name="T11" fmla="*/ 172 h 172"/>
                <a:gd name="T12" fmla="*/ 245 w 272"/>
                <a:gd name="T13" fmla="*/ 172 h 172"/>
                <a:gd name="T14" fmla="*/ 269 w 272"/>
                <a:gd name="T15" fmla="*/ 143 h 172"/>
                <a:gd name="T16" fmla="*/ 247 w 272"/>
                <a:gd name="T17" fmla="*/ 2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72">
                  <a:moveTo>
                    <a:pt x="247" y="29"/>
                  </a:moveTo>
                  <a:cubicBezTo>
                    <a:pt x="244" y="13"/>
                    <a:pt x="228" y="0"/>
                    <a:pt x="21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3" y="0"/>
                    <a:pt x="27" y="13"/>
                    <a:pt x="24" y="29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0" y="159"/>
                    <a:pt x="11" y="172"/>
                    <a:pt x="28" y="172"/>
                  </a:cubicBezTo>
                  <a:cubicBezTo>
                    <a:pt x="245" y="172"/>
                    <a:pt x="245" y="172"/>
                    <a:pt x="245" y="172"/>
                  </a:cubicBezTo>
                  <a:cubicBezTo>
                    <a:pt x="261" y="172"/>
                    <a:pt x="272" y="159"/>
                    <a:pt x="269" y="143"/>
                  </a:cubicBezTo>
                  <a:lnTo>
                    <a:pt x="247" y="29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7" name="Freeform 239"/>
            <p:cNvSpPr/>
            <p:nvPr userDrawn="1"/>
          </p:nvSpPr>
          <p:spPr bwMode="auto">
            <a:xfrm>
              <a:off x="4515992" y="1697362"/>
              <a:ext cx="584487" cy="560594"/>
            </a:xfrm>
            <a:custGeom>
              <a:avLst/>
              <a:gdLst>
                <a:gd name="T0" fmla="*/ 127 w 318"/>
                <a:gd name="T1" fmla="*/ 305 h 305"/>
                <a:gd name="T2" fmla="*/ 158 w 318"/>
                <a:gd name="T3" fmla="*/ 110 h 305"/>
                <a:gd name="T4" fmla="*/ 189 w 318"/>
                <a:gd name="T5" fmla="*/ 305 h 305"/>
                <a:gd name="T6" fmla="*/ 318 w 318"/>
                <a:gd name="T7" fmla="*/ 305 h 305"/>
                <a:gd name="T8" fmla="*/ 318 w 318"/>
                <a:gd name="T9" fmla="*/ 0 h 305"/>
                <a:gd name="T10" fmla="*/ 0 w 318"/>
                <a:gd name="T11" fmla="*/ 0 h 305"/>
                <a:gd name="T12" fmla="*/ 0 w 318"/>
                <a:gd name="T13" fmla="*/ 305 h 305"/>
                <a:gd name="T14" fmla="*/ 127 w 318"/>
                <a:gd name="T15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05">
                  <a:moveTo>
                    <a:pt x="127" y="305"/>
                  </a:moveTo>
                  <a:lnTo>
                    <a:pt x="158" y="110"/>
                  </a:lnTo>
                  <a:lnTo>
                    <a:pt x="189" y="305"/>
                  </a:lnTo>
                  <a:lnTo>
                    <a:pt x="318" y="305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127" y="305"/>
                  </a:lnTo>
                  <a:close/>
                </a:path>
              </a:pathLst>
            </a:custGeom>
            <a:solidFill>
              <a:srgbClr val="44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8" name="Rectangle 240"/>
            <p:cNvSpPr>
              <a:spLocks noChangeArrowheads="1"/>
            </p:cNvSpPr>
            <p:nvPr userDrawn="1"/>
          </p:nvSpPr>
          <p:spPr bwMode="auto">
            <a:xfrm>
              <a:off x="-4356" y="1849917"/>
              <a:ext cx="12200713" cy="22221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169" name="Rectangle 241"/>
            <p:cNvSpPr>
              <a:spLocks noChangeArrowheads="1"/>
            </p:cNvSpPr>
            <p:nvPr userDrawn="1"/>
          </p:nvSpPr>
          <p:spPr bwMode="auto">
            <a:xfrm>
              <a:off x="0" y="1849917"/>
              <a:ext cx="12200713" cy="222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0" name="Freeform 242"/>
            <p:cNvSpPr/>
            <p:nvPr userDrawn="1"/>
          </p:nvSpPr>
          <p:spPr bwMode="auto">
            <a:xfrm>
              <a:off x="6717929" y="3044624"/>
              <a:ext cx="95577" cy="248132"/>
            </a:xfrm>
            <a:custGeom>
              <a:avLst/>
              <a:gdLst>
                <a:gd name="T0" fmla="*/ 4 w 25"/>
                <a:gd name="T1" fmla="*/ 0 h 65"/>
                <a:gd name="T2" fmla="*/ 22 w 25"/>
                <a:gd name="T3" fmla="*/ 65 h 65"/>
                <a:gd name="T4" fmla="*/ 17 w 25"/>
                <a:gd name="T5" fmla="*/ 64 h 65"/>
                <a:gd name="T6" fmla="*/ 0 w 25"/>
                <a:gd name="T7" fmla="*/ 2 h 65"/>
                <a:gd name="T8" fmla="*/ 4 w 2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5">
                  <a:moveTo>
                    <a:pt x="4" y="0"/>
                  </a:moveTo>
                  <a:cubicBezTo>
                    <a:pt x="25" y="34"/>
                    <a:pt x="22" y="64"/>
                    <a:pt x="22" y="65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20" y="35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1" name="Freeform 243"/>
            <p:cNvSpPr/>
            <p:nvPr userDrawn="1"/>
          </p:nvSpPr>
          <p:spPr bwMode="auto">
            <a:xfrm>
              <a:off x="6649922" y="2980293"/>
              <a:ext cx="102929" cy="126823"/>
            </a:xfrm>
            <a:custGeom>
              <a:avLst/>
              <a:gdLst>
                <a:gd name="T0" fmla="*/ 2 w 27"/>
                <a:gd name="T1" fmla="*/ 12 h 33"/>
                <a:gd name="T2" fmla="*/ 4 w 27"/>
                <a:gd name="T3" fmla="*/ 4 h 33"/>
                <a:gd name="T4" fmla="*/ 8 w 27"/>
                <a:gd name="T5" fmla="*/ 2 h 33"/>
                <a:gd name="T6" fmla="*/ 17 w 27"/>
                <a:gd name="T7" fmla="*/ 4 h 33"/>
                <a:gd name="T8" fmla="*/ 26 w 27"/>
                <a:gd name="T9" fmla="*/ 20 h 33"/>
                <a:gd name="T10" fmla="*/ 23 w 27"/>
                <a:gd name="T11" fmla="*/ 29 h 33"/>
                <a:gd name="T12" fmla="*/ 19 w 27"/>
                <a:gd name="T13" fmla="*/ 31 h 33"/>
                <a:gd name="T14" fmla="*/ 11 w 27"/>
                <a:gd name="T15" fmla="*/ 28 h 33"/>
                <a:gd name="T16" fmla="*/ 2 w 27"/>
                <a:gd name="T1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3">
                  <a:moveTo>
                    <a:pt x="2" y="12"/>
                  </a:moveTo>
                  <a:cubicBezTo>
                    <a:pt x="0" y="9"/>
                    <a:pt x="1" y="6"/>
                    <a:pt x="4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1" y="0"/>
                    <a:pt x="15" y="1"/>
                    <a:pt x="17" y="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3"/>
                    <a:pt x="26" y="27"/>
                    <a:pt x="23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6" y="33"/>
                    <a:pt x="13" y="31"/>
                    <a:pt x="11" y="28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45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2" name="Freeform 244"/>
            <p:cNvSpPr/>
            <p:nvPr userDrawn="1"/>
          </p:nvSpPr>
          <p:spPr bwMode="auto">
            <a:xfrm>
              <a:off x="6572725" y="2961913"/>
              <a:ext cx="172773" cy="209533"/>
            </a:xfrm>
            <a:custGeom>
              <a:avLst/>
              <a:gdLst>
                <a:gd name="T0" fmla="*/ 2 w 45"/>
                <a:gd name="T1" fmla="*/ 21 h 55"/>
                <a:gd name="T2" fmla="*/ 6 w 45"/>
                <a:gd name="T3" fmla="*/ 7 h 55"/>
                <a:gd name="T4" fmla="*/ 13 w 45"/>
                <a:gd name="T5" fmla="*/ 3 h 55"/>
                <a:gd name="T6" fmla="*/ 27 w 45"/>
                <a:gd name="T7" fmla="*/ 7 h 55"/>
                <a:gd name="T8" fmla="*/ 42 w 45"/>
                <a:gd name="T9" fmla="*/ 34 h 55"/>
                <a:gd name="T10" fmla="*/ 39 w 45"/>
                <a:gd name="T11" fmla="*/ 48 h 55"/>
                <a:gd name="T12" fmla="*/ 32 w 45"/>
                <a:gd name="T13" fmla="*/ 52 h 55"/>
                <a:gd name="T14" fmla="*/ 18 w 45"/>
                <a:gd name="T15" fmla="*/ 48 h 55"/>
                <a:gd name="T16" fmla="*/ 2 w 45"/>
                <a:gd name="T17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5">
                  <a:moveTo>
                    <a:pt x="2" y="21"/>
                  </a:moveTo>
                  <a:cubicBezTo>
                    <a:pt x="0" y="16"/>
                    <a:pt x="1" y="10"/>
                    <a:pt x="6" y="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8" y="0"/>
                    <a:pt x="24" y="2"/>
                    <a:pt x="2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5" y="39"/>
                    <a:pt x="44" y="45"/>
                    <a:pt x="39" y="48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7" y="55"/>
                    <a:pt x="21" y="53"/>
                    <a:pt x="18" y="48"/>
                  </a:cubicBezTo>
                  <a:lnTo>
                    <a:pt x="2" y="21"/>
                  </a:ln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3" name="Freeform 245"/>
            <p:cNvSpPr/>
            <p:nvPr userDrawn="1"/>
          </p:nvSpPr>
          <p:spPr bwMode="auto">
            <a:xfrm>
              <a:off x="6546993" y="2969265"/>
              <a:ext cx="163584" cy="227913"/>
            </a:xfrm>
            <a:custGeom>
              <a:avLst/>
              <a:gdLst>
                <a:gd name="T0" fmla="*/ 2 w 43"/>
                <a:gd name="T1" fmla="*/ 13 h 60"/>
                <a:gd name="T2" fmla="*/ 5 w 43"/>
                <a:gd name="T3" fmla="*/ 3 h 60"/>
                <a:gd name="T4" fmla="*/ 6 w 43"/>
                <a:gd name="T5" fmla="*/ 2 h 60"/>
                <a:gd name="T6" fmla="*/ 16 w 43"/>
                <a:gd name="T7" fmla="*/ 5 h 60"/>
                <a:gd name="T8" fmla="*/ 41 w 43"/>
                <a:gd name="T9" fmla="*/ 47 h 60"/>
                <a:gd name="T10" fmla="*/ 38 w 43"/>
                <a:gd name="T11" fmla="*/ 57 h 60"/>
                <a:gd name="T12" fmla="*/ 36 w 43"/>
                <a:gd name="T13" fmla="*/ 58 h 60"/>
                <a:gd name="T14" fmla="*/ 26 w 43"/>
                <a:gd name="T15" fmla="*/ 55 h 60"/>
                <a:gd name="T16" fmla="*/ 2 w 43"/>
                <a:gd name="T17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0">
                  <a:moveTo>
                    <a:pt x="2" y="13"/>
                  </a:moveTo>
                  <a:cubicBezTo>
                    <a:pt x="0" y="10"/>
                    <a:pt x="1" y="5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0" y="0"/>
                    <a:pt x="14" y="2"/>
                    <a:pt x="16" y="5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3" y="51"/>
                    <a:pt x="41" y="55"/>
                    <a:pt x="38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3" y="60"/>
                    <a:pt x="28" y="59"/>
                    <a:pt x="26" y="55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4" name="Freeform 246"/>
            <p:cNvSpPr/>
            <p:nvPr userDrawn="1"/>
          </p:nvSpPr>
          <p:spPr bwMode="auto">
            <a:xfrm>
              <a:off x="6271292" y="3129173"/>
              <a:ext cx="69844" cy="259160"/>
            </a:xfrm>
            <a:custGeom>
              <a:avLst/>
              <a:gdLst>
                <a:gd name="T0" fmla="*/ 6 w 18"/>
                <a:gd name="T1" fmla="*/ 0 h 68"/>
                <a:gd name="T2" fmla="*/ 10 w 18"/>
                <a:gd name="T3" fmla="*/ 1 h 68"/>
                <a:gd name="T4" fmla="*/ 18 w 18"/>
                <a:gd name="T5" fmla="*/ 66 h 68"/>
                <a:gd name="T6" fmla="*/ 14 w 18"/>
                <a:gd name="T7" fmla="*/ 68 h 68"/>
                <a:gd name="T8" fmla="*/ 6 w 1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8">
                  <a:moveTo>
                    <a:pt x="6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4" y="40"/>
                    <a:pt x="18" y="65"/>
                    <a:pt x="18" y="66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7"/>
                    <a:pt x="0" y="41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5" name="Freeform 247"/>
            <p:cNvSpPr/>
            <p:nvPr userDrawn="1"/>
          </p:nvSpPr>
          <p:spPr bwMode="auto">
            <a:xfrm>
              <a:off x="6284158" y="3057490"/>
              <a:ext cx="75359" cy="121309"/>
            </a:xfrm>
            <a:custGeom>
              <a:avLst/>
              <a:gdLst>
                <a:gd name="T0" fmla="*/ 20 w 20"/>
                <a:gd name="T1" fmla="*/ 8 h 32"/>
                <a:gd name="T2" fmla="*/ 14 w 20"/>
                <a:gd name="T3" fmla="*/ 1 h 32"/>
                <a:gd name="T4" fmla="*/ 10 w 20"/>
                <a:gd name="T5" fmla="*/ 0 h 32"/>
                <a:gd name="T6" fmla="*/ 3 w 20"/>
                <a:gd name="T7" fmla="*/ 6 h 32"/>
                <a:gd name="T8" fmla="*/ 1 w 20"/>
                <a:gd name="T9" fmla="*/ 24 h 32"/>
                <a:gd name="T10" fmla="*/ 6 w 20"/>
                <a:gd name="T11" fmla="*/ 31 h 32"/>
                <a:gd name="T12" fmla="*/ 11 w 20"/>
                <a:gd name="T13" fmla="*/ 32 h 32"/>
                <a:gd name="T14" fmla="*/ 18 w 20"/>
                <a:gd name="T15" fmla="*/ 26 h 32"/>
                <a:gd name="T16" fmla="*/ 20 w 20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8"/>
                  </a:moveTo>
                  <a:cubicBezTo>
                    <a:pt x="20" y="4"/>
                    <a:pt x="18" y="1"/>
                    <a:pt x="14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3" y="2"/>
                    <a:pt x="3" y="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2" y="31"/>
                    <a:pt x="6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4" y="32"/>
                    <a:pt x="17" y="30"/>
                    <a:pt x="18" y="26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45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6" name="Freeform 248"/>
            <p:cNvSpPr/>
            <p:nvPr userDrawn="1"/>
          </p:nvSpPr>
          <p:spPr bwMode="auto">
            <a:xfrm>
              <a:off x="6306214" y="3022568"/>
              <a:ext cx="130499" cy="202181"/>
            </a:xfrm>
            <a:custGeom>
              <a:avLst/>
              <a:gdLst>
                <a:gd name="T0" fmla="*/ 33 w 34"/>
                <a:gd name="T1" fmla="*/ 13 h 53"/>
                <a:gd name="T2" fmla="*/ 24 w 34"/>
                <a:gd name="T3" fmla="*/ 1 h 53"/>
                <a:gd name="T4" fmla="*/ 16 w 34"/>
                <a:gd name="T5" fmla="*/ 0 h 53"/>
                <a:gd name="T6" fmla="*/ 5 w 34"/>
                <a:gd name="T7" fmla="*/ 9 h 53"/>
                <a:gd name="T8" fmla="*/ 1 w 34"/>
                <a:gd name="T9" fmla="*/ 40 h 53"/>
                <a:gd name="T10" fmla="*/ 10 w 34"/>
                <a:gd name="T11" fmla="*/ 52 h 53"/>
                <a:gd name="T12" fmla="*/ 18 w 34"/>
                <a:gd name="T13" fmla="*/ 53 h 53"/>
                <a:gd name="T14" fmla="*/ 29 w 34"/>
                <a:gd name="T15" fmla="*/ 44 h 53"/>
                <a:gd name="T16" fmla="*/ 33 w 34"/>
                <a:gd name="T17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33" y="13"/>
                  </a:moveTo>
                  <a:cubicBezTo>
                    <a:pt x="34" y="7"/>
                    <a:pt x="30" y="2"/>
                    <a:pt x="2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6" y="4"/>
                    <a:pt x="5" y="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6"/>
                    <a:pt x="4" y="51"/>
                    <a:pt x="10" y="52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3" y="53"/>
                    <a:pt x="29" y="49"/>
                    <a:pt x="29" y="44"/>
                  </a:cubicBezTo>
                  <a:lnTo>
                    <a:pt x="33" y="13"/>
                  </a:ln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7" name="Freeform 249"/>
            <p:cNvSpPr/>
            <p:nvPr userDrawn="1"/>
          </p:nvSpPr>
          <p:spPr bwMode="auto">
            <a:xfrm>
              <a:off x="6363192" y="3007864"/>
              <a:ext cx="88224" cy="242617"/>
            </a:xfrm>
            <a:custGeom>
              <a:avLst/>
              <a:gdLst>
                <a:gd name="T0" fmla="*/ 23 w 23"/>
                <a:gd name="T1" fmla="*/ 9 h 64"/>
                <a:gd name="T2" fmla="*/ 16 w 23"/>
                <a:gd name="T3" fmla="*/ 0 h 64"/>
                <a:gd name="T4" fmla="*/ 14 w 23"/>
                <a:gd name="T5" fmla="*/ 0 h 64"/>
                <a:gd name="T6" fmla="*/ 6 w 23"/>
                <a:gd name="T7" fmla="*/ 7 h 64"/>
                <a:gd name="T8" fmla="*/ 0 w 23"/>
                <a:gd name="T9" fmla="*/ 55 h 64"/>
                <a:gd name="T10" fmla="*/ 6 w 23"/>
                <a:gd name="T11" fmla="*/ 63 h 64"/>
                <a:gd name="T12" fmla="*/ 8 w 23"/>
                <a:gd name="T13" fmla="*/ 63 h 64"/>
                <a:gd name="T14" fmla="*/ 17 w 23"/>
                <a:gd name="T15" fmla="*/ 57 h 64"/>
                <a:gd name="T16" fmla="*/ 23 w 23"/>
                <a:gd name="T17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4">
                  <a:moveTo>
                    <a:pt x="23" y="9"/>
                  </a:moveTo>
                  <a:cubicBezTo>
                    <a:pt x="23" y="5"/>
                    <a:pt x="20" y="1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3"/>
                    <a:pt x="6" y="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9"/>
                    <a:pt x="2" y="63"/>
                    <a:pt x="6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2" y="64"/>
                    <a:pt x="16" y="61"/>
                    <a:pt x="17" y="57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8" name="Freeform 250"/>
            <p:cNvSpPr/>
            <p:nvPr userDrawn="1"/>
          </p:nvSpPr>
          <p:spPr bwMode="auto">
            <a:xfrm>
              <a:off x="6313566" y="3281727"/>
              <a:ext cx="499939" cy="248132"/>
            </a:xfrm>
            <a:custGeom>
              <a:avLst/>
              <a:gdLst>
                <a:gd name="T0" fmla="*/ 122 w 131"/>
                <a:gd name="T1" fmla="*/ 0 h 65"/>
                <a:gd name="T2" fmla="*/ 125 w 131"/>
                <a:gd name="T3" fmla="*/ 0 h 65"/>
                <a:gd name="T4" fmla="*/ 130 w 131"/>
                <a:gd name="T5" fmla="*/ 8 h 65"/>
                <a:gd name="T6" fmla="*/ 74 w 131"/>
                <a:gd name="T7" fmla="*/ 60 h 65"/>
                <a:gd name="T8" fmla="*/ 3 w 131"/>
                <a:gd name="T9" fmla="*/ 36 h 65"/>
                <a:gd name="T10" fmla="*/ 3 w 131"/>
                <a:gd name="T11" fmla="*/ 27 h 65"/>
                <a:gd name="T12" fmla="*/ 12 w 131"/>
                <a:gd name="T13" fmla="*/ 28 h 65"/>
                <a:gd name="T14" fmla="*/ 71 w 131"/>
                <a:gd name="T15" fmla="*/ 47 h 65"/>
                <a:gd name="T16" fmla="*/ 117 w 131"/>
                <a:gd name="T17" fmla="*/ 5 h 65"/>
                <a:gd name="T18" fmla="*/ 122 w 131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65">
                  <a:moveTo>
                    <a:pt x="122" y="0"/>
                  </a:moveTo>
                  <a:cubicBezTo>
                    <a:pt x="123" y="0"/>
                    <a:pt x="124" y="0"/>
                    <a:pt x="125" y="0"/>
                  </a:cubicBezTo>
                  <a:cubicBezTo>
                    <a:pt x="129" y="1"/>
                    <a:pt x="131" y="5"/>
                    <a:pt x="130" y="8"/>
                  </a:cubicBezTo>
                  <a:cubicBezTo>
                    <a:pt x="125" y="29"/>
                    <a:pt x="108" y="53"/>
                    <a:pt x="74" y="60"/>
                  </a:cubicBezTo>
                  <a:cubicBezTo>
                    <a:pt x="47" y="65"/>
                    <a:pt x="21" y="57"/>
                    <a:pt x="3" y="36"/>
                  </a:cubicBezTo>
                  <a:cubicBezTo>
                    <a:pt x="0" y="34"/>
                    <a:pt x="0" y="30"/>
                    <a:pt x="3" y="27"/>
                  </a:cubicBezTo>
                  <a:cubicBezTo>
                    <a:pt x="6" y="25"/>
                    <a:pt x="10" y="25"/>
                    <a:pt x="12" y="28"/>
                  </a:cubicBezTo>
                  <a:cubicBezTo>
                    <a:pt x="19" y="36"/>
                    <a:pt x="40" y="54"/>
                    <a:pt x="71" y="47"/>
                  </a:cubicBezTo>
                  <a:cubicBezTo>
                    <a:pt x="99" y="42"/>
                    <a:pt x="113" y="22"/>
                    <a:pt x="117" y="5"/>
                  </a:cubicBezTo>
                  <a:cubicBezTo>
                    <a:pt x="118" y="2"/>
                    <a:pt x="120" y="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9" name="Freeform 251"/>
            <p:cNvSpPr/>
            <p:nvPr userDrawn="1"/>
          </p:nvSpPr>
          <p:spPr bwMode="auto">
            <a:xfrm>
              <a:off x="6320918" y="3281727"/>
              <a:ext cx="488911" cy="226076"/>
            </a:xfrm>
            <a:custGeom>
              <a:avLst/>
              <a:gdLst>
                <a:gd name="T0" fmla="*/ 123 w 128"/>
                <a:gd name="T1" fmla="*/ 0 h 59"/>
                <a:gd name="T2" fmla="*/ 120 w 128"/>
                <a:gd name="T3" fmla="*/ 0 h 59"/>
                <a:gd name="T4" fmla="*/ 115 w 128"/>
                <a:gd name="T5" fmla="*/ 5 h 59"/>
                <a:gd name="T6" fmla="*/ 69 w 128"/>
                <a:gd name="T7" fmla="*/ 47 h 59"/>
                <a:gd name="T8" fmla="*/ 10 w 128"/>
                <a:gd name="T9" fmla="*/ 28 h 59"/>
                <a:gd name="T10" fmla="*/ 1 w 128"/>
                <a:gd name="T11" fmla="*/ 27 h 59"/>
                <a:gd name="T12" fmla="*/ 0 w 128"/>
                <a:gd name="T13" fmla="*/ 29 h 59"/>
                <a:gd name="T14" fmla="*/ 1 w 128"/>
                <a:gd name="T15" fmla="*/ 30 h 59"/>
                <a:gd name="T16" fmla="*/ 72 w 128"/>
                <a:gd name="T17" fmla="*/ 54 h 59"/>
                <a:gd name="T18" fmla="*/ 128 w 128"/>
                <a:gd name="T19" fmla="*/ 4 h 59"/>
                <a:gd name="T20" fmla="*/ 123 w 128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59">
                  <a:moveTo>
                    <a:pt x="123" y="0"/>
                  </a:moveTo>
                  <a:cubicBezTo>
                    <a:pt x="122" y="0"/>
                    <a:pt x="121" y="0"/>
                    <a:pt x="120" y="0"/>
                  </a:cubicBezTo>
                  <a:cubicBezTo>
                    <a:pt x="118" y="1"/>
                    <a:pt x="116" y="2"/>
                    <a:pt x="115" y="5"/>
                  </a:cubicBezTo>
                  <a:cubicBezTo>
                    <a:pt x="111" y="22"/>
                    <a:pt x="97" y="42"/>
                    <a:pt x="69" y="47"/>
                  </a:cubicBezTo>
                  <a:cubicBezTo>
                    <a:pt x="38" y="54"/>
                    <a:pt x="17" y="36"/>
                    <a:pt x="10" y="28"/>
                  </a:cubicBezTo>
                  <a:cubicBezTo>
                    <a:pt x="8" y="25"/>
                    <a:pt x="4" y="25"/>
                    <a:pt x="1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9" y="51"/>
                    <a:pt x="45" y="59"/>
                    <a:pt x="72" y="54"/>
                  </a:cubicBezTo>
                  <a:cubicBezTo>
                    <a:pt x="105" y="48"/>
                    <a:pt x="122" y="24"/>
                    <a:pt x="128" y="4"/>
                  </a:cubicBezTo>
                  <a:cubicBezTo>
                    <a:pt x="127" y="2"/>
                    <a:pt x="125" y="1"/>
                    <a:pt x="123" y="0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0" name="Freeform 252"/>
            <p:cNvSpPr/>
            <p:nvPr userDrawn="1"/>
          </p:nvSpPr>
          <p:spPr bwMode="auto">
            <a:xfrm>
              <a:off x="5874281" y="2452785"/>
              <a:ext cx="810563" cy="584487"/>
            </a:xfrm>
            <a:custGeom>
              <a:avLst/>
              <a:gdLst>
                <a:gd name="T0" fmla="*/ 104 w 212"/>
                <a:gd name="T1" fmla="*/ 153 h 153"/>
                <a:gd name="T2" fmla="*/ 97 w 212"/>
                <a:gd name="T3" fmla="*/ 152 h 153"/>
                <a:gd name="T4" fmla="*/ 77 w 212"/>
                <a:gd name="T5" fmla="*/ 135 h 153"/>
                <a:gd name="T6" fmla="*/ 92 w 212"/>
                <a:gd name="T7" fmla="*/ 95 h 153"/>
                <a:gd name="T8" fmla="*/ 99 w 212"/>
                <a:gd name="T9" fmla="*/ 71 h 153"/>
                <a:gd name="T10" fmla="*/ 79 w 212"/>
                <a:gd name="T11" fmla="*/ 57 h 153"/>
                <a:gd name="T12" fmla="*/ 55 w 212"/>
                <a:gd name="T13" fmla="*/ 74 h 153"/>
                <a:gd name="T14" fmla="*/ 24 w 212"/>
                <a:gd name="T15" fmla="*/ 86 h 153"/>
                <a:gd name="T16" fmla="*/ 2 w 212"/>
                <a:gd name="T17" fmla="*/ 61 h 153"/>
                <a:gd name="T18" fmla="*/ 75 w 212"/>
                <a:gd name="T19" fmla="*/ 0 h 153"/>
                <a:gd name="T20" fmla="*/ 75 w 212"/>
                <a:gd name="T21" fmla="*/ 1 h 153"/>
                <a:gd name="T22" fmla="*/ 3 w 212"/>
                <a:gd name="T23" fmla="*/ 61 h 153"/>
                <a:gd name="T24" fmla="*/ 24 w 212"/>
                <a:gd name="T25" fmla="*/ 85 h 153"/>
                <a:gd name="T26" fmla="*/ 54 w 212"/>
                <a:gd name="T27" fmla="*/ 73 h 153"/>
                <a:gd name="T28" fmla="*/ 79 w 212"/>
                <a:gd name="T29" fmla="*/ 55 h 153"/>
                <a:gd name="T30" fmla="*/ 100 w 212"/>
                <a:gd name="T31" fmla="*/ 70 h 153"/>
                <a:gd name="T32" fmla="*/ 93 w 212"/>
                <a:gd name="T33" fmla="*/ 96 h 153"/>
                <a:gd name="T34" fmla="*/ 78 w 212"/>
                <a:gd name="T35" fmla="*/ 135 h 153"/>
                <a:gd name="T36" fmla="*/ 97 w 212"/>
                <a:gd name="T37" fmla="*/ 150 h 153"/>
                <a:gd name="T38" fmla="*/ 121 w 212"/>
                <a:gd name="T39" fmla="*/ 146 h 153"/>
                <a:gd name="T40" fmla="*/ 137 w 212"/>
                <a:gd name="T41" fmla="*/ 116 h 153"/>
                <a:gd name="T42" fmla="*/ 175 w 212"/>
                <a:gd name="T43" fmla="*/ 87 h 153"/>
                <a:gd name="T44" fmla="*/ 197 w 212"/>
                <a:gd name="T45" fmla="*/ 94 h 153"/>
                <a:gd name="T46" fmla="*/ 207 w 212"/>
                <a:gd name="T47" fmla="*/ 120 h 153"/>
                <a:gd name="T48" fmla="*/ 212 w 212"/>
                <a:gd name="T49" fmla="*/ 139 h 153"/>
                <a:gd name="T50" fmla="*/ 211 w 212"/>
                <a:gd name="T51" fmla="*/ 140 h 153"/>
                <a:gd name="T52" fmla="*/ 205 w 212"/>
                <a:gd name="T53" fmla="*/ 120 h 153"/>
                <a:gd name="T54" fmla="*/ 196 w 212"/>
                <a:gd name="T55" fmla="*/ 95 h 153"/>
                <a:gd name="T56" fmla="*/ 175 w 212"/>
                <a:gd name="T57" fmla="*/ 88 h 153"/>
                <a:gd name="T58" fmla="*/ 139 w 212"/>
                <a:gd name="T59" fmla="*/ 116 h 153"/>
                <a:gd name="T60" fmla="*/ 121 w 212"/>
                <a:gd name="T61" fmla="*/ 147 h 153"/>
                <a:gd name="T62" fmla="*/ 104 w 212"/>
                <a:gd name="T6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2" h="153">
                  <a:moveTo>
                    <a:pt x="104" y="153"/>
                  </a:moveTo>
                  <a:cubicBezTo>
                    <a:pt x="102" y="153"/>
                    <a:pt x="100" y="152"/>
                    <a:pt x="97" y="152"/>
                  </a:cubicBezTo>
                  <a:cubicBezTo>
                    <a:pt x="87" y="150"/>
                    <a:pt x="79" y="144"/>
                    <a:pt x="77" y="135"/>
                  </a:cubicBezTo>
                  <a:cubicBezTo>
                    <a:pt x="73" y="124"/>
                    <a:pt x="79" y="109"/>
                    <a:pt x="92" y="95"/>
                  </a:cubicBezTo>
                  <a:cubicBezTo>
                    <a:pt x="100" y="88"/>
                    <a:pt x="102" y="79"/>
                    <a:pt x="99" y="71"/>
                  </a:cubicBezTo>
                  <a:cubicBezTo>
                    <a:pt x="96" y="63"/>
                    <a:pt x="88" y="57"/>
                    <a:pt x="79" y="57"/>
                  </a:cubicBezTo>
                  <a:cubicBezTo>
                    <a:pt x="73" y="57"/>
                    <a:pt x="63" y="59"/>
                    <a:pt x="55" y="74"/>
                  </a:cubicBezTo>
                  <a:cubicBezTo>
                    <a:pt x="51" y="83"/>
                    <a:pt x="37" y="89"/>
                    <a:pt x="24" y="86"/>
                  </a:cubicBezTo>
                  <a:cubicBezTo>
                    <a:pt x="11" y="84"/>
                    <a:pt x="2" y="74"/>
                    <a:pt x="2" y="61"/>
                  </a:cubicBezTo>
                  <a:cubicBezTo>
                    <a:pt x="0" y="30"/>
                    <a:pt x="25" y="9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26" y="10"/>
                    <a:pt x="1" y="31"/>
                    <a:pt x="3" y="61"/>
                  </a:cubicBezTo>
                  <a:cubicBezTo>
                    <a:pt x="4" y="79"/>
                    <a:pt x="18" y="84"/>
                    <a:pt x="24" y="85"/>
                  </a:cubicBezTo>
                  <a:cubicBezTo>
                    <a:pt x="37" y="87"/>
                    <a:pt x="50" y="82"/>
                    <a:pt x="54" y="73"/>
                  </a:cubicBezTo>
                  <a:cubicBezTo>
                    <a:pt x="60" y="62"/>
                    <a:pt x="69" y="55"/>
                    <a:pt x="79" y="55"/>
                  </a:cubicBezTo>
                  <a:cubicBezTo>
                    <a:pt x="88" y="56"/>
                    <a:pt x="97" y="62"/>
                    <a:pt x="100" y="70"/>
                  </a:cubicBezTo>
                  <a:cubicBezTo>
                    <a:pt x="104" y="79"/>
                    <a:pt x="101" y="89"/>
                    <a:pt x="93" y="96"/>
                  </a:cubicBezTo>
                  <a:cubicBezTo>
                    <a:pt x="80" y="110"/>
                    <a:pt x="75" y="124"/>
                    <a:pt x="78" y="135"/>
                  </a:cubicBezTo>
                  <a:cubicBezTo>
                    <a:pt x="80" y="143"/>
                    <a:pt x="87" y="149"/>
                    <a:pt x="97" y="150"/>
                  </a:cubicBezTo>
                  <a:cubicBezTo>
                    <a:pt x="106" y="152"/>
                    <a:pt x="114" y="151"/>
                    <a:pt x="121" y="146"/>
                  </a:cubicBezTo>
                  <a:cubicBezTo>
                    <a:pt x="132" y="138"/>
                    <a:pt x="136" y="123"/>
                    <a:pt x="137" y="116"/>
                  </a:cubicBezTo>
                  <a:cubicBezTo>
                    <a:pt x="140" y="98"/>
                    <a:pt x="153" y="88"/>
                    <a:pt x="175" y="87"/>
                  </a:cubicBezTo>
                  <a:cubicBezTo>
                    <a:pt x="184" y="86"/>
                    <a:pt x="192" y="89"/>
                    <a:pt x="197" y="94"/>
                  </a:cubicBezTo>
                  <a:cubicBezTo>
                    <a:pt x="206" y="102"/>
                    <a:pt x="207" y="115"/>
                    <a:pt x="207" y="120"/>
                  </a:cubicBezTo>
                  <a:cubicBezTo>
                    <a:pt x="207" y="130"/>
                    <a:pt x="212" y="139"/>
                    <a:pt x="212" y="139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11" y="139"/>
                    <a:pt x="205" y="130"/>
                    <a:pt x="205" y="120"/>
                  </a:cubicBezTo>
                  <a:cubicBezTo>
                    <a:pt x="205" y="115"/>
                    <a:pt x="205" y="103"/>
                    <a:pt x="196" y="95"/>
                  </a:cubicBezTo>
                  <a:cubicBezTo>
                    <a:pt x="191" y="90"/>
                    <a:pt x="184" y="88"/>
                    <a:pt x="175" y="88"/>
                  </a:cubicBezTo>
                  <a:cubicBezTo>
                    <a:pt x="154" y="89"/>
                    <a:pt x="142" y="99"/>
                    <a:pt x="139" y="116"/>
                  </a:cubicBezTo>
                  <a:cubicBezTo>
                    <a:pt x="137" y="123"/>
                    <a:pt x="134" y="139"/>
                    <a:pt x="121" y="147"/>
                  </a:cubicBezTo>
                  <a:cubicBezTo>
                    <a:pt x="117" y="151"/>
                    <a:pt x="111" y="153"/>
                    <a:pt x="104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1" name="Freeform 253"/>
            <p:cNvSpPr/>
            <p:nvPr userDrawn="1"/>
          </p:nvSpPr>
          <p:spPr bwMode="auto">
            <a:xfrm>
              <a:off x="6203286" y="2430729"/>
              <a:ext cx="53303" cy="18380"/>
            </a:xfrm>
            <a:custGeom>
              <a:avLst/>
              <a:gdLst>
                <a:gd name="T0" fmla="*/ 14 w 14"/>
                <a:gd name="T1" fmla="*/ 1 h 5"/>
                <a:gd name="T2" fmla="*/ 13 w 14"/>
                <a:gd name="T3" fmla="*/ 2 h 5"/>
                <a:gd name="T4" fmla="*/ 1 w 14"/>
                <a:gd name="T5" fmla="*/ 5 h 5"/>
                <a:gd name="T6" fmla="*/ 0 w 14"/>
                <a:gd name="T7" fmla="*/ 4 h 5"/>
                <a:gd name="T8" fmla="*/ 1 w 14"/>
                <a:gd name="T9" fmla="*/ 2 h 5"/>
                <a:gd name="T10" fmla="*/ 13 w 14"/>
                <a:gd name="T11" fmla="*/ 0 h 5"/>
                <a:gd name="T12" fmla="*/ 14 w 1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4" y="1"/>
                  </a:moveTo>
                  <a:cubicBezTo>
                    <a:pt x="14" y="1"/>
                    <a:pt x="14" y="2"/>
                    <a:pt x="13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2" name="Freeform 254"/>
            <p:cNvSpPr/>
            <p:nvPr userDrawn="1"/>
          </p:nvSpPr>
          <p:spPr bwMode="auto">
            <a:xfrm>
              <a:off x="6157335" y="2434405"/>
              <a:ext cx="60655" cy="29408"/>
            </a:xfrm>
            <a:custGeom>
              <a:avLst/>
              <a:gdLst>
                <a:gd name="T0" fmla="*/ 15 w 16"/>
                <a:gd name="T1" fmla="*/ 0 h 8"/>
                <a:gd name="T2" fmla="*/ 2 w 16"/>
                <a:gd name="T3" fmla="*/ 2 h 8"/>
                <a:gd name="T4" fmla="*/ 0 w 16"/>
                <a:gd name="T5" fmla="*/ 6 h 8"/>
                <a:gd name="T6" fmla="*/ 4 w 16"/>
                <a:gd name="T7" fmla="*/ 8 h 8"/>
                <a:gd name="T8" fmla="*/ 16 w 16"/>
                <a:gd name="T9" fmla="*/ 5 h 8"/>
                <a:gd name="T10" fmla="*/ 15 w 1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8">
                  <a:moveTo>
                    <a:pt x="1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7"/>
                    <a:pt x="2" y="8"/>
                    <a:pt x="4" y="8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3" name="Freeform 255"/>
            <p:cNvSpPr/>
            <p:nvPr userDrawn="1"/>
          </p:nvSpPr>
          <p:spPr bwMode="auto">
            <a:xfrm>
              <a:off x="6206962" y="2434405"/>
              <a:ext cx="7352" cy="18380"/>
            </a:xfrm>
            <a:custGeom>
              <a:avLst/>
              <a:gdLst>
                <a:gd name="T0" fmla="*/ 4 w 4"/>
                <a:gd name="T1" fmla="*/ 10 h 10"/>
                <a:gd name="T2" fmla="*/ 2 w 4"/>
                <a:gd name="T3" fmla="*/ 10 h 10"/>
                <a:gd name="T4" fmla="*/ 0 w 4"/>
                <a:gd name="T5" fmla="*/ 0 h 10"/>
                <a:gd name="T6" fmla="*/ 2 w 4"/>
                <a:gd name="T7" fmla="*/ 0 h 10"/>
                <a:gd name="T8" fmla="*/ 4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2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4" name="Freeform 256"/>
            <p:cNvSpPr/>
            <p:nvPr userDrawn="1"/>
          </p:nvSpPr>
          <p:spPr bwMode="auto">
            <a:xfrm>
              <a:off x="7028552" y="2116428"/>
              <a:ext cx="1053181" cy="1058694"/>
            </a:xfrm>
            <a:custGeom>
              <a:avLst/>
              <a:gdLst>
                <a:gd name="T0" fmla="*/ 0 w 573"/>
                <a:gd name="T1" fmla="*/ 239 h 576"/>
                <a:gd name="T2" fmla="*/ 238 w 573"/>
                <a:gd name="T3" fmla="*/ 0 h 576"/>
                <a:gd name="T4" fmla="*/ 573 w 573"/>
                <a:gd name="T5" fmla="*/ 337 h 576"/>
                <a:gd name="T6" fmla="*/ 336 w 573"/>
                <a:gd name="T7" fmla="*/ 576 h 576"/>
                <a:gd name="T8" fmla="*/ 0 w 573"/>
                <a:gd name="T9" fmla="*/ 23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576">
                  <a:moveTo>
                    <a:pt x="0" y="239"/>
                  </a:moveTo>
                  <a:lnTo>
                    <a:pt x="238" y="0"/>
                  </a:lnTo>
                  <a:lnTo>
                    <a:pt x="573" y="337"/>
                  </a:lnTo>
                  <a:lnTo>
                    <a:pt x="336" y="576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5" name="Freeform 257"/>
            <p:cNvSpPr/>
            <p:nvPr userDrawn="1"/>
          </p:nvSpPr>
          <p:spPr bwMode="auto">
            <a:xfrm>
              <a:off x="7695750" y="2265308"/>
              <a:ext cx="623086" cy="878569"/>
            </a:xfrm>
            <a:custGeom>
              <a:avLst/>
              <a:gdLst>
                <a:gd name="T0" fmla="*/ 2 w 339"/>
                <a:gd name="T1" fmla="*/ 0 h 478"/>
                <a:gd name="T2" fmla="*/ 339 w 339"/>
                <a:gd name="T3" fmla="*/ 3 h 478"/>
                <a:gd name="T4" fmla="*/ 337 w 339"/>
                <a:gd name="T5" fmla="*/ 478 h 478"/>
                <a:gd name="T6" fmla="*/ 0 w 339"/>
                <a:gd name="T7" fmla="*/ 476 h 478"/>
                <a:gd name="T8" fmla="*/ 2 w 339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78">
                  <a:moveTo>
                    <a:pt x="2" y="0"/>
                  </a:moveTo>
                  <a:lnTo>
                    <a:pt x="339" y="3"/>
                  </a:lnTo>
                  <a:lnTo>
                    <a:pt x="337" y="478"/>
                  </a:lnTo>
                  <a:lnTo>
                    <a:pt x="0" y="4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6" name="Freeform 258"/>
            <p:cNvSpPr/>
            <p:nvPr userDrawn="1"/>
          </p:nvSpPr>
          <p:spPr bwMode="auto">
            <a:xfrm>
              <a:off x="2652250" y="3221073"/>
              <a:ext cx="283054" cy="279378"/>
            </a:xfrm>
            <a:custGeom>
              <a:avLst/>
              <a:gdLst>
                <a:gd name="T0" fmla="*/ 74 w 74"/>
                <a:gd name="T1" fmla="*/ 0 h 73"/>
                <a:gd name="T2" fmla="*/ 0 w 74"/>
                <a:gd name="T3" fmla="*/ 0 h 73"/>
                <a:gd name="T4" fmla="*/ 0 w 74"/>
                <a:gd name="T5" fmla="*/ 70 h 73"/>
                <a:gd name="T6" fmla="*/ 1 w 74"/>
                <a:gd name="T7" fmla="*/ 72 h 73"/>
                <a:gd name="T8" fmla="*/ 3 w 74"/>
                <a:gd name="T9" fmla="*/ 73 h 73"/>
                <a:gd name="T10" fmla="*/ 70 w 74"/>
                <a:gd name="T11" fmla="*/ 73 h 73"/>
                <a:gd name="T12" fmla="*/ 73 w 74"/>
                <a:gd name="T13" fmla="*/ 72 h 73"/>
                <a:gd name="T14" fmla="*/ 74 w 74"/>
                <a:gd name="T15" fmla="*/ 70 h 73"/>
                <a:gd name="T16" fmla="*/ 74 w 74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3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2"/>
                    <a:pt x="1" y="72"/>
                  </a:cubicBezTo>
                  <a:cubicBezTo>
                    <a:pt x="2" y="73"/>
                    <a:pt x="3" y="73"/>
                    <a:pt x="3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3"/>
                    <a:pt x="73" y="72"/>
                  </a:cubicBezTo>
                  <a:cubicBezTo>
                    <a:pt x="74" y="72"/>
                    <a:pt x="74" y="71"/>
                    <a:pt x="74" y="7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7" name="Freeform 259"/>
            <p:cNvSpPr/>
            <p:nvPr userDrawn="1"/>
          </p:nvSpPr>
          <p:spPr bwMode="auto">
            <a:xfrm>
              <a:off x="2687171" y="3221073"/>
              <a:ext cx="248132" cy="237104"/>
            </a:xfrm>
            <a:custGeom>
              <a:avLst/>
              <a:gdLst>
                <a:gd name="T0" fmla="*/ 135 w 135"/>
                <a:gd name="T1" fmla="*/ 0 h 129"/>
                <a:gd name="T2" fmla="*/ 0 w 135"/>
                <a:gd name="T3" fmla="*/ 0 h 129"/>
                <a:gd name="T4" fmla="*/ 135 w 135"/>
                <a:gd name="T5" fmla="*/ 129 h 129"/>
                <a:gd name="T6" fmla="*/ 135 w 135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9">
                  <a:moveTo>
                    <a:pt x="135" y="0"/>
                  </a:moveTo>
                  <a:lnTo>
                    <a:pt x="0" y="0"/>
                  </a:lnTo>
                  <a:lnTo>
                    <a:pt x="135" y="12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788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8" name="Freeform 260"/>
            <p:cNvSpPr/>
            <p:nvPr userDrawn="1"/>
          </p:nvSpPr>
          <p:spPr bwMode="auto">
            <a:xfrm>
              <a:off x="2687171" y="3221073"/>
              <a:ext cx="248132" cy="237104"/>
            </a:xfrm>
            <a:custGeom>
              <a:avLst/>
              <a:gdLst>
                <a:gd name="T0" fmla="*/ 135 w 135"/>
                <a:gd name="T1" fmla="*/ 0 h 129"/>
                <a:gd name="T2" fmla="*/ 0 w 135"/>
                <a:gd name="T3" fmla="*/ 0 h 129"/>
                <a:gd name="T4" fmla="*/ 135 w 135"/>
                <a:gd name="T5" fmla="*/ 129 h 129"/>
                <a:gd name="T6" fmla="*/ 135 w 135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9">
                  <a:moveTo>
                    <a:pt x="135" y="0"/>
                  </a:moveTo>
                  <a:lnTo>
                    <a:pt x="0" y="0"/>
                  </a:lnTo>
                  <a:lnTo>
                    <a:pt x="135" y="129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9" name="Freeform 261"/>
            <p:cNvSpPr/>
            <p:nvPr userDrawn="1"/>
          </p:nvSpPr>
          <p:spPr bwMode="auto">
            <a:xfrm>
              <a:off x="2683495" y="3246805"/>
              <a:ext cx="95577" cy="34923"/>
            </a:xfrm>
            <a:custGeom>
              <a:avLst/>
              <a:gdLst>
                <a:gd name="T0" fmla="*/ 52 w 52"/>
                <a:gd name="T1" fmla="*/ 17 h 19"/>
                <a:gd name="T2" fmla="*/ 52 w 52"/>
                <a:gd name="T3" fmla="*/ 19 h 19"/>
                <a:gd name="T4" fmla="*/ 0 w 52"/>
                <a:gd name="T5" fmla="*/ 19 h 19"/>
                <a:gd name="T6" fmla="*/ 0 w 52"/>
                <a:gd name="T7" fmla="*/ 17 h 19"/>
                <a:gd name="T8" fmla="*/ 0 w 52"/>
                <a:gd name="T9" fmla="*/ 0 h 19"/>
                <a:gd name="T10" fmla="*/ 0 w 52"/>
                <a:gd name="T11" fmla="*/ 0 h 19"/>
                <a:gd name="T12" fmla="*/ 52 w 52"/>
                <a:gd name="T13" fmla="*/ 0 h 19"/>
                <a:gd name="T14" fmla="*/ 52 w 52"/>
                <a:gd name="T15" fmla="*/ 0 h 19"/>
                <a:gd name="T16" fmla="*/ 52 w 52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9">
                  <a:moveTo>
                    <a:pt x="52" y="17"/>
                  </a:moveTo>
                  <a:lnTo>
                    <a:pt x="5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7CD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0" name="Freeform 262"/>
            <p:cNvSpPr/>
            <p:nvPr userDrawn="1"/>
          </p:nvSpPr>
          <p:spPr bwMode="auto">
            <a:xfrm>
              <a:off x="2810318" y="3246805"/>
              <a:ext cx="33084" cy="34923"/>
            </a:xfrm>
            <a:custGeom>
              <a:avLst/>
              <a:gdLst>
                <a:gd name="T0" fmla="*/ 18 w 18"/>
                <a:gd name="T1" fmla="*/ 17 h 19"/>
                <a:gd name="T2" fmla="*/ 18 w 18"/>
                <a:gd name="T3" fmla="*/ 19 h 19"/>
                <a:gd name="T4" fmla="*/ 2 w 18"/>
                <a:gd name="T5" fmla="*/ 19 h 19"/>
                <a:gd name="T6" fmla="*/ 0 w 18"/>
                <a:gd name="T7" fmla="*/ 17 h 19"/>
                <a:gd name="T8" fmla="*/ 0 w 18"/>
                <a:gd name="T9" fmla="*/ 0 h 19"/>
                <a:gd name="T10" fmla="*/ 2 w 18"/>
                <a:gd name="T11" fmla="*/ 0 h 19"/>
                <a:gd name="T12" fmla="*/ 18 w 18"/>
                <a:gd name="T13" fmla="*/ 0 h 19"/>
                <a:gd name="T14" fmla="*/ 18 w 18"/>
                <a:gd name="T15" fmla="*/ 0 h 19"/>
                <a:gd name="T16" fmla="*/ 18 w 1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7"/>
                  </a:moveTo>
                  <a:lnTo>
                    <a:pt x="18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C74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1" name="Freeform 263"/>
            <p:cNvSpPr/>
            <p:nvPr userDrawn="1"/>
          </p:nvSpPr>
          <p:spPr bwMode="auto">
            <a:xfrm>
              <a:off x="2874648" y="3246805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7 h 19"/>
                <a:gd name="T8" fmla="*/ 0 w 19"/>
                <a:gd name="T9" fmla="*/ 0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0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2" name="Freeform 264"/>
            <p:cNvSpPr/>
            <p:nvPr userDrawn="1"/>
          </p:nvSpPr>
          <p:spPr bwMode="auto">
            <a:xfrm>
              <a:off x="2683495" y="3312974"/>
              <a:ext cx="34923" cy="33084"/>
            </a:xfrm>
            <a:custGeom>
              <a:avLst/>
              <a:gdLst>
                <a:gd name="T0" fmla="*/ 19 w 19"/>
                <a:gd name="T1" fmla="*/ 16 h 18"/>
                <a:gd name="T2" fmla="*/ 17 w 19"/>
                <a:gd name="T3" fmla="*/ 18 h 18"/>
                <a:gd name="T4" fmla="*/ 0 w 19"/>
                <a:gd name="T5" fmla="*/ 18 h 18"/>
                <a:gd name="T6" fmla="*/ 0 w 19"/>
                <a:gd name="T7" fmla="*/ 16 h 18"/>
                <a:gd name="T8" fmla="*/ 0 w 19"/>
                <a:gd name="T9" fmla="*/ 0 h 18"/>
                <a:gd name="T10" fmla="*/ 0 w 19"/>
                <a:gd name="T11" fmla="*/ 0 h 18"/>
                <a:gd name="T12" fmla="*/ 17 w 19"/>
                <a:gd name="T13" fmla="*/ 0 h 18"/>
                <a:gd name="T14" fmla="*/ 19 w 19"/>
                <a:gd name="T15" fmla="*/ 0 h 18"/>
                <a:gd name="T16" fmla="*/ 19 w 1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6"/>
                  </a:moveTo>
                  <a:lnTo>
                    <a:pt x="17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3" name="Freeform 265"/>
            <p:cNvSpPr/>
            <p:nvPr userDrawn="1"/>
          </p:nvSpPr>
          <p:spPr bwMode="auto">
            <a:xfrm>
              <a:off x="2744150" y="3312974"/>
              <a:ext cx="34923" cy="33084"/>
            </a:xfrm>
            <a:custGeom>
              <a:avLst/>
              <a:gdLst>
                <a:gd name="T0" fmla="*/ 19 w 19"/>
                <a:gd name="T1" fmla="*/ 16 h 18"/>
                <a:gd name="T2" fmla="*/ 19 w 19"/>
                <a:gd name="T3" fmla="*/ 18 h 18"/>
                <a:gd name="T4" fmla="*/ 2 w 19"/>
                <a:gd name="T5" fmla="*/ 18 h 18"/>
                <a:gd name="T6" fmla="*/ 0 w 19"/>
                <a:gd name="T7" fmla="*/ 16 h 18"/>
                <a:gd name="T8" fmla="*/ 0 w 19"/>
                <a:gd name="T9" fmla="*/ 0 h 18"/>
                <a:gd name="T10" fmla="*/ 2 w 19"/>
                <a:gd name="T11" fmla="*/ 0 h 18"/>
                <a:gd name="T12" fmla="*/ 19 w 19"/>
                <a:gd name="T13" fmla="*/ 0 h 18"/>
                <a:gd name="T14" fmla="*/ 19 w 19"/>
                <a:gd name="T15" fmla="*/ 0 h 18"/>
                <a:gd name="T16" fmla="*/ 19 w 1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6"/>
                  </a:moveTo>
                  <a:lnTo>
                    <a:pt x="19" y="18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4" name="Freeform 266"/>
            <p:cNvSpPr/>
            <p:nvPr userDrawn="1"/>
          </p:nvSpPr>
          <p:spPr bwMode="auto">
            <a:xfrm>
              <a:off x="2810318" y="3312974"/>
              <a:ext cx="33084" cy="33084"/>
            </a:xfrm>
            <a:custGeom>
              <a:avLst/>
              <a:gdLst>
                <a:gd name="T0" fmla="*/ 18 w 18"/>
                <a:gd name="T1" fmla="*/ 16 h 18"/>
                <a:gd name="T2" fmla="*/ 18 w 18"/>
                <a:gd name="T3" fmla="*/ 18 h 18"/>
                <a:gd name="T4" fmla="*/ 2 w 18"/>
                <a:gd name="T5" fmla="*/ 18 h 18"/>
                <a:gd name="T6" fmla="*/ 0 w 18"/>
                <a:gd name="T7" fmla="*/ 16 h 18"/>
                <a:gd name="T8" fmla="*/ 0 w 18"/>
                <a:gd name="T9" fmla="*/ 0 h 18"/>
                <a:gd name="T10" fmla="*/ 2 w 18"/>
                <a:gd name="T11" fmla="*/ 0 h 18"/>
                <a:gd name="T12" fmla="*/ 18 w 18"/>
                <a:gd name="T13" fmla="*/ 0 h 18"/>
                <a:gd name="T14" fmla="*/ 18 w 18"/>
                <a:gd name="T15" fmla="*/ 0 h 18"/>
                <a:gd name="T16" fmla="*/ 18 w 18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6"/>
                  </a:moveTo>
                  <a:lnTo>
                    <a:pt x="18" y="18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5" name="Freeform 267"/>
            <p:cNvSpPr/>
            <p:nvPr userDrawn="1"/>
          </p:nvSpPr>
          <p:spPr bwMode="auto">
            <a:xfrm>
              <a:off x="2874648" y="3312974"/>
              <a:ext cx="34923" cy="33084"/>
            </a:xfrm>
            <a:custGeom>
              <a:avLst/>
              <a:gdLst>
                <a:gd name="T0" fmla="*/ 19 w 19"/>
                <a:gd name="T1" fmla="*/ 16 h 18"/>
                <a:gd name="T2" fmla="*/ 17 w 19"/>
                <a:gd name="T3" fmla="*/ 18 h 18"/>
                <a:gd name="T4" fmla="*/ 0 w 19"/>
                <a:gd name="T5" fmla="*/ 18 h 18"/>
                <a:gd name="T6" fmla="*/ 0 w 19"/>
                <a:gd name="T7" fmla="*/ 16 h 18"/>
                <a:gd name="T8" fmla="*/ 0 w 19"/>
                <a:gd name="T9" fmla="*/ 0 h 18"/>
                <a:gd name="T10" fmla="*/ 0 w 19"/>
                <a:gd name="T11" fmla="*/ 0 h 18"/>
                <a:gd name="T12" fmla="*/ 17 w 19"/>
                <a:gd name="T13" fmla="*/ 0 h 18"/>
                <a:gd name="T14" fmla="*/ 19 w 19"/>
                <a:gd name="T15" fmla="*/ 0 h 18"/>
                <a:gd name="T16" fmla="*/ 19 w 1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6"/>
                  </a:moveTo>
                  <a:lnTo>
                    <a:pt x="17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6" name="Freeform 268"/>
            <p:cNvSpPr/>
            <p:nvPr userDrawn="1"/>
          </p:nvSpPr>
          <p:spPr bwMode="auto">
            <a:xfrm>
              <a:off x="2683495" y="3373627"/>
              <a:ext cx="34923" cy="34923"/>
            </a:xfrm>
            <a:custGeom>
              <a:avLst/>
              <a:gdLst>
                <a:gd name="T0" fmla="*/ 19 w 19"/>
                <a:gd name="T1" fmla="*/ 19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9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7" name="Freeform 269"/>
            <p:cNvSpPr/>
            <p:nvPr userDrawn="1"/>
          </p:nvSpPr>
          <p:spPr bwMode="auto">
            <a:xfrm>
              <a:off x="2744150" y="3373627"/>
              <a:ext cx="34923" cy="34923"/>
            </a:xfrm>
            <a:custGeom>
              <a:avLst/>
              <a:gdLst>
                <a:gd name="T0" fmla="*/ 19 w 19"/>
                <a:gd name="T1" fmla="*/ 19 h 19"/>
                <a:gd name="T2" fmla="*/ 19 w 19"/>
                <a:gd name="T3" fmla="*/ 19 h 19"/>
                <a:gd name="T4" fmla="*/ 2 w 19"/>
                <a:gd name="T5" fmla="*/ 19 h 19"/>
                <a:gd name="T6" fmla="*/ 0 w 19"/>
                <a:gd name="T7" fmla="*/ 19 h 19"/>
                <a:gd name="T8" fmla="*/ 0 w 19"/>
                <a:gd name="T9" fmla="*/ 2 h 19"/>
                <a:gd name="T10" fmla="*/ 2 w 19"/>
                <a:gd name="T11" fmla="*/ 0 h 19"/>
                <a:gd name="T12" fmla="*/ 19 w 19"/>
                <a:gd name="T13" fmla="*/ 0 h 19"/>
                <a:gd name="T14" fmla="*/ 19 w 19"/>
                <a:gd name="T15" fmla="*/ 2 h 19"/>
                <a:gd name="T16" fmla="*/ 19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8" name="Freeform 270"/>
            <p:cNvSpPr/>
            <p:nvPr userDrawn="1"/>
          </p:nvSpPr>
          <p:spPr bwMode="auto">
            <a:xfrm>
              <a:off x="2810318" y="3373627"/>
              <a:ext cx="33084" cy="34923"/>
            </a:xfrm>
            <a:custGeom>
              <a:avLst/>
              <a:gdLst>
                <a:gd name="T0" fmla="*/ 18 w 18"/>
                <a:gd name="T1" fmla="*/ 19 h 19"/>
                <a:gd name="T2" fmla="*/ 18 w 18"/>
                <a:gd name="T3" fmla="*/ 19 h 19"/>
                <a:gd name="T4" fmla="*/ 2 w 18"/>
                <a:gd name="T5" fmla="*/ 19 h 19"/>
                <a:gd name="T6" fmla="*/ 0 w 18"/>
                <a:gd name="T7" fmla="*/ 19 h 19"/>
                <a:gd name="T8" fmla="*/ 0 w 18"/>
                <a:gd name="T9" fmla="*/ 2 h 19"/>
                <a:gd name="T10" fmla="*/ 2 w 18"/>
                <a:gd name="T11" fmla="*/ 0 h 19"/>
                <a:gd name="T12" fmla="*/ 18 w 18"/>
                <a:gd name="T13" fmla="*/ 0 h 19"/>
                <a:gd name="T14" fmla="*/ 18 w 18"/>
                <a:gd name="T15" fmla="*/ 2 h 19"/>
                <a:gd name="T16" fmla="*/ 18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1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9" name="Freeform 271"/>
            <p:cNvSpPr/>
            <p:nvPr userDrawn="1"/>
          </p:nvSpPr>
          <p:spPr bwMode="auto">
            <a:xfrm>
              <a:off x="2683495" y="3437958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7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0" name="Freeform 272"/>
            <p:cNvSpPr/>
            <p:nvPr userDrawn="1"/>
          </p:nvSpPr>
          <p:spPr bwMode="auto">
            <a:xfrm>
              <a:off x="2744150" y="3437958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9 w 19"/>
                <a:gd name="T3" fmla="*/ 19 h 19"/>
                <a:gd name="T4" fmla="*/ 2 w 19"/>
                <a:gd name="T5" fmla="*/ 19 h 19"/>
                <a:gd name="T6" fmla="*/ 0 w 19"/>
                <a:gd name="T7" fmla="*/ 17 h 19"/>
                <a:gd name="T8" fmla="*/ 0 w 19"/>
                <a:gd name="T9" fmla="*/ 2 h 19"/>
                <a:gd name="T10" fmla="*/ 2 w 19"/>
                <a:gd name="T11" fmla="*/ 0 h 19"/>
                <a:gd name="T12" fmla="*/ 19 w 19"/>
                <a:gd name="T13" fmla="*/ 0 h 19"/>
                <a:gd name="T14" fmla="*/ 19 w 19"/>
                <a:gd name="T15" fmla="*/ 2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9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1" name="Freeform 273"/>
            <p:cNvSpPr/>
            <p:nvPr userDrawn="1"/>
          </p:nvSpPr>
          <p:spPr bwMode="auto">
            <a:xfrm>
              <a:off x="2810318" y="3437958"/>
              <a:ext cx="33084" cy="34923"/>
            </a:xfrm>
            <a:custGeom>
              <a:avLst/>
              <a:gdLst>
                <a:gd name="T0" fmla="*/ 18 w 18"/>
                <a:gd name="T1" fmla="*/ 17 h 19"/>
                <a:gd name="T2" fmla="*/ 18 w 18"/>
                <a:gd name="T3" fmla="*/ 19 h 19"/>
                <a:gd name="T4" fmla="*/ 2 w 18"/>
                <a:gd name="T5" fmla="*/ 19 h 19"/>
                <a:gd name="T6" fmla="*/ 0 w 18"/>
                <a:gd name="T7" fmla="*/ 17 h 19"/>
                <a:gd name="T8" fmla="*/ 0 w 18"/>
                <a:gd name="T9" fmla="*/ 2 h 19"/>
                <a:gd name="T10" fmla="*/ 2 w 18"/>
                <a:gd name="T11" fmla="*/ 0 h 19"/>
                <a:gd name="T12" fmla="*/ 18 w 18"/>
                <a:gd name="T13" fmla="*/ 0 h 19"/>
                <a:gd name="T14" fmla="*/ 18 w 18"/>
                <a:gd name="T15" fmla="*/ 2 h 19"/>
                <a:gd name="T16" fmla="*/ 18 w 1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7"/>
                  </a:moveTo>
                  <a:lnTo>
                    <a:pt x="18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2" name="Freeform 274"/>
            <p:cNvSpPr/>
            <p:nvPr userDrawn="1"/>
          </p:nvSpPr>
          <p:spPr bwMode="auto">
            <a:xfrm>
              <a:off x="2874648" y="3437958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7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3" name="Freeform 275"/>
            <p:cNvSpPr/>
            <p:nvPr userDrawn="1"/>
          </p:nvSpPr>
          <p:spPr bwMode="auto">
            <a:xfrm>
              <a:off x="2874648" y="3373627"/>
              <a:ext cx="34923" cy="34923"/>
            </a:xfrm>
            <a:custGeom>
              <a:avLst/>
              <a:gdLst>
                <a:gd name="T0" fmla="*/ 19 w 19"/>
                <a:gd name="T1" fmla="*/ 19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9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4" name="Freeform 276"/>
            <p:cNvSpPr/>
            <p:nvPr userDrawn="1"/>
          </p:nvSpPr>
          <p:spPr bwMode="auto">
            <a:xfrm>
              <a:off x="2652250" y="3094250"/>
              <a:ext cx="283054" cy="126823"/>
            </a:xfrm>
            <a:custGeom>
              <a:avLst/>
              <a:gdLst>
                <a:gd name="T0" fmla="*/ 74 w 74"/>
                <a:gd name="T1" fmla="*/ 3 h 33"/>
                <a:gd name="T2" fmla="*/ 73 w 74"/>
                <a:gd name="T3" fmla="*/ 1 h 33"/>
                <a:gd name="T4" fmla="*/ 70 w 74"/>
                <a:gd name="T5" fmla="*/ 0 h 33"/>
                <a:gd name="T6" fmla="*/ 3 w 74"/>
                <a:gd name="T7" fmla="*/ 0 h 33"/>
                <a:gd name="T8" fmla="*/ 1 w 74"/>
                <a:gd name="T9" fmla="*/ 1 h 33"/>
                <a:gd name="T10" fmla="*/ 0 w 74"/>
                <a:gd name="T11" fmla="*/ 3 h 33"/>
                <a:gd name="T12" fmla="*/ 0 w 74"/>
                <a:gd name="T13" fmla="*/ 33 h 33"/>
                <a:gd name="T14" fmla="*/ 74 w 74"/>
                <a:gd name="T15" fmla="*/ 33 h 33"/>
                <a:gd name="T16" fmla="*/ 74 w 74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3">
                  <a:moveTo>
                    <a:pt x="74" y="3"/>
                  </a:moveTo>
                  <a:cubicBezTo>
                    <a:pt x="74" y="2"/>
                    <a:pt x="74" y="1"/>
                    <a:pt x="73" y="1"/>
                  </a:cubicBezTo>
                  <a:cubicBezTo>
                    <a:pt x="72" y="0"/>
                    <a:pt x="71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4" y="33"/>
                    <a:pt x="74" y="33"/>
                    <a:pt x="74" y="33"/>
                  </a:cubicBezTo>
                  <a:lnTo>
                    <a:pt x="74" y="3"/>
                  </a:lnTo>
                  <a:close/>
                </a:path>
              </a:pathLst>
            </a:custGeom>
            <a:solidFill>
              <a:srgbClr val="435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5" name="Freeform 277"/>
            <p:cNvSpPr/>
            <p:nvPr userDrawn="1"/>
          </p:nvSpPr>
          <p:spPr bwMode="auto">
            <a:xfrm>
              <a:off x="2676143" y="3118145"/>
              <a:ext cx="237104" cy="79035"/>
            </a:xfrm>
            <a:custGeom>
              <a:avLst/>
              <a:gdLst>
                <a:gd name="T0" fmla="*/ 2 w 62"/>
                <a:gd name="T1" fmla="*/ 21 h 21"/>
                <a:gd name="T2" fmla="*/ 1 w 62"/>
                <a:gd name="T3" fmla="*/ 20 h 21"/>
                <a:gd name="T4" fmla="*/ 0 w 62"/>
                <a:gd name="T5" fmla="*/ 19 h 21"/>
                <a:gd name="T6" fmla="*/ 0 w 62"/>
                <a:gd name="T7" fmla="*/ 2 h 21"/>
                <a:gd name="T8" fmla="*/ 1 w 62"/>
                <a:gd name="T9" fmla="*/ 0 h 21"/>
                <a:gd name="T10" fmla="*/ 2 w 62"/>
                <a:gd name="T11" fmla="*/ 0 h 21"/>
                <a:gd name="T12" fmla="*/ 60 w 62"/>
                <a:gd name="T13" fmla="*/ 0 h 21"/>
                <a:gd name="T14" fmla="*/ 62 w 62"/>
                <a:gd name="T15" fmla="*/ 0 h 21"/>
                <a:gd name="T16" fmla="*/ 62 w 62"/>
                <a:gd name="T17" fmla="*/ 2 h 21"/>
                <a:gd name="T18" fmla="*/ 62 w 62"/>
                <a:gd name="T19" fmla="*/ 19 h 21"/>
                <a:gd name="T20" fmla="*/ 62 w 62"/>
                <a:gd name="T21" fmla="*/ 20 h 21"/>
                <a:gd name="T22" fmla="*/ 60 w 62"/>
                <a:gd name="T23" fmla="*/ 21 h 21"/>
                <a:gd name="T24" fmla="*/ 2 w 62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21">
                  <a:moveTo>
                    <a:pt x="2" y="21"/>
                  </a:moveTo>
                  <a:cubicBezTo>
                    <a:pt x="2" y="21"/>
                    <a:pt x="1" y="20"/>
                    <a:pt x="1" y="20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cubicBezTo>
                    <a:pt x="62" y="1"/>
                    <a:pt x="62" y="1"/>
                    <a:pt x="62" y="2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20"/>
                    <a:pt x="62" y="20"/>
                  </a:cubicBezTo>
                  <a:cubicBezTo>
                    <a:pt x="61" y="20"/>
                    <a:pt x="61" y="21"/>
                    <a:pt x="60" y="21"/>
                  </a:cubicBezTo>
                  <a:lnTo>
                    <a:pt x="2" y="21"/>
                  </a:lnTo>
                  <a:close/>
                </a:path>
              </a:pathLst>
            </a:custGeom>
            <a:solidFill>
              <a:srgbClr val="3D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6" name="Freeform 278"/>
            <p:cNvSpPr/>
            <p:nvPr userDrawn="1"/>
          </p:nvSpPr>
          <p:spPr bwMode="auto">
            <a:xfrm>
              <a:off x="2683495" y="3121821"/>
              <a:ext cx="226076" cy="68007"/>
            </a:xfrm>
            <a:custGeom>
              <a:avLst/>
              <a:gdLst>
                <a:gd name="T0" fmla="*/ 0 w 123"/>
                <a:gd name="T1" fmla="*/ 0 h 37"/>
                <a:gd name="T2" fmla="*/ 0 w 123"/>
                <a:gd name="T3" fmla="*/ 0 h 37"/>
                <a:gd name="T4" fmla="*/ 0 w 123"/>
                <a:gd name="T5" fmla="*/ 2 h 37"/>
                <a:gd name="T6" fmla="*/ 0 w 123"/>
                <a:gd name="T7" fmla="*/ 37 h 37"/>
                <a:gd name="T8" fmla="*/ 0 w 123"/>
                <a:gd name="T9" fmla="*/ 37 h 37"/>
                <a:gd name="T10" fmla="*/ 0 w 123"/>
                <a:gd name="T11" fmla="*/ 37 h 37"/>
                <a:gd name="T12" fmla="*/ 121 w 123"/>
                <a:gd name="T13" fmla="*/ 37 h 37"/>
                <a:gd name="T14" fmla="*/ 123 w 123"/>
                <a:gd name="T15" fmla="*/ 37 h 37"/>
                <a:gd name="T16" fmla="*/ 123 w 123"/>
                <a:gd name="T17" fmla="*/ 37 h 37"/>
                <a:gd name="T18" fmla="*/ 123 w 123"/>
                <a:gd name="T19" fmla="*/ 2 h 37"/>
                <a:gd name="T20" fmla="*/ 123 w 123"/>
                <a:gd name="T21" fmla="*/ 0 h 37"/>
                <a:gd name="T22" fmla="*/ 121 w 123"/>
                <a:gd name="T23" fmla="*/ 0 h 37"/>
                <a:gd name="T24" fmla="*/ 0 w 123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37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2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7" name="Rectangle 279"/>
            <p:cNvSpPr>
              <a:spLocks noChangeArrowheads="1"/>
            </p:cNvSpPr>
            <p:nvPr userDrawn="1"/>
          </p:nvSpPr>
          <p:spPr bwMode="auto">
            <a:xfrm>
              <a:off x="2652250" y="3213721"/>
              <a:ext cx="283054" cy="7352"/>
            </a:xfrm>
            <a:prstGeom prst="rect">
              <a:avLst/>
            </a:prstGeom>
            <a:solidFill>
              <a:srgbClr val="3D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8" name="Freeform 280"/>
            <p:cNvSpPr/>
            <p:nvPr userDrawn="1"/>
          </p:nvSpPr>
          <p:spPr bwMode="auto">
            <a:xfrm>
              <a:off x="2913247" y="2667831"/>
              <a:ext cx="376793" cy="380469"/>
            </a:xfrm>
            <a:custGeom>
              <a:avLst/>
              <a:gdLst>
                <a:gd name="T0" fmla="*/ 99 w 99"/>
                <a:gd name="T1" fmla="*/ 99 h 100"/>
                <a:gd name="T2" fmla="*/ 0 w 99"/>
                <a:gd name="T3" fmla="*/ 0 h 100"/>
                <a:gd name="T4" fmla="*/ 1 w 99"/>
                <a:gd name="T5" fmla="*/ 4 h 100"/>
                <a:gd name="T6" fmla="*/ 97 w 99"/>
                <a:gd name="T7" fmla="*/ 100 h 100"/>
                <a:gd name="T8" fmla="*/ 99 w 99"/>
                <a:gd name="T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0">
                  <a:moveTo>
                    <a:pt x="99" y="9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97" y="100"/>
                    <a:pt x="97" y="100"/>
                    <a:pt x="97" y="100"/>
                  </a:cubicBezTo>
                  <a:lnTo>
                    <a:pt x="99" y="99"/>
                  </a:lnTo>
                  <a:close/>
                </a:path>
              </a:pathLst>
            </a:custGeom>
            <a:solidFill>
              <a:srgbClr val="E4A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9" name="Freeform 281"/>
            <p:cNvSpPr/>
            <p:nvPr userDrawn="1"/>
          </p:nvSpPr>
          <p:spPr bwMode="auto">
            <a:xfrm>
              <a:off x="2896704" y="2678859"/>
              <a:ext cx="385982" cy="385982"/>
            </a:xfrm>
            <a:custGeom>
              <a:avLst/>
              <a:gdLst>
                <a:gd name="T0" fmla="*/ 97 w 101"/>
                <a:gd name="T1" fmla="*/ 101 h 101"/>
                <a:gd name="T2" fmla="*/ 101 w 101"/>
                <a:gd name="T3" fmla="*/ 97 h 101"/>
                <a:gd name="T4" fmla="*/ 5 w 101"/>
                <a:gd name="T5" fmla="*/ 1 h 101"/>
                <a:gd name="T6" fmla="*/ 5 w 101"/>
                <a:gd name="T7" fmla="*/ 1 h 101"/>
                <a:gd name="T8" fmla="*/ 5 w 101"/>
                <a:gd name="T9" fmla="*/ 1 h 101"/>
                <a:gd name="T10" fmla="*/ 5 w 101"/>
                <a:gd name="T11" fmla="*/ 1 h 101"/>
                <a:gd name="T12" fmla="*/ 1 w 101"/>
                <a:gd name="T13" fmla="*/ 1 h 101"/>
                <a:gd name="T14" fmla="*/ 1 w 101"/>
                <a:gd name="T15" fmla="*/ 5 h 101"/>
                <a:gd name="T16" fmla="*/ 1 w 101"/>
                <a:gd name="T17" fmla="*/ 5 h 101"/>
                <a:gd name="T18" fmla="*/ 1 w 101"/>
                <a:gd name="T19" fmla="*/ 5 h 101"/>
                <a:gd name="T20" fmla="*/ 1 w 101"/>
                <a:gd name="T21" fmla="*/ 5 h 101"/>
                <a:gd name="T22" fmla="*/ 97 w 101"/>
                <a:gd name="T2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97" y="101"/>
                  </a:moveTo>
                  <a:cubicBezTo>
                    <a:pt x="101" y="97"/>
                    <a:pt x="101" y="97"/>
                    <a:pt x="101" y="9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97" y="101"/>
                  </a:lnTo>
                  <a:close/>
                </a:path>
              </a:pathLst>
            </a:custGeom>
            <a:solidFill>
              <a:srgbClr val="EEC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0" name="Freeform 282"/>
            <p:cNvSpPr/>
            <p:nvPr userDrawn="1"/>
          </p:nvSpPr>
          <p:spPr bwMode="auto">
            <a:xfrm>
              <a:off x="2885676" y="2693564"/>
              <a:ext cx="382306" cy="378630"/>
            </a:xfrm>
            <a:custGeom>
              <a:avLst/>
              <a:gdLst>
                <a:gd name="T0" fmla="*/ 4 w 100"/>
                <a:gd name="T1" fmla="*/ 1 h 99"/>
                <a:gd name="T2" fmla="*/ 0 w 100"/>
                <a:gd name="T3" fmla="*/ 1 h 99"/>
                <a:gd name="T4" fmla="*/ 98 w 100"/>
                <a:gd name="T5" fmla="*/ 99 h 99"/>
                <a:gd name="T6" fmla="*/ 100 w 100"/>
                <a:gd name="T7" fmla="*/ 97 h 99"/>
                <a:gd name="T8" fmla="*/ 4 w 100"/>
                <a:gd name="T9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4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100" y="97"/>
                    <a:pt x="100" y="97"/>
                    <a:pt x="100" y="9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4A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1" name="Freeform 283"/>
            <p:cNvSpPr/>
            <p:nvPr userDrawn="1"/>
          </p:nvSpPr>
          <p:spPr bwMode="auto">
            <a:xfrm>
              <a:off x="2874648" y="2658642"/>
              <a:ext cx="42275" cy="38599"/>
            </a:xfrm>
            <a:custGeom>
              <a:avLst/>
              <a:gdLst>
                <a:gd name="T0" fmla="*/ 3 w 11"/>
                <a:gd name="T1" fmla="*/ 10 h 10"/>
                <a:gd name="T2" fmla="*/ 7 w 11"/>
                <a:gd name="T3" fmla="*/ 10 h 10"/>
                <a:gd name="T4" fmla="*/ 7 w 11"/>
                <a:gd name="T5" fmla="*/ 10 h 10"/>
                <a:gd name="T6" fmla="*/ 7 w 11"/>
                <a:gd name="T7" fmla="*/ 10 h 10"/>
                <a:gd name="T8" fmla="*/ 7 w 11"/>
                <a:gd name="T9" fmla="*/ 10 h 10"/>
                <a:gd name="T10" fmla="*/ 7 w 11"/>
                <a:gd name="T11" fmla="*/ 6 h 10"/>
                <a:gd name="T12" fmla="*/ 11 w 11"/>
                <a:gd name="T13" fmla="*/ 6 h 10"/>
                <a:gd name="T14" fmla="*/ 11 w 11"/>
                <a:gd name="T15" fmla="*/ 6 h 10"/>
                <a:gd name="T16" fmla="*/ 11 w 11"/>
                <a:gd name="T17" fmla="*/ 6 h 10"/>
                <a:gd name="T18" fmla="*/ 11 w 11"/>
                <a:gd name="T19" fmla="*/ 6 h 10"/>
                <a:gd name="T20" fmla="*/ 10 w 11"/>
                <a:gd name="T21" fmla="*/ 2 h 10"/>
                <a:gd name="T22" fmla="*/ 0 w 11"/>
                <a:gd name="T23" fmla="*/ 0 h 10"/>
                <a:gd name="T24" fmla="*/ 3 w 11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4" y="9"/>
                    <a:pt x="6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7"/>
                    <a:pt x="7" y="6"/>
                  </a:cubicBezTo>
                  <a:cubicBezTo>
                    <a:pt x="8" y="5"/>
                    <a:pt x="9" y="5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3"/>
                    <a:pt x="10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2" name="Freeform 284"/>
            <p:cNvSpPr/>
            <p:nvPr userDrawn="1"/>
          </p:nvSpPr>
          <p:spPr bwMode="auto">
            <a:xfrm>
              <a:off x="2874648" y="2658642"/>
              <a:ext cx="18380" cy="20219"/>
            </a:xfrm>
            <a:custGeom>
              <a:avLst/>
              <a:gdLst>
                <a:gd name="T0" fmla="*/ 5 w 5"/>
                <a:gd name="T1" fmla="*/ 1 h 5"/>
                <a:gd name="T2" fmla="*/ 0 w 5"/>
                <a:gd name="T3" fmla="*/ 0 h 5"/>
                <a:gd name="T4" fmla="*/ 2 w 5"/>
                <a:gd name="T5" fmla="*/ 5 h 5"/>
                <a:gd name="T6" fmla="*/ 4 w 5"/>
                <a:gd name="T7" fmla="*/ 3 h 5"/>
                <a:gd name="T8" fmla="*/ 5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4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3" name="Freeform 285"/>
            <p:cNvSpPr/>
            <p:nvPr userDrawn="1"/>
          </p:nvSpPr>
          <p:spPr bwMode="auto">
            <a:xfrm>
              <a:off x="3282687" y="3044624"/>
              <a:ext cx="20219" cy="16543"/>
            </a:xfrm>
            <a:custGeom>
              <a:avLst/>
              <a:gdLst>
                <a:gd name="T0" fmla="*/ 4 w 11"/>
                <a:gd name="T1" fmla="*/ 0 h 9"/>
                <a:gd name="T2" fmla="*/ 0 w 11"/>
                <a:gd name="T3" fmla="*/ 2 h 9"/>
                <a:gd name="T4" fmla="*/ 6 w 11"/>
                <a:gd name="T5" fmla="*/ 9 h 9"/>
                <a:gd name="T6" fmla="*/ 11 w 11"/>
                <a:gd name="T7" fmla="*/ 7 h 9"/>
                <a:gd name="T8" fmla="*/ 4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lnTo>
                    <a:pt x="0" y="2"/>
                  </a:lnTo>
                  <a:lnTo>
                    <a:pt x="6" y="9"/>
                  </a:lnTo>
                  <a:lnTo>
                    <a:pt x="11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4" name="Freeform 286"/>
            <p:cNvSpPr/>
            <p:nvPr userDrawn="1"/>
          </p:nvSpPr>
          <p:spPr bwMode="auto">
            <a:xfrm>
              <a:off x="3267983" y="3048300"/>
              <a:ext cx="25732" cy="27571"/>
            </a:xfrm>
            <a:custGeom>
              <a:avLst/>
              <a:gdLst>
                <a:gd name="T0" fmla="*/ 8 w 14"/>
                <a:gd name="T1" fmla="*/ 0 h 15"/>
                <a:gd name="T2" fmla="*/ 0 w 14"/>
                <a:gd name="T3" fmla="*/ 9 h 15"/>
                <a:gd name="T4" fmla="*/ 6 w 14"/>
                <a:gd name="T5" fmla="*/ 15 h 15"/>
                <a:gd name="T6" fmla="*/ 14 w 14"/>
                <a:gd name="T7" fmla="*/ 7 h 15"/>
                <a:gd name="T8" fmla="*/ 8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8" y="0"/>
                  </a:moveTo>
                  <a:lnTo>
                    <a:pt x="0" y="9"/>
                  </a:lnTo>
                  <a:lnTo>
                    <a:pt x="6" y="15"/>
                  </a:lnTo>
                  <a:lnTo>
                    <a:pt x="14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5" name="Freeform 287"/>
            <p:cNvSpPr/>
            <p:nvPr userDrawn="1"/>
          </p:nvSpPr>
          <p:spPr bwMode="auto">
            <a:xfrm>
              <a:off x="3260630" y="3064842"/>
              <a:ext cx="18380" cy="1838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4 h 10"/>
                <a:gd name="T4" fmla="*/ 6 w 10"/>
                <a:gd name="T5" fmla="*/ 10 h 10"/>
                <a:gd name="T6" fmla="*/ 10 w 10"/>
                <a:gd name="T7" fmla="*/ 6 h 10"/>
                <a:gd name="T8" fmla="*/ 4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0" y="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6" name="Freeform 288"/>
            <p:cNvSpPr/>
            <p:nvPr userDrawn="1"/>
          </p:nvSpPr>
          <p:spPr bwMode="auto">
            <a:xfrm>
              <a:off x="11020710" y="3129173"/>
              <a:ext cx="110281" cy="56979"/>
            </a:xfrm>
            <a:custGeom>
              <a:avLst/>
              <a:gdLst>
                <a:gd name="T0" fmla="*/ 29 w 29"/>
                <a:gd name="T1" fmla="*/ 8 h 15"/>
                <a:gd name="T2" fmla="*/ 27 w 29"/>
                <a:gd name="T3" fmla="*/ 13 h 15"/>
                <a:gd name="T4" fmla="*/ 22 w 29"/>
                <a:gd name="T5" fmla="*/ 15 h 15"/>
                <a:gd name="T6" fmla="*/ 0 w 29"/>
                <a:gd name="T7" fmla="*/ 15 h 15"/>
                <a:gd name="T8" fmla="*/ 0 w 29"/>
                <a:gd name="T9" fmla="*/ 0 h 15"/>
                <a:gd name="T10" fmla="*/ 22 w 29"/>
                <a:gd name="T11" fmla="*/ 0 h 15"/>
                <a:gd name="T12" fmla="*/ 27 w 29"/>
                <a:gd name="T13" fmla="*/ 3 h 15"/>
                <a:gd name="T14" fmla="*/ 29 w 29"/>
                <a:gd name="T1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cubicBezTo>
                    <a:pt x="29" y="10"/>
                    <a:pt x="28" y="11"/>
                    <a:pt x="27" y="13"/>
                  </a:cubicBezTo>
                  <a:cubicBezTo>
                    <a:pt x="25" y="14"/>
                    <a:pt x="24" y="15"/>
                    <a:pt x="2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1"/>
                    <a:pt x="26" y="1"/>
                    <a:pt x="27" y="3"/>
                  </a:cubicBezTo>
                  <a:cubicBezTo>
                    <a:pt x="28" y="4"/>
                    <a:pt x="29" y="6"/>
                    <a:pt x="2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7" name="Freeform 289"/>
            <p:cNvSpPr/>
            <p:nvPr userDrawn="1"/>
          </p:nvSpPr>
          <p:spPr bwMode="auto">
            <a:xfrm>
              <a:off x="11020710" y="3129173"/>
              <a:ext cx="34923" cy="56979"/>
            </a:xfrm>
            <a:custGeom>
              <a:avLst/>
              <a:gdLst>
                <a:gd name="T0" fmla="*/ 0 w 9"/>
                <a:gd name="T1" fmla="*/ 0 h 15"/>
                <a:gd name="T2" fmla="*/ 0 w 9"/>
                <a:gd name="T3" fmla="*/ 15 h 15"/>
                <a:gd name="T4" fmla="*/ 8 w 9"/>
                <a:gd name="T5" fmla="*/ 15 h 15"/>
                <a:gd name="T6" fmla="*/ 8 w 9"/>
                <a:gd name="T7" fmla="*/ 0 h 15"/>
                <a:gd name="T8" fmla="*/ 0 w 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9" y="5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8" name="Freeform 290"/>
            <p:cNvSpPr/>
            <p:nvPr userDrawn="1"/>
          </p:nvSpPr>
          <p:spPr bwMode="auto">
            <a:xfrm>
              <a:off x="10669651" y="2965589"/>
              <a:ext cx="382306" cy="380469"/>
            </a:xfrm>
            <a:custGeom>
              <a:avLst/>
              <a:gdLst>
                <a:gd name="T0" fmla="*/ 93 w 100"/>
                <a:gd name="T1" fmla="*/ 39 h 100"/>
                <a:gd name="T2" fmla="*/ 61 w 100"/>
                <a:gd name="T3" fmla="*/ 94 h 100"/>
                <a:gd name="T4" fmla="*/ 6 w 100"/>
                <a:gd name="T5" fmla="*/ 61 h 100"/>
                <a:gd name="T6" fmla="*/ 38 w 100"/>
                <a:gd name="T7" fmla="*/ 6 h 100"/>
                <a:gd name="T8" fmla="*/ 93 w 100"/>
                <a:gd name="T9" fmla="*/ 3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93" y="39"/>
                  </a:moveTo>
                  <a:cubicBezTo>
                    <a:pt x="100" y="63"/>
                    <a:pt x="85" y="87"/>
                    <a:pt x="61" y="94"/>
                  </a:cubicBezTo>
                  <a:cubicBezTo>
                    <a:pt x="37" y="100"/>
                    <a:pt x="12" y="85"/>
                    <a:pt x="6" y="61"/>
                  </a:cubicBezTo>
                  <a:cubicBezTo>
                    <a:pt x="0" y="37"/>
                    <a:pt x="14" y="13"/>
                    <a:pt x="38" y="6"/>
                  </a:cubicBezTo>
                  <a:cubicBezTo>
                    <a:pt x="62" y="0"/>
                    <a:pt x="87" y="15"/>
                    <a:pt x="9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9" name="Freeform 291"/>
            <p:cNvSpPr/>
            <p:nvPr userDrawn="1"/>
          </p:nvSpPr>
          <p:spPr bwMode="auto">
            <a:xfrm>
              <a:off x="10700897" y="2994997"/>
              <a:ext cx="319814" cy="321652"/>
            </a:xfrm>
            <a:custGeom>
              <a:avLst/>
              <a:gdLst>
                <a:gd name="T0" fmla="*/ 78 w 84"/>
                <a:gd name="T1" fmla="*/ 32 h 84"/>
                <a:gd name="T2" fmla="*/ 51 w 84"/>
                <a:gd name="T3" fmla="*/ 79 h 84"/>
                <a:gd name="T4" fmla="*/ 5 w 84"/>
                <a:gd name="T5" fmla="*/ 52 h 84"/>
                <a:gd name="T6" fmla="*/ 32 w 84"/>
                <a:gd name="T7" fmla="*/ 5 h 84"/>
                <a:gd name="T8" fmla="*/ 78 w 84"/>
                <a:gd name="T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8" y="32"/>
                  </a:moveTo>
                  <a:cubicBezTo>
                    <a:pt x="84" y="53"/>
                    <a:pt x="72" y="73"/>
                    <a:pt x="51" y="79"/>
                  </a:cubicBezTo>
                  <a:cubicBezTo>
                    <a:pt x="31" y="84"/>
                    <a:pt x="10" y="72"/>
                    <a:pt x="5" y="52"/>
                  </a:cubicBezTo>
                  <a:cubicBezTo>
                    <a:pt x="0" y="31"/>
                    <a:pt x="12" y="11"/>
                    <a:pt x="32" y="5"/>
                  </a:cubicBezTo>
                  <a:cubicBezTo>
                    <a:pt x="52" y="0"/>
                    <a:pt x="73" y="12"/>
                    <a:pt x="78" y="32"/>
                  </a:cubicBezTo>
                  <a:close/>
                </a:path>
              </a:pathLst>
            </a:custGeom>
            <a:solidFill>
              <a:srgbClr val="3D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0" name="Freeform 292"/>
            <p:cNvSpPr/>
            <p:nvPr userDrawn="1"/>
          </p:nvSpPr>
          <p:spPr bwMode="auto">
            <a:xfrm>
              <a:off x="10700897" y="3002349"/>
              <a:ext cx="255484" cy="290406"/>
            </a:xfrm>
            <a:custGeom>
              <a:avLst/>
              <a:gdLst>
                <a:gd name="T0" fmla="*/ 18 w 67"/>
                <a:gd name="T1" fmla="*/ 57 h 76"/>
                <a:gd name="T2" fmla="*/ 45 w 67"/>
                <a:gd name="T3" fmla="*/ 11 h 76"/>
                <a:gd name="T4" fmla="*/ 67 w 67"/>
                <a:gd name="T5" fmla="*/ 12 h 76"/>
                <a:gd name="T6" fmla="*/ 32 w 67"/>
                <a:gd name="T7" fmla="*/ 3 h 76"/>
                <a:gd name="T8" fmla="*/ 5 w 67"/>
                <a:gd name="T9" fmla="*/ 50 h 76"/>
                <a:gd name="T10" fmla="*/ 30 w 67"/>
                <a:gd name="T11" fmla="*/ 76 h 76"/>
                <a:gd name="T12" fmla="*/ 18 w 67"/>
                <a:gd name="T13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18" y="57"/>
                  </a:moveTo>
                  <a:cubicBezTo>
                    <a:pt x="13" y="37"/>
                    <a:pt x="25" y="16"/>
                    <a:pt x="45" y="11"/>
                  </a:cubicBezTo>
                  <a:cubicBezTo>
                    <a:pt x="53" y="9"/>
                    <a:pt x="60" y="10"/>
                    <a:pt x="67" y="12"/>
                  </a:cubicBezTo>
                  <a:cubicBezTo>
                    <a:pt x="58" y="4"/>
                    <a:pt x="45" y="0"/>
                    <a:pt x="32" y="3"/>
                  </a:cubicBezTo>
                  <a:cubicBezTo>
                    <a:pt x="12" y="9"/>
                    <a:pt x="0" y="29"/>
                    <a:pt x="5" y="50"/>
                  </a:cubicBezTo>
                  <a:cubicBezTo>
                    <a:pt x="9" y="62"/>
                    <a:pt x="18" y="72"/>
                    <a:pt x="30" y="76"/>
                  </a:cubicBezTo>
                  <a:cubicBezTo>
                    <a:pt x="24" y="71"/>
                    <a:pt x="20" y="65"/>
                    <a:pt x="18" y="57"/>
                  </a:cubicBezTo>
                  <a:close/>
                </a:path>
              </a:pathLst>
            </a:custGeom>
            <a:solidFill>
              <a:srgbClr val="49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1" name="Freeform 313"/>
            <p:cNvSpPr/>
            <p:nvPr userDrawn="1"/>
          </p:nvSpPr>
          <p:spPr bwMode="auto">
            <a:xfrm>
              <a:off x="1126701" y="4450701"/>
              <a:ext cx="1091778" cy="637790"/>
            </a:xfrm>
            <a:custGeom>
              <a:avLst/>
              <a:gdLst>
                <a:gd name="T0" fmla="*/ 249 w 286"/>
                <a:gd name="T1" fmla="*/ 26 h 167"/>
                <a:gd name="T2" fmla="*/ 213 w 286"/>
                <a:gd name="T3" fmla="*/ 0 h 167"/>
                <a:gd name="T4" fmla="*/ 56 w 286"/>
                <a:gd name="T5" fmla="*/ 0 h 167"/>
                <a:gd name="T6" fmla="*/ 23 w 286"/>
                <a:gd name="T7" fmla="*/ 27 h 167"/>
                <a:gd name="T8" fmla="*/ 3 w 286"/>
                <a:gd name="T9" fmla="*/ 118 h 167"/>
                <a:gd name="T10" fmla="*/ 24 w 286"/>
                <a:gd name="T11" fmla="*/ 149 h 167"/>
                <a:gd name="T12" fmla="*/ 109 w 286"/>
                <a:gd name="T13" fmla="*/ 164 h 167"/>
                <a:gd name="T14" fmla="*/ 163 w 286"/>
                <a:gd name="T15" fmla="*/ 164 h 167"/>
                <a:gd name="T16" fmla="*/ 263 w 286"/>
                <a:gd name="T17" fmla="*/ 149 h 167"/>
                <a:gd name="T18" fmla="*/ 281 w 286"/>
                <a:gd name="T19" fmla="*/ 119 h 167"/>
                <a:gd name="T20" fmla="*/ 249 w 286"/>
                <a:gd name="T21" fmla="*/ 2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67">
                  <a:moveTo>
                    <a:pt x="249" y="26"/>
                  </a:moveTo>
                  <a:cubicBezTo>
                    <a:pt x="245" y="12"/>
                    <a:pt x="228" y="0"/>
                    <a:pt x="21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0"/>
                    <a:pt x="26" y="12"/>
                    <a:pt x="23" y="27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0" y="133"/>
                    <a:pt x="9" y="147"/>
                    <a:pt x="24" y="149"/>
                  </a:cubicBezTo>
                  <a:cubicBezTo>
                    <a:pt x="109" y="164"/>
                    <a:pt x="109" y="164"/>
                    <a:pt x="109" y="164"/>
                  </a:cubicBezTo>
                  <a:cubicBezTo>
                    <a:pt x="123" y="166"/>
                    <a:pt x="148" y="167"/>
                    <a:pt x="163" y="164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78" y="147"/>
                    <a:pt x="286" y="134"/>
                    <a:pt x="281" y="119"/>
                  </a:cubicBezTo>
                  <a:lnTo>
                    <a:pt x="249" y="26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2" name="Freeform 314"/>
            <p:cNvSpPr/>
            <p:nvPr userDrawn="1"/>
          </p:nvSpPr>
          <p:spPr bwMode="auto">
            <a:xfrm>
              <a:off x="1126701" y="4823818"/>
              <a:ext cx="1091778" cy="264673"/>
            </a:xfrm>
            <a:custGeom>
              <a:avLst/>
              <a:gdLst>
                <a:gd name="T0" fmla="*/ 276 w 286"/>
                <a:gd name="T1" fmla="*/ 5 h 69"/>
                <a:gd name="T2" fmla="*/ 263 w 286"/>
                <a:gd name="T3" fmla="*/ 10 h 69"/>
                <a:gd name="T4" fmla="*/ 163 w 286"/>
                <a:gd name="T5" fmla="*/ 25 h 69"/>
                <a:gd name="T6" fmla="*/ 109 w 286"/>
                <a:gd name="T7" fmla="*/ 25 h 69"/>
                <a:gd name="T8" fmla="*/ 24 w 286"/>
                <a:gd name="T9" fmla="*/ 10 h 69"/>
                <a:gd name="T10" fmla="*/ 7 w 286"/>
                <a:gd name="T11" fmla="*/ 0 h 69"/>
                <a:gd name="T12" fmla="*/ 3 w 286"/>
                <a:gd name="T13" fmla="*/ 20 h 69"/>
                <a:gd name="T14" fmla="*/ 24 w 286"/>
                <a:gd name="T15" fmla="*/ 51 h 69"/>
                <a:gd name="T16" fmla="*/ 109 w 286"/>
                <a:gd name="T17" fmla="*/ 66 h 69"/>
                <a:gd name="T18" fmla="*/ 163 w 286"/>
                <a:gd name="T19" fmla="*/ 66 h 69"/>
                <a:gd name="T20" fmla="*/ 263 w 286"/>
                <a:gd name="T21" fmla="*/ 51 h 69"/>
                <a:gd name="T22" fmla="*/ 281 w 286"/>
                <a:gd name="T23" fmla="*/ 21 h 69"/>
                <a:gd name="T24" fmla="*/ 276 w 286"/>
                <a:gd name="T2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69">
                  <a:moveTo>
                    <a:pt x="276" y="5"/>
                  </a:moveTo>
                  <a:cubicBezTo>
                    <a:pt x="272" y="8"/>
                    <a:pt x="268" y="10"/>
                    <a:pt x="263" y="10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48" y="28"/>
                    <a:pt x="123" y="27"/>
                    <a:pt x="109" y="2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7" y="9"/>
                    <a:pt x="11" y="5"/>
                    <a:pt x="7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35"/>
                    <a:pt x="9" y="49"/>
                    <a:pt x="24" y="51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23" y="68"/>
                    <a:pt x="148" y="69"/>
                    <a:pt x="163" y="66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78" y="49"/>
                    <a:pt x="286" y="36"/>
                    <a:pt x="281" y="21"/>
                  </a:cubicBezTo>
                  <a:lnTo>
                    <a:pt x="276" y="5"/>
                  </a:lnTo>
                  <a:close/>
                </a:path>
              </a:pathLst>
            </a:custGeom>
            <a:solidFill>
              <a:srgbClr val="59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3" name="Freeform 315"/>
            <p:cNvSpPr/>
            <p:nvPr userDrawn="1"/>
          </p:nvSpPr>
          <p:spPr bwMode="auto">
            <a:xfrm>
              <a:off x="4207206" y="811441"/>
              <a:ext cx="1095454" cy="637790"/>
            </a:xfrm>
            <a:custGeom>
              <a:avLst/>
              <a:gdLst>
                <a:gd name="T0" fmla="*/ 37 w 287"/>
                <a:gd name="T1" fmla="*/ 141 h 167"/>
                <a:gd name="T2" fmla="*/ 73 w 287"/>
                <a:gd name="T3" fmla="*/ 167 h 167"/>
                <a:gd name="T4" fmla="*/ 231 w 287"/>
                <a:gd name="T5" fmla="*/ 167 h 167"/>
                <a:gd name="T6" fmla="*/ 264 w 287"/>
                <a:gd name="T7" fmla="*/ 140 h 167"/>
                <a:gd name="T8" fmla="*/ 284 w 287"/>
                <a:gd name="T9" fmla="*/ 49 h 167"/>
                <a:gd name="T10" fmla="*/ 263 w 287"/>
                <a:gd name="T11" fmla="*/ 18 h 167"/>
                <a:gd name="T12" fmla="*/ 178 w 287"/>
                <a:gd name="T13" fmla="*/ 3 h 167"/>
                <a:gd name="T14" fmla="*/ 124 w 287"/>
                <a:gd name="T15" fmla="*/ 3 h 167"/>
                <a:gd name="T16" fmla="*/ 24 w 287"/>
                <a:gd name="T17" fmla="*/ 18 h 167"/>
                <a:gd name="T18" fmla="*/ 5 w 287"/>
                <a:gd name="T19" fmla="*/ 47 h 167"/>
                <a:gd name="T20" fmla="*/ 37 w 287"/>
                <a:gd name="T21" fmla="*/ 14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67">
                  <a:moveTo>
                    <a:pt x="37" y="141"/>
                  </a:moveTo>
                  <a:cubicBezTo>
                    <a:pt x="42" y="155"/>
                    <a:pt x="58" y="167"/>
                    <a:pt x="73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46" y="167"/>
                    <a:pt x="261" y="155"/>
                    <a:pt x="264" y="14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7" y="34"/>
                    <a:pt x="277" y="20"/>
                    <a:pt x="263" y="18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63" y="1"/>
                    <a:pt x="139" y="0"/>
                    <a:pt x="124" y="3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9" y="20"/>
                    <a:pt x="0" y="33"/>
                    <a:pt x="5" y="47"/>
                  </a:cubicBezTo>
                  <a:lnTo>
                    <a:pt x="37" y="141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4" name="Freeform 316"/>
            <p:cNvSpPr/>
            <p:nvPr userDrawn="1"/>
          </p:nvSpPr>
          <p:spPr bwMode="auto">
            <a:xfrm>
              <a:off x="4207206" y="811441"/>
              <a:ext cx="1095454" cy="262836"/>
            </a:xfrm>
            <a:custGeom>
              <a:avLst/>
              <a:gdLst>
                <a:gd name="T0" fmla="*/ 11 w 287"/>
                <a:gd name="T1" fmla="*/ 64 h 69"/>
                <a:gd name="T2" fmla="*/ 24 w 287"/>
                <a:gd name="T3" fmla="*/ 59 h 69"/>
                <a:gd name="T4" fmla="*/ 124 w 287"/>
                <a:gd name="T5" fmla="*/ 44 h 69"/>
                <a:gd name="T6" fmla="*/ 178 w 287"/>
                <a:gd name="T7" fmla="*/ 44 h 69"/>
                <a:gd name="T8" fmla="*/ 263 w 287"/>
                <a:gd name="T9" fmla="*/ 59 h 69"/>
                <a:gd name="T10" fmla="*/ 279 w 287"/>
                <a:gd name="T11" fmla="*/ 69 h 69"/>
                <a:gd name="T12" fmla="*/ 284 w 287"/>
                <a:gd name="T13" fmla="*/ 49 h 69"/>
                <a:gd name="T14" fmla="*/ 263 w 287"/>
                <a:gd name="T15" fmla="*/ 18 h 69"/>
                <a:gd name="T16" fmla="*/ 178 w 287"/>
                <a:gd name="T17" fmla="*/ 3 h 69"/>
                <a:gd name="T18" fmla="*/ 124 w 287"/>
                <a:gd name="T19" fmla="*/ 3 h 69"/>
                <a:gd name="T20" fmla="*/ 24 w 287"/>
                <a:gd name="T21" fmla="*/ 18 h 69"/>
                <a:gd name="T22" fmla="*/ 5 w 287"/>
                <a:gd name="T23" fmla="*/ 47 h 69"/>
                <a:gd name="T24" fmla="*/ 11 w 287"/>
                <a:gd name="T25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" h="69">
                  <a:moveTo>
                    <a:pt x="11" y="64"/>
                  </a:moveTo>
                  <a:cubicBezTo>
                    <a:pt x="14" y="61"/>
                    <a:pt x="18" y="59"/>
                    <a:pt x="24" y="59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39" y="41"/>
                    <a:pt x="163" y="42"/>
                    <a:pt x="178" y="44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70" y="60"/>
                    <a:pt x="275" y="64"/>
                    <a:pt x="279" y="69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7" y="34"/>
                    <a:pt x="277" y="20"/>
                    <a:pt x="263" y="18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63" y="1"/>
                    <a:pt x="139" y="0"/>
                    <a:pt x="124" y="3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9" y="20"/>
                    <a:pt x="0" y="33"/>
                    <a:pt x="5" y="47"/>
                  </a:cubicBezTo>
                  <a:lnTo>
                    <a:pt x="11" y="64"/>
                  </a:lnTo>
                  <a:close/>
                </a:path>
              </a:pathLst>
            </a:custGeom>
            <a:solidFill>
              <a:srgbClr val="59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5" name="Freeform 317"/>
            <p:cNvSpPr/>
            <p:nvPr userDrawn="1"/>
          </p:nvSpPr>
          <p:spPr bwMode="auto">
            <a:xfrm>
              <a:off x="9467592" y="4606933"/>
              <a:ext cx="1091778" cy="634114"/>
            </a:xfrm>
            <a:custGeom>
              <a:avLst/>
              <a:gdLst>
                <a:gd name="T0" fmla="*/ 36 w 286"/>
                <a:gd name="T1" fmla="*/ 26 h 166"/>
                <a:gd name="T2" fmla="*/ 72 w 286"/>
                <a:gd name="T3" fmla="*/ 0 h 166"/>
                <a:gd name="T4" fmla="*/ 230 w 286"/>
                <a:gd name="T5" fmla="*/ 0 h 166"/>
                <a:gd name="T6" fmla="*/ 263 w 286"/>
                <a:gd name="T7" fmla="*/ 26 h 166"/>
                <a:gd name="T8" fmla="*/ 283 w 286"/>
                <a:gd name="T9" fmla="*/ 117 h 166"/>
                <a:gd name="T10" fmla="*/ 262 w 286"/>
                <a:gd name="T11" fmla="*/ 149 h 166"/>
                <a:gd name="T12" fmla="*/ 177 w 286"/>
                <a:gd name="T13" fmla="*/ 163 h 166"/>
                <a:gd name="T14" fmla="*/ 123 w 286"/>
                <a:gd name="T15" fmla="*/ 164 h 166"/>
                <a:gd name="T16" fmla="*/ 23 w 286"/>
                <a:gd name="T17" fmla="*/ 149 h 166"/>
                <a:gd name="T18" fmla="*/ 4 w 286"/>
                <a:gd name="T19" fmla="*/ 119 h 166"/>
                <a:gd name="T20" fmla="*/ 36 w 286"/>
                <a:gd name="T21" fmla="*/ 2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66">
                  <a:moveTo>
                    <a:pt x="36" y="26"/>
                  </a:moveTo>
                  <a:cubicBezTo>
                    <a:pt x="41" y="11"/>
                    <a:pt x="57" y="0"/>
                    <a:pt x="7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5" y="0"/>
                    <a:pt x="260" y="12"/>
                    <a:pt x="263" y="26"/>
                  </a:cubicBezTo>
                  <a:cubicBezTo>
                    <a:pt x="283" y="117"/>
                    <a:pt x="283" y="117"/>
                    <a:pt x="283" y="117"/>
                  </a:cubicBezTo>
                  <a:cubicBezTo>
                    <a:pt x="286" y="132"/>
                    <a:pt x="277" y="146"/>
                    <a:pt x="262" y="149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62" y="166"/>
                    <a:pt x="138" y="166"/>
                    <a:pt x="123" y="16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8" y="147"/>
                    <a:pt x="0" y="133"/>
                    <a:pt x="4" y="119"/>
                  </a:cubicBezTo>
                  <a:lnTo>
                    <a:pt x="36" y="26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6" name="Freeform 318"/>
            <p:cNvSpPr/>
            <p:nvPr userDrawn="1"/>
          </p:nvSpPr>
          <p:spPr bwMode="auto">
            <a:xfrm>
              <a:off x="9467592" y="4978211"/>
              <a:ext cx="1091778" cy="262836"/>
            </a:xfrm>
            <a:custGeom>
              <a:avLst/>
              <a:gdLst>
                <a:gd name="T0" fmla="*/ 10 w 286"/>
                <a:gd name="T1" fmla="*/ 5 h 69"/>
                <a:gd name="T2" fmla="*/ 23 w 286"/>
                <a:gd name="T3" fmla="*/ 11 h 69"/>
                <a:gd name="T4" fmla="*/ 123 w 286"/>
                <a:gd name="T5" fmla="*/ 26 h 69"/>
                <a:gd name="T6" fmla="*/ 177 w 286"/>
                <a:gd name="T7" fmla="*/ 25 h 69"/>
                <a:gd name="T8" fmla="*/ 262 w 286"/>
                <a:gd name="T9" fmla="*/ 11 h 69"/>
                <a:gd name="T10" fmla="*/ 278 w 286"/>
                <a:gd name="T11" fmla="*/ 0 h 69"/>
                <a:gd name="T12" fmla="*/ 283 w 286"/>
                <a:gd name="T13" fmla="*/ 20 h 69"/>
                <a:gd name="T14" fmla="*/ 262 w 286"/>
                <a:gd name="T15" fmla="*/ 52 h 69"/>
                <a:gd name="T16" fmla="*/ 177 w 286"/>
                <a:gd name="T17" fmla="*/ 66 h 69"/>
                <a:gd name="T18" fmla="*/ 123 w 286"/>
                <a:gd name="T19" fmla="*/ 67 h 69"/>
                <a:gd name="T20" fmla="*/ 23 w 286"/>
                <a:gd name="T21" fmla="*/ 52 h 69"/>
                <a:gd name="T22" fmla="*/ 4 w 286"/>
                <a:gd name="T23" fmla="*/ 22 h 69"/>
                <a:gd name="T24" fmla="*/ 10 w 286"/>
                <a:gd name="T2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69">
                  <a:moveTo>
                    <a:pt x="10" y="5"/>
                  </a:moveTo>
                  <a:cubicBezTo>
                    <a:pt x="13" y="8"/>
                    <a:pt x="18" y="10"/>
                    <a:pt x="23" y="1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38" y="28"/>
                    <a:pt x="162" y="28"/>
                    <a:pt x="177" y="2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9" y="10"/>
                    <a:pt x="275" y="6"/>
                    <a:pt x="278" y="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6" y="35"/>
                    <a:pt x="277" y="49"/>
                    <a:pt x="262" y="52"/>
                  </a:cubicBezTo>
                  <a:cubicBezTo>
                    <a:pt x="177" y="66"/>
                    <a:pt x="177" y="66"/>
                    <a:pt x="177" y="66"/>
                  </a:cubicBezTo>
                  <a:cubicBezTo>
                    <a:pt x="162" y="69"/>
                    <a:pt x="138" y="69"/>
                    <a:pt x="123" y="67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8" y="50"/>
                    <a:pt x="0" y="36"/>
                    <a:pt x="4" y="22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59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7" name="Oval 319"/>
            <p:cNvSpPr>
              <a:spLocks noChangeArrowheads="1"/>
            </p:cNvSpPr>
            <p:nvPr userDrawn="1"/>
          </p:nvSpPr>
          <p:spPr bwMode="auto">
            <a:xfrm>
              <a:off x="3584120" y="3026244"/>
              <a:ext cx="420905" cy="419066"/>
            </a:xfrm>
            <a:prstGeom prst="ellipse">
              <a:avLst/>
            </a:pr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8" name="Freeform 320"/>
            <p:cNvSpPr/>
            <p:nvPr userDrawn="1"/>
          </p:nvSpPr>
          <p:spPr bwMode="auto">
            <a:xfrm>
              <a:off x="3824900" y="3075870"/>
              <a:ext cx="73520" cy="71683"/>
            </a:xfrm>
            <a:custGeom>
              <a:avLst/>
              <a:gdLst>
                <a:gd name="T0" fmla="*/ 25 w 40"/>
                <a:gd name="T1" fmla="*/ 39 h 39"/>
                <a:gd name="T2" fmla="*/ 0 w 40"/>
                <a:gd name="T3" fmla="*/ 14 h 39"/>
                <a:gd name="T4" fmla="*/ 13 w 40"/>
                <a:gd name="T5" fmla="*/ 0 h 39"/>
                <a:gd name="T6" fmla="*/ 40 w 40"/>
                <a:gd name="T7" fmla="*/ 27 h 39"/>
                <a:gd name="T8" fmla="*/ 25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5" y="39"/>
                  </a:moveTo>
                  <a:lnTo>
                    <a:pt x="0" y="14"/>
                  </a:lnTo>
                  <a:lnTo>
                    <a:pt x="13" y="0"/>
                  </a:lnTo>
                  <a:lnTo>
                    <a:pt x="40" y="27"/>
                  </a:lnTo>
                  <a:lnTo>
                    <a:pt x="25" y="39"/>
                  </a:lnTo>
                  <a:close/>
                </a:path>
              </a:pathLst>
            </a:custGeom>
            <a:solidFill>
              <a:srgbClr val="F9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9" name="Freeform 321"/>
            <p:cNvSpPr/>
            <p:nvPr userDrawn="1"/>
          </p:nvSpPr>
          <p:spPr bwMode="auto">
            <a:xfrm>
              <a:off x="3824900" y="3075870"/>
              <a:ext cx="45951" cy="49627"/>
            </a:xfrm>
            <a:custGeom>
              <a:avLst/>
              <a:gdLst>
                <a:gd name="T0" fmla="*/ 13 w 25"/>
                <a:gd name="T1" fmla="*/ 27 h 27"/>
                <a:gd name="T2" fmla="*/ 0 w 25"/>
                <a:gd name="T3" fmla="*/ 14 h 27"/>
                <a:gd name="T4" fmla="*/ 13 w 25"/>
                <a:gd name="T5" fmla="*/ 0 h 27"/>
                <a:gd name="T6" fmla="*/ 25 w 25"/>
                <a:gd name="T7" fmla="*/ 14 h 27"/>
                <a:gd name="T8" fmla="*/ 13 w 2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lnTo>
                    <a:pt x="0" y="14"/>
                  </a:lnTo>
                  <a:lnTo>
                    <a:pt x="13" y="0"/>
                  </a:lnTo>
                  <a:lnTo>
                    <a:pt x="25" y="14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0" name="Freeform 322"/>
            <p:cNvSpPr/>
            <p:nvPr userDrawn="1"/>
          </p:nvSpPr>
          <p:spPr bwMode="auto">
            <a:xfrm>
              <a:off x="3863498" y="3118145"/>
              <a:ext cx="34923" cy="29408"/>
            </a:xfrm>
            <a:custGeom>
              <a:avLst/>
              <a:gdLst>
                <a:gd name="T0" fmla="*/ 4 w 19"/>
                <a:gd name="T1" fmla="*/ 16 h 16"/>
                <a:gd name="T2" fmla="*/ 0 w 19"/>
                <a:gd name="T3" fmla="*/ 12 h 16"/>
                <a:gd name="T4" fmla="*/ 14 w 19"/>
                <a:gd name="T5" fmla="*/ 0 h 16"/>
                <a:gd name="T6" fmla="*/ 19 w 19"/>
                <a:gd name="T7" fmla="*/ 4 h 16"/>
                <a:gd name="T8" fmla="*/ 4 w 1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4" y="1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9" y="4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1" name="Oval 323"/>
            <p:cNvSpPr>
              <a:spLocks noChangeArrowheads="1"/>
            </p:cNvSpPr>
            <p:nvPr userDrawn="1"/>
          </p:nvSpPr>
          <p:spPr bwMode="auto">
            <a:xfrm>
              <a:off x="3714620" y="3221073"/>
              <a:ext cx="49627" cy="49627"/>
            </a:xfrm>
            <a:prstGeom prst="ellipse">
              <a:avLst/>
            </a:pr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2" name="Oval 324"/>
            <p:cNvSpPr>
              <a:spLocks noChangeArrowheads="1"/>
            </p:cNvSpPr>
            <p:nvPr userDrawn="1"/>
          </p:nvSpPr>
          <p:spPr bwMode="auto">
            <a:xfrm>
              <a:off x="3813872" y="2583283"/>
              <a:ext cx="354737" cy="358413"/>
            </a:xfrm>
            <a:prstGeom prst="ellipse">
              <a:avLst/>
            </a:pr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3" name="Freeform 325"/>
            <p:cNvSpPr/>
            <p:nvPr userDrawn="1"/>
          </p:nvSpPr>
          <p:spPr bwMode="auto">
            <a:xfrm>
              <a:off x="3813872" y="2651290"/>
              <a:ext cx="354737" cy="290406"/>
            </a:xfrm>
            <a:custGeom>
              <a:avLst/>
              <a:gdLst>
                <a:gd name="T0" fmla="*/ 56 w 93"/>
                <a:gd name="T1" fmla="*/ 44 h 76"/>
                <a:gd name="T2" fmla="*/ 10 w 93"/>
                <a:gd name="T3" fmla="*/ 0 h 76"/>
                <a:gd name="T4" fmla="*/ 0 w 93"/>
                <a:gd name="T5" fmla="*/ 29 h 76"/>
                <a:gd name="T6" fmla="*/ 47 w 93"/>
                <a:gd name="T7" fmla="*/ 76 h 76"/>
                <a:gd name="T8" fmla="*/ 93 w 93"/>
                <a:gd name="T9" fmla="*/ 29 h 76"/>
                <a:gd name="T10" fmla="*/ 93 w 93"/>
                <a:gd name="T11" fmla="*/ 26 h 76"/>
                <a:gd name="T12" fmla="*/ 56 w 93"/>
                <a:gd name="T13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6">
                  <a:moveTo>
                    <a:pt x="56" y="44"/>
                  </a:moveTo>
                  <a:cubicBezTo>
                    <a:pt x="31" y="44"/>
                    <a:pt x="11" y="25"/>
                    <a:pt x="10" y="0"/>
                  </a:cubicBezTo>
                  <a:cubicBezTo>
                    <a:pt x="3" y="8"/>
                    <a:pt x="0" y="18"/>
                    <a:pt x="0" y="29"/>
                  </a:cubicBezTo>
                  <a:cubicBezTo>
                    <a:pt x="0" y="55"/>
                    <a:pt x="21" y="76"/>
                    <a:pt x="47" y="76"/>
                  </a:cubicBezTo>
                  <a:cubicBezTo>
                    <a:pt x="72" y="76"/>
                    <a:pt x="93" y="55"/>
                    <a:pt x="93" y="29"/>
                  </a:cubicBezTo>
                  <a:cubicBezTo>
                    <a:pt x="93" y="28"/>
                    <a:pt x="93" y="27"/>
                    <a:pt x="93" y="26"/>
                  </a:cubicBezTo>
                  <a:cubicBezTo>
                    <a:pt x="85" y="37"/>
                    <a:pt x="71" y="44"/>
                    <a:pt x="56" y="44"/>
                  </a:cubicBez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4" name="Freeform 326"/>
            <p:cNvSpPr/>
            <p:nvPr userDrawn="1"/>
          </p:nvSpPr>
          <p:spPr bwMode="auto">
            <a:xfrm>
              <a:off x="3782625" y="2689888"/>
              <a:ext cx="205857" cy="163583"/>
            </a:xfrm>
            <a:custGeom>
              <a:avLst/>
              <a:gdLst>
                <a:gd name="T0" fmla="*/ 40 w 54"/>
                <a:gd name="T1" fmla="*/ 5 h 43"/>
                <a:gd name="T2" fmla="*/ 40 w 54"/>
                <a:gd name="T3" fmla="*/ 5 h 43"/>
                <a:gd name="T4" fmla="*/ 40 w 54"/>
                <a:gd name="T5" fmla="*/ 5 h 43"/>
                <a:gd name="T6" fmla="*/ 40 w 54"/>
                <a:gd name="T7" fmla="*/ 5 h 43"/>
                <a:gd name="T8" fmla="*/ 25 w 54"/>
                <a:gd name="T9" fmla="*/ 1 h 43"/>
                <a:gd name="T10" fmla="*/ 23 w 54"/>
                <a:gd name="T11" fmla="*/ 0 h 43"/>
                <a:gd name="T12" fmla="*/ 23 w 54"/>
                <a:gd name="T13" fmla="*/ 0 h 43"/>
                <a:gd name="T14" fmla="*/ 23 w 54"/>
                <a:gd name="T15" fmla="*/ 0 h 43"/>
                <a:gd name="T16" fmla="*/ 19 w 54"/>
                <a:gd name="T17" fmla="*/ 0 h 43"/>
                <a:gd name="T18" fmla="*/ 0 w 54"/>
                <a:gd name="T19" fmla="*/ 19 h 43"/>
                <a:gd name="T20" fmla="*/ 12 w 54"/>
                <a:gd name="T21" fmla="*/ 37 h 43"/>
                <a:gd name="T22" fmla="*/ 12 w 54"/>
                <a:gd name="T23" fmla="*/ 37 h 43"/>
                <a:gd name="T24" fmla="*/ 12 w 54"/>
                <a:gd name="T25" fmla="*/ 37 h 43"/>
                <a:gd name="T26" fmla="*/ 17 w 54"/>
                <a:gd name="T27" fmla="*/ 38 h 43"/>
                <a:gd name="T28" fmla="*/ 27 w 54"/>
                <a:gd name="T29" fmla="*/ 41 h 43"/>
                <a:gd name="T30" fmla="*/ 32 w 54"/>
                <a:gd name="T31" fmla="*/ 42 h 43"/>
                <a:gd name="T32" fmla="*/ 32 w 54"/>
                <a:gd name="T33" fmla="*/ 42 h 43"/>
                <a:gd name="T34" fmla="*/ 32 w 54"/>
                <a:gd name="T35" fmla="*/ 42 h 43"/>
                <a:gd name="T36" fmla="*/ 34 w 54"/>
                <a:gd name="T37" fmla="*/ 43 h 43"/>
                <a:gd name="T38" fmla="*/ 54 w 54"/>
                <a:gd name="T39" fmla="*/ 23 h 43"/>
                <a:gd name="T40" fmla="*/ 40 w 54"/>
                <a:gd name="T4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43">
                  <a:moveTo>
                    <a:pt x="40" y="5"/>
                  </a:move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7"/>
                    <a:pt x="5" y="3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5" y="38"/>
                    <a:pt x="17" y="38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30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4" y="43"/>
                  </a:cubicBezTo>
                  <a:cubicBezTo>
                    <a:pt x="45" y="43"/>
                    <a:pt x="54" y="34"/>
                    <a:pt x="54" y="23"/>
                  </a:cubicBezTo>
                  <a:cubicBezTo>
                    <a:pt x="54" y="15"/>
                    <a:pt x="48" y="7"/>
                    <a:pt x="40" y="5"/>
                  </a:cubicBezTo>
                  <a:close/>
                </a:path>
              </a:pathLst>
            </a:cu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5" name="Freeform 327"/>
            <p:cNvSpPr/>
            <p:nvPr userDrawn="1"/>
          </p:nvSpPr>
          <p:spPr bwMode="auto">
            <a:xfrm>
              <a:off x="3782625" y="2689888"/>
              <a:ext cx="205857" cy="137851"/>
            </a:xfrm>
            <a:custGeom>
              <a:avLst/>
              <a:gdLst>
                <a:gd name="T0" fmla="*/ 14 w 54"/>
                <a:gd name="T1" fmla="*/ 14 h 36"/>
                <a:gd name="T2" fmla="*/ 18 w 54"/>
                <a:gd name="T3" fmla="*/ 14 h 36"/>
                <a:gd name="T4" fmla="*/ 18 w 54"/>
                <a:gd name="T5" fmla="*/ 14 h 36"/>
                <a:gd name="T6" fmla="*/ 18 w 54"/>
                <a:gd name="T7" fmla="*/ 14 h 36"/>
                <a:gd name="T8" fmla="*/ 20 w 54"/>
                <a:gd name="T9" fmla="*/ 15 h 36"/>
                <a:gd name="T10" fmla="*/ 35 w 54"/>
                <a:gd name="T11" fmla="*/ 19 h 36"/>
                <a:gd name="T12" fmla="*/ 35 w 54"/>
                <a:gd name="T13" fmla="*/ 19 h 36"/>
                <a:gd name="T14" fmla="*/ 35 w 54"/>
                <a:gd name="T15" fmla="*/ 19 h 36"/>
                <a:gd name="T16" fmla="*/ 49 w 54"/>
                <a:gd name="T17" fmla="*/ 36 h 36"/>
                <a:gd name="T18" fmla="*/ 54 w 54"/>
                <a:gd name="T19" fmla="*/ 23 h 36"/>
                <a:gd name="T20" fmla="*/ 40 w 54"/>
                <a:gd name="T21" fmla="*/ 5 h 36"/>
                <a:gd name="T22" fmla="*/ 40 w 54"/>
                <a:gd name="T23" fmla="*/ 5 h 36"/>
                <a:gd name="T24" fmla="*/ 40 w 54"/>
                <a:gd name="T25" fmla="*/ 5 h 36"/>
                <a:gd name="T26" fmla="*/ 25 w 54"/>
                <a:gd name="T27" fmla="*/ 1 h 36"/>
                <a:gd name="T28" fmla="*/ 23 w 54"/>
                <a:gd name="T29" fmla="*/ 0 h 36"/>
                <a:gd name="T30" fmla="*/ 23 w 54"/>
                <a:gd name="T31" fmla="*/ 0 h 36"/>
                <a:gd name="T32" fmla="*/ 23 w 54"/>
                <a:gd name="T33" fmla="*/ 0 h 36"/>
                <a:gd name="T34" fmla="*/ 19 w 54"/>
                <a:gd name="T35" fmla="*/ 0 h 36"/>
                <a:gd name="T36" fmla="*/ 0 w 54"/>
                <a:gd name="T37" fmla="*/ 19 h 36"/>
                <a:gd name="T38" fmla="*/ 0 w 54"/>
                <a:gd name="T39" fmla="*/ 20 h 36"/>
                <a:gd name="T40" fmla="*/ 14 w 54"/>
                <a:gd name="T4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36">
                  <a:moveTo>
                    <a:pt x="14" y="14"/>
                  </a:moveTo>
                  <a:cubicBezTo>
                    <a:pt x="16" y="14"/>
                    <a:pt x="17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20" y="15"/>
                    <a:pt x="20" y="15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3" y="21"/>
                    <a:pt x="48" y="28"/>
                    <a:pt x="49" y="36"/>
                  </a:cubicBezTo>
                  <a:cubicBezTo>
                    <a:pt x="52" y="33"/>
                    <a:pt x="54" y="28"/>
                    <a:pt x="54" y="23"/>
                  </a:cubicBezTo>
                  <a:cubicBezTo>
                    <a:pt x="54" y="15"/>
                    <a:pt x="48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9" y="14"/>
                    <a:pt x="14" y="14"/>
                  </a:cubicBezTo>
                  <a:close/>
                </a:path>
              </a:pathLst>
            </a:custGeom>
            <a:solidFill>
              <a:srgbClr val="435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6" name="Oval 328"/>
            <p:cNvSpPr>
              <a:spLocks noChangeArrowheads="1"/>
            </p:cNvSpPr>
            <p:nvPr userDrawn="1"/>
          </p:nvSpPr>
          <p:spPr bwMode="auto">
            <a:xfrm>
              <a:off x="3782625" y="2689888"/>
              <a:ext cx="148879" cy="148879"/>
            </a:xfrm>
            <a:prstGeom prst="ellipse">
              <a:avLst/>
            </a:prstGeom>
            <a:solidFill>
              <a:srgbClr val="5C8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7" name="Freeform 329"/>
            <p:cNvSpPr/>
            <p:nvPr userDrawn="1"/>
          </p:nvSpPr>
          <p:spPr bwMode="auto">
            <a:xfrm>
              <a:off x="3587796" y="2838767"/>
              <a:ext cx="321652" cy="408038"/>
            </a:xfrm>
            <a:custGeom>
              <a:avLst/>
              <a:gdLst>
                <a:gd name="T0" fmla="*/ 70 w 84"/>
                <a:gd name="T1" fmla="*/ 0 h 107"/>
                <a:gd name="T2" fmla="*/ 36 w 84"/>
                <a:gd name="T3" fmla="*/ 107 h 107"/>
                <a:gd name="T4" fmla="*/ 44 w 84"/>
                <a:gd name="T5" fmla="*/ 107 h 107"/>
                <a:gd name="T6" fmla="*/ 84 w 84"/>
                <a:gd name="T7" fmla="*/ 0 h 107"/>
                <a:gd name="T8" fmla="*/ 70 w 84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70" y="0"/>
                  </a:moveTo>
                  <a:cubicBezTo>
                    <a:pt x="70" y="0"/>
                    <a:pt x="0" y="18"/>
                    <a:pt x="36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8" y="18"/>
                    <a:pt x="84" y="0"/>
                    <a:pt x="84" y="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8" name="Freeform 330"/>
            <p:cNvSpPr/>
            <p:nvPr userDrawn="1"/>
          </p:nvSpPr>
          <p:spPr bwMode="auto">
            <a:xfrm>
              <a:off x="4027081" y="3175122"/>
              <a:ext cx="34923" cy="34923"/>
            </a:xfrm>
            <a:custGeom>
              <a:avLst/>
              <a:gdLst>
                <a:gd name="T0" fmla="*/ 15 w 19"/>
                <a:gd name="T1" fmla="*/ 0 h 19"/>
                <a:gd name="T2" fmla="*/ 11 w 19"/>
                <a:gd name="T3" fmla="*/ 2 h 19"/>
                <a:gd name="T4" fmla="*/ 2 w 19"/>
                <a:gd name="T5" fmla="*/ 10 h 19"/>
                <a:gd name="T6" fmla="*/ 0 w 19"/>
                <a:gd name="T7" fmla="*/ 14 h 19"/>
                <a:gd name="T8" fmla="*/ 6 w 19"/>
                <a:gd name="T9" fmla="*/ 19 h 19"/>
                <a:gd name="T10" fmla="*/ 8 w 19"/>
                <a:gd name="T11" fmla="*/ 17 h 19"/>
                <a:gd name="T12" fmla="*/ 17 w 19"/>
                <a:gd name="T13" fmla="*/ 8 h 19"/>
                <a:gd name="T14" fmla="*/ 19 w 19"/>
                <a:gd name="T15" fmla="*/ 6 h 19"/>
                <a:gd name="T16" fmla="*/ 15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lnTo>
                    <a:pt x="11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7" y="8"/>
                  </a:lnTo>
                  <a:lnTo>
                    <a:pt x="19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FC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9" name="Freeform 331"/>
            <p:cNvSpPr/>
            <p:nvPr userDrawn="1"/>
          </p:nvSpPr>
          <p:spPr bwMode="auto">
            <a:xfrm>
              <a:off x="4027081" y="3175122"/>
              <a:ext cx="34923" cy="34923"/>
            </a:xfrm>
            <a:custGeom>
              <a:avLst/>
              <a:gdLst>
                <a:gd name="T0" fmla="*/ 15 w 19"/>
                <a:gd name="T1" fmla="*/ 0 h 19"/>
                <a:gd name="T2" fmla="*/ 11 w 19"/>
                <a:gd name="T3" fmla="*/ 2 h 19"/>
                <a:gd name="T4" fmla="*/ 2 w 19"/>
                <a:gd name="T5" fmla="*/ 10 h 19"/>
                <a:gd name="T6" fmla="*/ 0 w 19"/>
                <a:gd name="T7" fmla="*/ 14 h 19"/>
                <a:gd name="T8" fmla="*/ 6 w 19"/>
                <a:gd name="T9" fmla="*/ 19 h 19"/>
                <a:gd name="T10" fmla="*/ 8 w 19"/>
                <a:gd name="T11" fmla="*/ 17 h 19"/>
                <a:gd name="T12" fmla="*/ 17 w 19"/>
                <a:gd name="T13" fmla="*/ 8 h 19"/>
                <a:gd name="T14" fmla="*/ 19 w 19"/>
                <a:gd name="T15" fmla="*/ 6 h 19"/>
                <a:gd name="T16" fmla="*/ 15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lnTo>
                    <a:pt x="11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7" y="8"/>
                  </a:lnTo>
                  <a:lnTo>
                    <a:pt x="19" y="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0" name="Freeform 332"/>
            <p:cNvSpPr/>
            <p:nvPr userDrawn="1"/>
          </p:nvSpPr>
          <p:spPr bwMode="auto">
            <a:xfrm>
              <a:off x="2218479" y="3289079"/>
              <a:ext cx="178288" cy="325328"/>
            </a:xfrm>
            <a:custGeom>
              <a:avLst/>
              <a:gdLst>
                <a:gd name="T0" fmla="*/ 5 w 47"/>
                <a:gd name="T1" fmla="*/ 3 h 85"/>
                <a:gd name="T2" fmla="*/ 29 w 47"/>
                <a:gd name="T3" fmla="*/ 15 h 85"/>
                <a:gd name="T4" fmla="*/ 44 w 47"/>
                <a:gd name="T5" fmla="*/ 59 h 85"/>
                <a:gd name="T6" fmla="*/ 31 w 47"/>
                <a:gd name="T7" fmla="*/ 83 h 85"/>
                <a:gd name="T8" fmla="*/ 26 w 47"/>
                <a:gd name="T9" fmla="*/ 85 h 85"/>
                <a:gd name="T10" fmla="*/ 0 w 47"/>
                <a:gd name="T11" fmla="*/ 5 h 85"/>
                <a:gd name="T12" fmla="*/ 5 w 47"/>
                <a:gd name="T1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5" y="3"/>
                  </a:moveTo>
                  <a:cubicBezTo>
                    <a:pt x="15" y="0"/>
                    <a:pt x="26" y="5"/>
                    <a:pt x="29" y="15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7" y="69"/>
                    <a:pt x="41" y="80"/>
                    <a:pt x="31" y="83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1" name="Freeform 333"/>
            <p:cNvSpPr/>
            <p:nvPr userDrawn="1"/>
          </p:nvSpPr>
          <p:spPr bwMode="auto">
            <a:xfrm>
              <a:off x="2141283" y="3309298"/>
              <a:ext cx="176449" cy="323490"/>
            </a:xfrm>
            <a:custGeom>
              <a:avLst/>
              <a:gdLst>
                <a:gd name="T0" fmla="*/ 15 w 46"/>
                <a:gd name="T1" fmla="*/ 1 h 85"/>
                <a:gd name="T2" fmla="*/ 20 w 46"/>
                <a:gd name="T3" fmla="*/ 0 h 85"/>
                <a:gd name="T4" fmla="*/ 46 w 46"/>
                <a:gd name="T5" fmla="*/ 80 h 85"/>
                <a:gd name="T6" fmla="*/ 42 w 46"/>
                <a:gd name="T7" fmla="*/ 82 h 85"/>
                <a:gd name="T8" fmla="*/ 17 w 46"/>
                <a:gd name="T9" fmla="*/ 69 h 85"/>
                <a:gd name="T10" fmla="*/ 3 w 46"/>
                <a:gd name="T11" fmla="*/ 25 h 85"/>
                <a:gd name="T12" fmla="*/ 15 w 46"/>
                <a:gd name="T13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85">
                  <a:moveTo>
                    <a:pt x="15" y="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32" y="85"/>
                    <a:pt x="21" y="79"/>
                    <a:pt x="17" y="69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15"/>
                    <a:pt x="5" y="4"/>
                    <a:pt x="15" y="1"/>
                  </a:cubicBez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2" name="Freeform 334"/>
            <p:cNvSpPr/>
            <p:nvPr userDrawn="1"/>
          </p:nvSpPr>
          <p:spPr bwMode="auto">
            <a:xfrm>
              <a:off x="2236859" y="3355247"/>
              <a:ext cx="38599" cy="64331"/>
            </a:xfrm>
            <a:custGeom>
              <a:avLst/>
              <a:gdLst>
                <a:gd name="T0" fmla="*/ 8 w 10"/>
                <a:gd name="T1" fmla="*/ 5 h 17"/>
                <a:gd name="T2" fmla="*/ 9 w 10"/>
                <a:gd name="T3" fmla="*/ 9 h 17"/>
                <a:gd name="T4" fmla="*/ 5 w 10"/>
                <a:gd name="T5" fmla="*/ 17 h 17"/>
                <a:gd name="T6" fmla="*/ 0 w 10"/>
                <a:gd name="T7" fmla="*/ 1 h 17"/>
                <a:gd name="T8" fmla="*/ 8 w 10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8" y="5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12"/>
                    <a:pt x="8" y="16"/>
                    <a:pt x="5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3" name="Freeform 335"/>
            <p:cNvSpPr/>
            <p:nvPr userDrawn="1"/>
          </p:nvSpPr>
          <p:spPr bwMode="auto">
            <a:xfrm>
              <a:off x="2214803" y="3358923"/>
              <a:ext cx="40436" cy="64331"/>
            </a:xfrm>
            <a:custGeom>
              <a:avLst/>
              <a:gdLst>
                <a:gd name="T0" fmla="*/ 6 w 11"/>
                <a:gd name="T1" fmla="*/ 0 h 17"/>
                <a:gd name="T2" fmla="*/ 6 w 11"/>
                <a:gd name="T3" fmla="*/ 0 h 17"/>
                <a:gd name="T4" fmla="*/ 11 w 11"/>
                <a:gd name="T5" fmla="*/ 16 h 17"/>
                <a:gd name="T6" fmla="*/ 3 w 11"/>
                <a:gd name="T7" fmla="*/ 12 h 17"/>
                <a:gd name="T8" fmla="*/ 1 w 11"/>
                <a:gd name="T9" fmla="*/ 8 h 17"/>
                <a:gd name="T10" fmla="*/ 6 w 1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17"/>
                    <a:pt x="4" y="15"/>
                    <a:pt x="3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1"/>
                    <a:pt x="6" y="0"/>
                  </a:cubicBezTo>
                  <a:close/>
                </a:path>
              </a:pathLst>
            </a:custGeom>
            <a:solidFill>
              <a:srgbClr val="22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4" name="Freeform 336"/>
            <p:cNvSpPr/>
            <p:nvPr userDrawn="1"/>
          </p:nvSpPr>
          <p:spPr bwMode="auto">
            <a:xfrm>
              <a:off x="766451" y="3217397"/>
              <a:ext cx="1268227" cy="485235"/>
            </a:xfrm>
            <a:custGeom>
              <a:avLst/>
              <a:gdLst>
                <a:gd name="T0" fmla="*/ 332 w 332"/>
                <a:gd name="T1" fmla="*/ 4 h 127"/>
                <a:gd name="T2" fmla="*/ 328 w 332"/>
                <a:gd name="T3" fmla="*/ 0 h 127"/>
                <a:gd name="T4" fmla="*/ 4 w 332"/>
                <a:gd name="T5" fmla="*/ 0 h 127"/>
                <a:gd name="T6" fmla="*/ 0 w 332"/>
                <a:gd name="T7" fmla="*/ 4 h 127"/>
                <a:gd name="T8" fmla="*/ 0 w 332"/>
                <a:gd name="T9" fmla="*/ 123 h 127"/>
                <a:gd name="T10" fmla="*/ 4 w 332"/>
                <a:gd name="T11" fmla="*/ 127 h 127"/>
                <a:gd name="T12" fmla="*/ 328 w 332"/>
                <a:gd name="T13" fmla="*/ 127 h 127"/>
                <a:gd name="T14" fmla="*/ 332 w 332"/>
                <a:gd name="T15" fmla="*/ 123 h 127"/>
                <a:gd name="T16" fmla="*/ 332 w 332"/>
                <a:gd name="T17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127">
                  <a:moveTo>
                    <a:pt x="332" y="4"/>
                  </a:moveTo>
                  <a:cubicBezTo>
                    <a:pt x="332" y="2"/>
                    <a:pt x="330" y="0"/>
                    <a:pt x="3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2" y="127"/>
                    <a:pt x="4" y="127"/>
                  </a:cubicBezTo>
                  <a:cubicBezTo>
                    <a:pt x="328" y="127"/>
                    <a:pt x="328" y="127"/>
                    <a:pt x="328" y="127"/>
                  </a:cubicBezTo>
                  <a:cubicBezTo>
                    <a:pt x="330" y="127"/>
                    <a:pt x="332" y="125"/>
                    <a:pt x="332" y="123"/>
                  </a:cubicBezTo>
                  <a:lnTo>
                    <a:pt x="332" y="4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5" name="Freeform 337"/>
            <p:cNvSpPr/>
            <p:nvPr userDrawn="1"/>
          </p:nvSpPr>
          <p:spPr bwMode="auto">
            <a:xfrm>
              <a:off x="797697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6" name="Freeform 338"/>
            <p:cNvSpPr/>
            <p:nvPr userDrawn="1"/>
          </p:nvSpPr>
          <p:spPr bwMode="auto">
            <a:xfrm>
              <a:off x="924520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7" name="Freeform 339"/>
            <p:cNvSpPr/>
            <p:nvPr userDrawn="1"/>
          </p:nvSpPr>
          <p:spPr bwMode="auto">
            <a:xfrm>
              <a:off x="942900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8" name="Freeform 340"/>
            <p:cNvSpPr/>
            <p:nvPr userDrawn="1"/>
          </p:nvSpPr>
          <p:spPr bwMode="auto">
            <a:xfrm>
              <a:off x="904301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9" name="Freeform 341"/>
            <p:cNvSpPr/>
            <p:nvPr userDrawn="1"/>
          </p:nvSpPr>
          <p:spPr bwMode="auto">
            <a:xfrm>
              <a:off x="797697" y="3590513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0" name="Freeform 342"/>
            <p:cNvSpPr/>
            <p:nvPr userDrawn="1"/>
          </p:nvSpPr>
          <p:spPr bwMode="auto">
            <a:xfrm>
              <a:off x="882245" y="3590513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1" name="Freeform 343"/>
            <p:cNvSpPr/>
            <p:nvPr userDrawn="1"/>
          </p:nvSpPr>
          <p:spPr bwMode="auto">
            <a:xfrm>
              <a:off x="964956" y="3590513"/>
              <a:ext cx="69844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2" name="Freeform 344"/>
            <p:cNvSpPr/>
            <p:nvPr userDrawn="1"/>
          </p:nvSpPr>
          <p:spPr bwMode="auto">
            <a:xfrm>
              <a:off x="1683618" y="3590513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3" name="Freeform 345"/>
            <p:cNvSpPr/>
            <p:nvPr userDrawn="1"/>
          </p:nvSpPr>
          <p:spPr bwMode="auto">
            <a:xfrm>
              <a:off x="1768166" y="3632787"/>
              <a:ext cx="68007" cy="38599"/>
            </a:xfrm>
            <a:custGeom>
              <a:avLst/>
              <a:gdLst>
                <a:gd name="T0" fmla="*/ 18 w 18"/>
                <a:gd name="T1" fmla="*/ 9 h 10"/>
                <a:gd name="T2" fmla="*/ 17 w 18"/>
                <a:gd name="T3" fmla="*/ 10 h 10"/>
                <a:gd name="T4" fmla="*/ 1 w 18"/>
                <a:gd name="T5" fmla="*/ 10 h 10"/>
                <a:gd name="T6" fmla="*/ 0 w 18"/>
                <a:gd name="T7" fmla="*/ 9 h 10"/>
                <a:gd name="T8" fmla="*/ 0 w 18"/>
                <a:gd name="T9" fmla="*/ 1 h 10"/>
                <a:gd name="T10" fmla="*/ 1 w 18"/>
                <a:gd name="T11" fmla="*/ 0 h 10"/>
                <a:gd name="T12" fmla="*/ 17 w 18"/>
                <a:gd name="T13" fmla="*/ 0 h 10"/>
                <a:gd name="T14" fmla="*/ 18 w 18"/>
                <a:gd name="T15" fmla="*/ 1 h 10"/>
                <a:gd name="T16" fmla="*/ 1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8" y="9"/>
                  </a:move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4" name="Freeform 346"/>
            <p:cNvSpPr/>
            <p:nvPr userDrawn="1"/>
          </p:nvSpPr>
          <p:spPr bwMode="auto">
            <a:xfrm>
              <a:off x="1935426" y="3632787"/>
              <a:ext cx="68007" cy="38599"/>
            </a:xfrm>
            <a:custGeom>
              <a:avLst/>
              <a:gdLst>
                <a:gd name="T0" fmla="*/ 18 w 18"/>
                <a:gd name="T1" fmla="*/ 9 h 10"/>
                <a:gd name="T2" fmla="*/ 17 w 18"/>
                <a:gd name="T3" fmla="*/ 10 h 10"/>
                <a:gd name="T4" fmla="*/ 1 w 18"/>
                <a:gd name="T5" fmla="*/ 10 h 10"/>
                <a:gd name="T6" fmla="*/ 0 w 18"/>
                <a:gd name="T7" fmla="*/ 9 h 10"/>
                <a:gd name="T8" fmla="*/ 0 w 18"/>
                <a:gd name="T9" fmla="*/ 1 h 10"/>
                <a:gd name="T10" fmla="*/ 1 w 18"/>
                <a:gd name="T11" fmla="*/ 0 h 10"/>
                <a:gd name="T12" fmla="*/ 17 w 18"/>
                <a:gd name="T13" fmla="*/ 0 h 10"/>
                <a:gd name="T14" fmla="*/ 18 w 18"/>
                <a:gd name="T15" fmla="*/ 1 h 10"/>
                <a:gd name="T16" fmla="*/ 1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8" y="9"/>
                  </a:move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5" name="Freeform 347"/>
            <p:cNvSpPr/>
            <p:nvPr userDrawn="1"/>
          </p:nvSpPr>
          <p:spPr bwMode="auto">
            <a:xfrm>
              <a:off x="1049505" y="3590513"/>
              <a:ext cx="91901" cy="80872"/>
            </a:xfrm>
            <a:custGeom>
              <a:avLst/>
              <a:gdLst>
                <a:gd name="T0" fmla="*/ 24 w 24"/>
                <a:gd name="T1" fmla="*/ 20 h 21"/>
                <a:gd name="T2" fmla="*/ 23 w 24"/>
                <a:gd name="T3" fmla="*/ 21 h 21"/>
                <a:gd name="T4" fmla="*/ 1 w 24"/>
                <a:gd name="T5" fmla="*/ 21 h 21"/>
                <a:gd name="T6" fmla="*/ 0 w 24"/>
                <a:gd name="T7" fmla="*/ 20 h 21"/>
                <a:gd name="T8" fmla="*/ 0 w 24"/>
                <a:gd name="T9" fmla="*/ 1 h 21"/>
                <a:gd name="T10" fmla="*/ 1 w 24"/>
                <a:gd name="T11" fmla="*/ 0 h 21"/>
                <a:gd name="T12" fmla="*/ 23 w 24"/>
                <a:gd name="T13" fmla="*/ 0 h 21"/>
                <a:gd name="T14" fmla="*/ 24 w 24"/>
                <a:gd name="T15" fmla="*/ 1 h 21"/>
                <a:gd name="T16" fmla="*/ 24 w 24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24" y="20"/>
                  </a:moveTo>
                  <a:cubicBezTo>
                    <a:pt x="24" y="21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6" name="Freeform 348"/>
            <p:cNvSpPr/>
            <p:nvPr userDrawn="1"/>
          </p:nvSpPr>
          <p:spPr bwMode="auto">
            <a:xfrm>
              <a:off x="1577013" y="3590513"/>
              <a:ext cx="91901" cy="80872"/>
            </a:xfrm>
            <a:custGeom>
              <a:avLst/>
              <a:gdLst>
                <a:gd name="T0" fmla="*/ 24 w 24"/>
                <a:gd name="T1" fmla="*/ 20 h 21"/>
                <a:gd name="T2" fmla="*/ 23 w 24"/>
                <a:gd name="T3" fmla="*/ 21 h 21"/>
                <a:gd name="T4" fmla="*/ 1 w 24"/>
                <a:gd name="T5" fmla="*/ 21 h 21"/>
                <a:gd name="T6" fmla="*/ 0 w 24"/>
                <a:gd name="T7" fmla="*/ 20 h 21"/>
                <a:gd name="T8" fmla="*/ 0 w 24"/>
                <a:gd name="T9" fmla="*/ 1 h 21"/>
                <a:gd name="T10" fmla="*/ 1 w 24"/>
                <a:gd name="T11" fmla="*/ 0 h 21"/>
                <a:gd name="T12" fmla="*/ 23 w 24"/>
                <a:gd name="T13" fmla="*/ 0 h 21"/>
                <a:gd name="T14" fmla="*/ 24 w 24"/>
                <a:gd name="T15" fmla="*/ 1 h 21"/>
                <a:gd name="T16" fmla="*/ 24 w 24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24" y="20"/>
                  </a:moveTo>
                  <a:cubicBezTo>
                    <a:pt x="24" y="21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7" name="Freeform 349"/>
            <p:cNvSpPr/>
            <p:nvPr userDrawn="1"/>
          </p:nvSpPr>
          <p:spPr bwMode="auto">
            <a:xfrm>
              <a:off x="1156109" y="3590513"/>
              <a:ext cx="404362" cy="80872"/>
            </a:xfrm>
            <a:custGeom>
              <a:avLst/>
              <a:gdLst>
                <a:gd name="T0" fmla="*/ 106 w 106"/>
                <a:gd name="T1" fmla="*/ 20 h 21"/>
                <a:gd name="T2" fmla="*/ 105 w 106"/>
                <a:gd name="T3" fmla="*/ 21 h 21"/>
                <a:gd name="T4" fmla="*/ 1 w 106"/>
                <a:gd name="T5" fmla="*/ 21 h 21"/>
                <a:gd name="T6" fmla="*/ 0 w 106"/>
                <a:gd name="T7" fmla="*/ 20 h 21"/>
                <a:gd name="T8" fmla="*/ 0 w 106"/>
                <a:gd name="T9" fmla="*/ 1 h 21"/>
                <a:gd name="T10" fmla="*/ 1 w 106"/>
                <a:gd name="T11" fmla="*/ 0 h 21"/>
                <a:gd name="T12" fmla="*/ 105 w 106"/>
                <a:gd name="T13" fmla="*/ 0 h 21"/>
                <a:gd name="T14" fmla="*/ 106 w 106"/>
                <a:gd name="T15" fmla="*/ 1 h 21"/>
                <a:gd name="T16" fmla="*/ 106 w 106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">
                  <a:moveTo>
                    <a:pt x="106" y="20"/>
                  </a:moveTo>
                  <a:cubicBezTo>
                    <a:pt x="106" y="21"/>
                    <a:pt x="106" y="21"/>
                    <a:pt x="105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6" y="0"/>
                    <a:pt x="106" y="1"/>
                    <a:pt x="106" y="1"/>
                  </a:cubicBezTo>
                  <a:lnTo>
                    <a:pt x="106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8" name="Freeform 350"/>
            <p:cNvSpPr/>
            <p:nvPr userDrawn="1"/>
          </p:nvSpPr>
          <p:spPr bwMode="auto">
            <a:xfrm>
              <a:off x="988850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9" name="Freeform 351"/>
            <p:cNvSpPr/>
            <p:nvPr userDrawn="1"/>
          </p:nvSpPr>
          <p:spPr bwMode="auto">
            <a:xfrm>
              <a:off x="1073398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0" name="Freeform 352"/>
            <p:cNvSpPr/>
            <p:nvPr userDrawn="1"/>
          </p:nvSpPr>
          <p:spPr bwMode="auto">
            <a:xfrm>
              <a:off x="1156109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1" name="Freeform 353"/>
            <p:cNvSpPr/>
            <p:nvPr userDrawn="1"/>
          </p:nvSpPr>
          <p:spPr bwMode="auto">
            <a:xfrm>
              <a:off x="1240658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2" name="Freeform 354"/>
            <p:cNvSpPr/>
            <p:nvPr userDrawn="1"/>
          </p:nvSpPr>
          <p:spPr bwMode="auto">
            <a:xfrm>
              <a:off x="1325206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3" name="Freeform 355"/>
            <p:cNvSpPr/>
            <p:nvPr userDrawn="1"/>
          </p:nvSpPr>
          <p:spPr bwMode="auto">
            <a:xfrm>
              <a:off x="1407916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4" name="Freeform 356"/>
            <p:cNvSpPr/>
            <p:nvPr userDrawn="1"/>
          </p:nvSpPr>
          <p:spPr bwMode="auto">
            <a:xfrm>
              <a:off x="1492464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5" name="Freeform 357"/>
            <p:cNvSpPr/>
            <p:nvPr userDrawn="1"/>
          </p:nvSpPr>
          <p:spPr bwMode="auto">
            <a:xfrm>
              <a:off x="1577013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6" name="Freeform 358"/>
            <p:cNvSpPr/>
            <p:nvPr userDrawn="1"/>
          </p:nvSpPr>
          <p:spPr bwMode="auto">
            <a:xfrm>
              <a:off x="1659724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7" name="Freeform 359"/>
            <p:cNvSpPr/>
            <p:nvPr userDrawn="1"/>
          </p:nvSpPr>
          <p:spPr bwMode="auto">
            <a:xfrm>
              <a:off x="1744272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8" name="Freeform 360"/>
            <p:cNvSpPr/>
            <p:nvPr userDrawn="1"/>
          </p:nvSpPr>
          <p:spPr bwMode="auto">
            <a:xfrm>
              <a:off x="1828821" y="3507803"/>
              <a:ext cx="174612" cy="68007"/>
            </a:xfrm>
            <a:custGeom>
              <a:avLst/>
              <a:gdLst>
                <a:gd name="T0" fmla="*/ 46 w 46"/>
                <a:gd name="T1" fmla="*/ 17 h 18"/>
                <a:gd name="T2" fmla="*/ 45 w 46"/>
                <a:gd name="T3" fmla="*/ 18 h 18"/>
                <a:gd name="T4" fmla="*/ 1 w 46"/>
                <a:gd name="T5" fmla="*/ 18 h 18"/>
                <a:gd name="T6" fmla="*/ 0 w 46"/>
                <a:gd name="T7" fmla="*/ 17 h 18"/>
                <a:gd name="T8" fmla="*/ 0 w 46"/>
                <a:gd name="T9" fmla="*/ 1 h 18"/>
                <a:gd name="T10" fmla="*/ 1 w 46"/>
                <a:gd name="T11" fmla="*/ 0 h 18"/>
                <a:gd name="T12" fmla="*/ 45 w 46"/>
                <a:gd name="T13" fmla="*/ 0 h 18"/>
                <a:gd name="T14" fmla="*/ 46 w 46"/>
                <a:gd name="T15" fmla="*/ 1 h 18"/>
                <a:gd name="T16" fmla="*/ 46 w 46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46" y="17"/>
                  </a:moveTo>
                  <a:cubicBezTo>
                    <a:pt x="46" y="18"/>
                    <a:pt x="45" y="18"/>
                    <a:pt x="45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1"/>
                    <a:pt x="46" y="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9" name="Freeform 361"/>
            <p:cNvSpPr/>
            <p:nvPr userDrawn="1"/>
          </p:nvSpPr>
          <p:spPr bwMode="auto">
            <a:xfrm>
              <a:off x="1027448" y="3423254"/>
              <a:ext cx="71683" cy="68007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0" name="Freeform 362"/>
            <p:cNvSpPr/>
            <p:nvPr userDrawn="1"/>
          </p:nvSpPr>
          <p:spPr bwMode="auto">
            <a:xfrm>
              <a:off x="1110158" y="3423254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1" name="Freeform 363"/>
            <p:cNvSpPr/>
            <p:nvPr userDrawn="1"/>
          </p:nvSpPr>
          <p:spPr bwMode="auto">
            <a:xfrm>
              <a:off x="1198383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2" name="Freeform 364"/>
            <p:cNvSpPr/>
            <p:nvPr userDrawn="1"/>
          </p:nvSpPr>
          <p:spPr bwMode="auto">
            <a:xfrm>
              <a:off x="1282931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3" name="Freeform 365"/>
            <p:cNvSpPr/>
            <p:nvPr userDrawn="1"/>
          </p:nvSpPr>
          <p:spPr bwMode="auto">
            <a:xfrm>
              <a:off x="1367480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4" name="Freeform 366"/>
            <p:cNvSpPr/>
            <p:nvPr userDrawn="1"/>
          </p:nvSpPr>
          <p:spPr bwMode="auto">
            <a:xfrm>
              <a:off x="1450191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5" name="Freeform 367"/>
            <p:cNvSpPr/>
            <p:nvPr userDrawn="1"/>
          </p:nvSpPr>
          <p:spPr bwMode="auto">
            <a:xfrm>
              <a:off x="1534739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6" name="Freeform 368"/>
            <p:cNvSpPr/>
            <p:nvPr userDrawn="1"/>
          </p:nvSpPr>
          <p:spPr bwMode="auto">
            <a:xfrm>
              <a:off x="1619288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7" name="Freeform 369"/>
            <p:cNvSpPr/>
            <p:nvPr userDrawn="1"/>
          </p:nvSpPr>
          <p:spPr bwMode="auto">
            <a:xfrm>
              <a:off x="1701998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8" name="Freeform 370"/>
            <p:cNvSpPr/>
            <p:nvPr userDrawn="1"/>
          </p:nvSpPr>
          <p:spPr bwMode="auto">
            <a:xfrm>
              <a:off x="1786546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9" name="Freeform 371"/>
            <p:cNvSpPr/>
            <p:nvPr userDrawn="1"/>
          </p:nvSpPr>
          <p:spPr bwMode="auto">
            <a:xfrm>
              <a:off x="1871095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0" name="Freeform 372"/>
            <p:cNvSpPr/>
            <p:nvPr userDrawn="1"/>
          </p:nvSpPr>
          <p:spPr bwMode="auto">
            <a:xfrm>
              <a:off x="1007230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1" name="Freeform 373"/>
            <p:cNvSpPr/>
            <p:nvPr userDrawn="1"/>
          </p:nvSpPr>
          <p:spPr bwMode="auto">
            <a:xfrm>
              <a:off x="1091778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2" name="Freeform 374"/>
            <p:cNvSpPr/>
            <p:nvPr userDrawn="1"/>
          </p:nvSpPr>
          <p:spPr bwMode="auto">
            <a:xfrm>
              <a:off x="1176327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3" name="Freeform 375"/>
            <p:cNvSpPr/>
            <p:nvPr userDrawn="1"/>
          </p:nvSpPr>
          <p:spPr bwMode="auto">
            <a:xfrm>
              <a:off x="1259038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4" name="Freeform 376"/>
            <p:cNvSpPr/>
            <p:nvPr userDrawn="1"/>
          </p:nvSpPr>
          <p:spPr bwMode="auto">
            <a:xfrm>
              <a:off x="1343586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5" name="Freeform 377"/>
            <p:cNvSpPr/>
            <p:nvPr userDrawn="1"/>
          </p:nvSpPr>
          <p:spPr bwMode="auto">
            <a:xfrm>
              <a:off x="1428135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6" name="Freeform 378"/>
            <p:cNvSpPr/>
            <p:nvPr userDrawn="1"/>
          </p:nvSpPr>
          <p:spPr bwMode="auto">
            <a:xfrm>
              <a:off x="1510845" y="3338706"/>
              <a:ext cx="73520" cy="69844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7" name="Freeform 379"/>
            <p:cNvSpPr/>
            <p:nvPr userDrawn="1"/>
          </p:nvSpPr>
          <p:spPr bwMode="auto">
            <a:xfrm>
              <a:off x="1595393" y="3338706"/>
              <a:ext cx="73520" cy="69844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8" name="Freeform 380"/>
            <p:cNvSpPr/>
            <p:nvPr userDrawn="1"/>
          </p:nvSpPr>
          <p:spPr bwMode="auto">
            <a:xfrm>
              <a:off x="1683618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9" name="Freeform 381"/>
            <p:cNvSpPr/>
            <p:nvPr userDrawn="1"/>
          </p:nvSpPr>
          <p:spPr bwMode="auto">
            <a:xfrm>
              <a:off x="1768166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0" name="Freeform 382"/>
            <p:cNvSpPr/>
            <p:nvPr userDrawn="1"/>
          </p:nvSpPr>
          <p:spPr bwMode="auto">
            <a:xfrm>
              <a:off x="1850877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1" name="Freeform 383"/>
            <p:cNvSpPr/>
            <p:nvPr userDrawn="1"/>
          </p:nvSpPr>
          <p:spPr bwMode="auto">
            <a:xfrm>
              <a:off x="797697" y="3338706"/>
              <a:ext cx="110281" cy="69844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8"/>
                    <a:pt x="29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1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2" name="Freeform 384"/>
            <p:cNvSpPr/>
            <p:nvPr userDrawn="1"/>
          </p:nvSpPr>
          <p:spPr bwMode="auto">
            <a:xfrm>
              <a:off x="1893151" y="3255995"/>
              <a:ext cx="110281" cy="68007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8"/>
                    <a:pt x="28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1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3" name="Freeform 385"/>
            <p:cNvSpPr/>
            <p:nvPr userDrawn="1"/>
          </p:nvSpPr>
          <p:spPr bwMode="auto">
            <a:xfrm>
              <a:off x="797697" y="3423254"/>
              <a:ext cx="130499" cy="68007"/>
            </a:xfrm>
            <a:custGeom>
              <a:avLst/>
              <a:gdLst>
                <a:gd name="T0" fmla="*/ 34 w 34"/>
                <a:gd name="T1" fmla="*/ 17 h 18"/>
                <a:gd name="T2" fmla="*/ 33 w 34"/>
                <a:gd name="T3" fmla="*/ 18 h 18"/>
                <a:gd name="T4" fmla="*/ 1 w 34"/>
                <a:gd name="T5" fmla="*/ 18 h 18"/>
                <a:gd name="T6" fmla="*/ 0 w 34"/>
                <a:gd name="T7" fmla="*/ 17 h 18"/>
                <a:gd name="T8" fmla="*/ 0 w 34"/>
                <a:gd name="T9" fmla="*/ 1 h 18"/>
                <a:gd name="T10" fmla="*/ 1 w 34"/>
                <a:gd name="T11" fmla="*/ 0 h 18"/>
                <a:gd name="T12" fmla="*/ 33 w 34"/>
                <a:gd name="T13" fmla="*/ 0 h 18"/>
                <a:gd name="T14" fmla="*/ 34 w 34"/>
                <a:gd name="T15" fmla="*/ 1 h 18"/>
                <a:gd name="T16" fmla="*/ 34 w 3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8">
                  <a:moveTo>
                    <a:pt x="34" y="17"/>
                  </a:moveTo>
                  <a:cubicBezTo>
                    <a:pt x="34" y="18"/>
                    <a:pt x="34" y="18"/>
                    <a:pt x="3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lnTo>
                    <a:pt x="34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4" name="Freeform 386"/>
            <p:cNvSpPr/>
            <p:nvPr userDrawn="1"/>
          </p:nvSpPr>
          <p:spPr bwMode="auto">
            <a:xfrm>
              <a:off x="797697" y="3507803"/>
              <a:ext cx="91901" cy="68007"/>
            </a:xfrm>
            <a:custGeom>
              <a:avLst/>
              <a:gdLst>
                <a:gd name="T0" fmla="*/ 24 w 24"/>
                <a:gd name="T1" fmla="*/ 17 h 18"/>
                <a:gd name="T2" fmla="*/ 23 w 24"/>
                <a:gd name="T3" fmla="*/ 18 h 18"/>
                <a:gd name="T4" fmla="*/ 1 w 24"/>
                <a:gd name="T5" fmla="*/ 18 h 18"/>
                <a:gd name="T6" fmla="*/ 0 w 24"/>
                <a:gd name="T7" fmla="*/ 17 h 18"/>
                <a:gd name="T8" fmla="*/ 0 w 24"/>
                <a:gd name="T9" fmla="*/ 1 h 18"/>
                <a:gd name="T10" fmla="*/ 1 w 24"/>
                <a:gd name="T11" fmla="*/ 0 h 18"/>
                <a:gd name="T12" fmla="*/ 23 w 24"/>
                <a:gd name="T13" fmla="*/ 0 h 18"/>
                <a:gd name="T14" fmla="*/ 24 w 24"/>
                <a:gd name="T15" fmla="*/ 1 h 18"/>
                <a:gd name="T16" fmla="*/ 24 w 2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8">
                  <a:moveTo>
                    <a:pt x="24" y="17"/>
                  </a:moveTo>
                  <a:cubicBezTo>
                    <a:pt x="24" y="18"/>
                    <a:pt x="23" y="18"/>
                    <a:pt x="2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1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5" name="Freeform 387"/>
            <p:cNvSpPr/>
            <p:nvPr userDrawn="1"/>
          </p:nvSpPr>
          <p:spPr bwMode="auto">
            <a:xfrm>
              <a:off x="882245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6" name="Freeform 388"/>
            <p:cNvSpPr/>
            <p:nvPr userDrawn="1"/>
          </p:nvSpPr>
          <p:spPr bwMode="auto">
            <a:xfrm>
              <a:off x="964956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7" name="Freeform 389"/>
            <p:cNvSpPr/>
            <p:nvPr userDrawn="1"/>
          </p:nvSpPr>
          <p:spPr bwMode="auto">
            <a:xfrm>
              <a:off x="1049505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8" name="Freeform 390"/>
            <p:cNvSpPr/>
            <p:nvPr userDrawn="1"/>
          </p:nvSpPr>
          <p:spPr bwMode="auto">
            <a:xfrm>
              <a:off x="1134053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9" name="Freeform 391"/>
            <p:cNvSpPr/>
            <p:nvPr userDrawn="1"/>
          </p:nvSpPr>
          <p:spPr bwMode="auto">
            <a:xfrm>
              <a:off x="1218601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0" name="Freeform 392"/>
            <p:cNvSpPr/>
            <p:nvPr userDrawn="1"/>
          </p:nvSpPr>
          <p:spPr bwMode="auto">
            <a:xfrm>
              <a:off x="1301311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1" name="Freeform 393"/>
            <p:cNvSpPr/>
            <p:nvPr userDrawn="1"/>
          </p:nvSpPr>
          <p:spPr bwMode="auto">
            <a:xfrm>
              <a:off x="1385860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2" name="Freeform 394"/>
            <p:cNvSpPr/>
            <p:nvPr userDrawn="1"/>
          </p:nvSpPr>
          <p:spPr bwMode="auto">
            <a:xfrm>
              <a:off x="1470408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3" name="Freeform 395"/>
            <p:cNvSpPr/>
            <p:nvPr userDrawn="1"/>
          </p:nvSpPr>
          <p:spPr bwMode="auto">
            <a:xfrm>
              <a:off x="1553119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4" name="Freeform 396"/>
            <p:cNvSpPr/>
            <p:nvPr userDrawn="1"/>
          </p:nvSpPr>
          <p:spPr bwMode="auto">
            <a:xfrm>
              <a:off x="1637668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5" name="Freeform 397"/>
            <p:cNvSpPr/>
            <p:nvPr userDrawn="1"/>
          </p:nvSpPr>
          <p:spPr bwMode="auto">
            <a:xfrm>
              <a:off x="1722216" y="3255995"/>
              <a:ext cx="71683" cy="68007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6" name="Freeform 398"/>
            <p:cNvSpPr/>
            <p:nvPr userDrawn="1"/>
          </p:nvSpPr>
          <p:spPr bwMode="auto">
            <a:xfrm>
              <a:off x="1804926" y="3255995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7" name="Freeform 399"/>
            <p:cNvSpPr/>
            <p:nvPr userDrawn="1"/>
          </p:nvSpPr>
          <p:spPr bwMode="auto">
            <a:xfrm>
              <a:off x="1850877" y="3632787"/>
              <a:ext cx="69844" cy="38599"/>
            </a:xfrm>
            <a:custGeom>
              <a:avLst/>
              <a:gdLst>
                <a:gd name="T0" fmla="*/ 0 w 38"/>
                <a:gd name="T1" fmla="*/ 0 h 21"/>
                <a:gd name="T2" fmla="*/ 0 w 38"/>
                <a:gd name="T3" fmla="*/ 19 h 21"/>
                <a:gd name="T4" fmla="*/ 0 w 38"/>
                <a:gd name="T5" fmla="*/ 21 h 21"/>
                <a:gd name="T6" fmla="*/ 2 w 38"/>
                <a:gd name="T7" fmla="*/ 21 h 21"/>
                <a:gd name="T8" fmla="*/ 36 w 38"/>
                <a:gd name="T9" fmla="*/ 21 h 21"/>
                <a:gd name="T10" fmla="*/ 38 w 38"/>
                <a:gd name="T11" fmla="*/ 21 h 21"/>
                <a:gd name="T12" fmla="*/ 38 w 38"/>
                <a:gd name="T13" fmla="*/ 19 h 21"/>
                <a:gd name="T14" fmla="*/ 38 w 38"/>
                <a:gd name="T15" fmla="*/ 0 h 21"/>
                <a:gd name="T16" fmla="*/ 0 w 38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0" y="0"/>
                  </a:moveTo>
                  <a:lnTo>
                    <a:pt x="0" y="19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6" y="21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8" name="Freeform 400"/>
            <p:cNvSpPr/>
            <p:nvPr userDrawn="1"/>
          </p:nvSpPr>
          <p:spPr bwMode="auto">
            <a:xfrm>
              <a:off x="1850877" y="3590513"/>
              <a:ext cx="69844" cy="38599"/>
            </a:xfrm>
            <a:custGeom>
              <a:avLst/>
              <a:gdLst>
                <a:gd name="T0" fmla="*/ 38 w 38"/>
                <a:gd name="T1" fmla="*/ 21 h 21"/>
                <a:gd name="T2" fmla="*/ 38 w 38"/>
                <a:gd name="T3" fmla="*/ 2 h 21"/>
                <a:gd name="T4" fmla="*/ 38 w 38"/>
                <a:gd name="T5" fmla="*/ 2 h 21"/>
                <a:gd name="T6" fmla="*/ 36 w 38"/>
                <a:gd name="T7" fmla="*/ 0 h 21"/>
                <a:gd name="T8" fmla="*/ 2 w 38"/>
                <a:gd name="T9" fmla="*/ 0 h 21"/>
                <a:gd name="T10" fmla="*/ 0 w 38"/>
                <a:gd name="T11" fmla="*/ 2 h 21"/>
                <a:gd name="T12" fmla="*/ 0 w 38"/>
                <a:gd name="T13" fmla="*/ 2 h 21"/>
                <a:gd name="T14" fmla="*/ 0 w 38"/>
                <a:gd name="T15" fmla="*/ 21 h 21"/>
                <a:gd name="T16" fmla="*/ 38 w 38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1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9" name="Freeform 401"/>
            <p:cNvSpPr/>
            <p:nvPr userDrawn="1"/>
          </p:nvSpPr>
          <p:spPr bwMode="auto">
            <a:xfrm>
              <a:off x="1935426" y="3338706"/>
              <a:ext cx="68007" cy="152555"/>
            </a:xfrm>
            <a:custGeom>
              <a:avLst/>
              <a:gdLst>
                <a:gd name="T0" fmla="*/ 2 w 37"/>
                <a:gd name="T1" fmla="*/ 0 h 83"/>
                <a:gd name="T2" fmla="*/ 0 w 37"/>
                <a:gd name="T3" fmla="*/ 0 h 83"/>
                <a:gd name="T4" fmla="*/ 0 w 37"/>
                <a:gd name="T5" fmla="*/ 2 h 83"/>
                <a:gd name="T6" fmla="*/ 0 w 37"/>
                <a:gd name="T7" fmla="*/ 36 h 83"/>
                <a:gd name="T8" fmla="*/ 0 w 37"/>
                <a:gd name="T9" fmla="*/ 38 h 83"/>
                <a:gd name="T10" fmla="*/ 2 w 37"/>
                <a:gd name="T11" fmla="*/ 38 h 83"/>
                <a:gd name="T12" fmla="*/ 10 w 37"/>
                <a:gd name="T13" fmla="*/ 38 h 83"/>
                <a:gd name="T14" fmla="*/ 10 w 37"/>
                <a:gd name="T15" fmla="*/ 81 h 83"/>
                <a:gd name="T16" fmla="*/ 10 w 37"/>
                <a:gd name="T17" fmla="*/ 83 h 83"/>
                <a:gd name="T18" fmla="*/ 12 w 37"/>
                <a:gd name="T19" fmla="*/ 83 h 83"/>
                <a:gd name="T20" fmla="*/ 35 w 37"/>
                <a:gd name="T21" fmla="*/ 83 h 83"/>
                <a:gd name="T22" fmla="*/ 35 w 37"/>
                <a:gd name="T23" fmla="*/ 83 h 83"/>
                <a:gd name="T24" fmla="*/ 37 w 37"/>
                <a:gd name="T25" fmla="*/ 81 h 83"/>
                <a:gd name="T26" fmla="*/ 37 w 37"/>
                <a:gd name="T27" fmla="*/ 2 h 83"/>
                <a:gd name="T28" fmla="*/ 35 w 37"/>
                <a:gd name="T29" fmla="*/ 0 h 83"/>
                <a:gd name="T30" fmla="*/ 35 w 37"/>
                <a:gd name="T31" fmla="*/ 0 h 83"/>
                <a:gd name="T32" fmla="*/ 2 w 37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83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10" y="38"/>
                  </a:lnTo>
                  <a:lnTo>
                    <a:pt x="10" y="81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35" y="83"/>
                  </a:lnTo>
                  <a:lnTo>
                    <a:pt x="35" y="83"/>
                  </a:lnTo>
                  <a:lnTo>
                    <a:pt x="37" y="81"/>
                  </a:lnTo>
                  <a:lnTo>
                    <a:pt x="37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0" name="Freeform 402"/>
            <p:cNvSpPr/>
            <p:nvPr userDrawn="1"/>
          </p:nvSpPr>
          <p:spPr bwMode="auto">
            <a:xfrm>
              <a:off x="1053181" y="2717458"/>
              <a:ext cx="771964" cy="244456"/>
            </a:xfrm>
            <a:custGeom>
              <a:avLst/>
              <a:gdLst>
                <a:gd name="T0" fmla="*/ 202 w 202"/>
                <a:gd name="T1" fmla="*/ 36 h 64"/>
                <a:gd name="T2" fmla="*/ 173 w 202"/>
                <a:gd name="T3" fmla="*/ 64 h 64"/>
                <a:gd name="T4" fmla="*/ 29 w 202"/>
                <a:gd name="T5" fmla="*/ 64 h 64"/>
                <a:gd name="T6" fmla="*/ 0 w 202"/>
                <a:gd name="T7" fmla="*/ 36 h 64"/>
                <a:gd name="T8" fmla="*/ 0 w 202"/>
                <a:gd name="T9" fmla="*/ 28 h 64"/>
                <a:gd name="T10" fmla="*/ 29 w 202"/>
                <a:gd name="T11" fmla="*/ 0 h 64"/>
                <a:gd name="T12" fmla="*/ 173 w 202"/>
                <a:gd name="T13" fmla="*/ 0 h 64"/>
                <a:gd name="T14" fmla="*/ 202 w 202"/>
                <a:gd name="T15" fmla="*/ 28 h 64"/>
                <a:gd name="T16" fmla="*/ 202 w 202"/>
                <a:gd name="T1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64">
                  <a:moveTo>
                    <a:pt x="202" y="36"/>
                  </a:moveTo>
                  <a:cubicBezTo>
                    <a:pt x="202" y="51"/>
                    <a:pt x="189" y="64"/>
                    <a:pt x="173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0" y="51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9" y="0"/>
                    <a:pt x="202" y="13"/>
                    <a:pt x="202" y="28"/>
                  </a:cubicBezTo>
                  <a:lnTo>
                    <a:pt x="20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1" name="Freeform 403"/>
            <p:cNvSpPr/>
            <p:nvPr userDrawn="1"/>
          </p:nvSpPr>
          <p:spPr bwMode="auto">
            <a:xfrm>
              <a:off x="453989" y="2335152"/>
              <a:ext cx="1970347" cy="408038"/>
            </a:xfrm>
            <a:custGeom>
              <a:avLst/>
              <a:gdLst>
                <a:gd name="T0" fmla="*/ 0 w 516"/>
                <a:gd name="T1" fmla="*/ 0 h 107"/>
                <a:gd name="T2" fmla="*/ 1 w 516"/>
                <a:gd name="T3" fmla="*/ 3 h 107"/>
                <a:gd name="T4" fmla="*/ 38 w 516"/>
                <a:gd name="T5" fmla="*/ 107 h 107"/>
                <a:gd name="T6" fmla="*/ 476 w 516"/>
                <a:gd name="T7" fmla="*/ 107 h 107"/>
                <a:gd name="T8" fmla="*/ 516 w 516"/>
                <a:gd name="T9" fmla="*/ 0 h 107"/>
                <a:gd name="T10" fmla="*/ 0 w 516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07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76" y="107"/>
                    <a:pt x="476" y="107"/>
                    <a:pt x="476" y="107"/>
                  </a:cubicBezTo>
                  <a:cubicBezTo>
                    <a:pt x="516" y="0"/>
                    <a:pt x="516" y="0"/>
                    <a:pt x="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2" name="Freeform 404"/>
            <p:cNvSpPr/>
            <p:nvPr userDrawn="1"/>
          </p:nvSpPr>
          <p:spPr bwMode="auto">
            <a:xfrm>
              <a:off x="446637" y="2300229"/>
              <a:ext cx="1985051" cy="38599"/>
            </a:xfrm>
            <a:custGeom>
              <a:avLst/>
              <a:gdLst>
                <a:gd name="T0" fmla="*/ 518 w 520"/>
                <a:gd name="T1" fmla="*/ 10 h 10"/>
                <a:gd name="T2" fmla="*/ 519 w 520"/>
                <a:gd name="T3" fmla="*/ 8 h 10"/>
                <a:gd name="T4" fmla="*/ 514 w 520"/>
                <a:gd name="T5" fmla="*/ 0 h 10"/>
                <a:gd name="T6" fmla="*/ 7 w 520"/>
                <a:gd name="T7" fmla="*/ 0 h 10"/>
                <a:gd name="T8" fmla="*/ 2 w 520"/>
                <a:gd name="T9" fmla="*/ 10 h 10"/>
                <a:gd name="T10" fmla="*/ 518 w 52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10">
                  <a:moveTo>
                    <a:pt x="518" y="10"/>
                  </a:moveTo>
                  <a:cubicBezTo>
                    <a:pt x="519" y="8"/>
                    <a:pt x="519" y="8"/>
                    <a:pt x="519" y="8"/>
                  </a:cubicBezTo>
                  <a:cubicBezTo>
                    <a:pt x="520" y="4"/>
                    <a:pt x="518" y="0"/>
                    <a:pt x="5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5"/>
                    <a:pt x="2" y="10"/>
                  </a:cubicBezTo>
                  <a:lnTo>
                    <a:pt x="518" y="10"/>
                  </a:lnTo>
                  <a:close/>
                </a:path>
              </a:pathLst>
            </a:custGeom>
            <a:solidFill>
              <a:srgbClr val="5B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3" name="Freeform 405"/>
            <p:cNvSpPr/>
            <p:nvPr userDrawn="1"/>
          </p:nvSpPr>
          <p:spPr bwMode="auto">
            <a:xfrm>
              <a:off x="538538" y="2384778"/>
              <a:ext cx="1793898" cy="323490"/>
            </a:xfrm>
            <a:custGeom>
              <a:avLst/>
              <a:gdLst>
                <a:gd name="T0" fmla="*/ 976 w 976"/>
                <a:gd name="T1" fmla="*/ 0 h 176"/>
                <a:gd name="T2" fmla="*/ 912 w 976"/>
                <a:gd name="T3" fmla="*/ 176 h 176"/>
                <a:gd name="T4" fmla="*/ 64 w 976"/>
                <a:gd name="T5" fmla="*/ 176 h 176"/>
                <a:gd name="T6" fmla="*/ 0 w 976"/>
                <a:gd name="T7" fmla="*/ 0 h 176"/>
                <a:gd name="T8" fmla="*/ 976 w 976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76">
                  <a:moveTo>
                    <a:pt x="976" y="0"/>
                  </a:moveTo>
                  <a:lnTo>
                    <a:pt x="912" y="176"/>
                  </a:lnTo>
                  <a:lnTo>
                    <a:pt x="64" y="176"/>
                  </a:lnTo>
                  <a:lnTo>
                    <a:pt x="0" y="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4" name="Freeform 406"/>
            <p:cNvSpPr/>
            <p:nvPr userDrawn="1"/>
          </p:nvSpPr>
          <p:spPr bwMode="auto">
            <a:xfrm>
              <a:off x="599191" y="2743190"/>
              <a:ext cx="1672589" cy="95577"/>
            </a:xfrm>
            <a:custGeom>
              <a:avLst/>
              <a:gdLst>
                <a:gd name="T0" fmla="*/ 0 w 438"/>
                <a:gd name="T1" fmla="*/ 0 h 25"/>
                <a:gd name="T2" fmla="*/ 5 w 438"/>
                <a:gd name="T3" fmla="*/ 15 h 25"/>
                <a:gd name="T4" fmla="*/ 20 w 438"/>
                <a:gd name="T5" fmla="*/ 25 h 25"/>
                <a:gd name="T6" fmla="*/ 417 w 438"/>
                <a:gd name="T7" fmla="*/ 25 h 25"/>
                <a:gd name="T8" fmla="*/ 432 w 438"/>
                <a:gd name="T9" fmla="*/ 15 h 25"/>
                <a:gd name="T10" fmla="*/ 438 w 438"/>
                <a:gd name="T11" fmla="*/ 0 h 25"/>
                <a:gd name="T12" fmla="*/ 0 w 43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25">
                  <a:moveTo>
                    <a:pt x="0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7" y="20"/>
                    <a:pt x="14" y="25"/>
                    <a:pt x="20" y="25"/>
                  </a:cubicBezTo>
                  <a:cubicBezTo>
                    <a:pt x="417" y="25"/>
                    <a:pt x="417" y="25"/>
                    <a:pt x="417" y="25"/>
                  </a:cubicBezTo>
                  <a:cubicBezTo>
                    <a:pt x="423" y="25"/>
                    <a:pt x="430" y="20"/>
                    <a:pt x="432" y="15"/>
                  </a:cubicBezTo>
                  <a:cubicBezTo>
                    <a:pt x="438" y="0"/>
                    <a:pt x="438" y="0"/>
                    <a:pt x="4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5" name="Freeform 407"/>
            <p:cNvSpPr/>
            <p:nvPr userDrawn="1"/>
          </p:nvSpPr>
          <p:spPr bwMode="auto">
            <a:xfrm>
              <a:off x="1023772" y="3632787"/>
              <a:ext cx="159907" cy="110281"/>
            </a:xfrm>
            <a:custGeom>
              <a:avLst/>
              <a:gdLst>
                <a:gd name="T0" fmla="*/ 74 w 87"/>
                <a:gd name="T1" fmla="*/ 60 h 60"/>
                <a:gd name="T2" fmla="*/ 0 w 87"/>
                <a:gd name="T3" fmla="*/ 29 h 60"/>
                <a:gd name="T4" fmla="*/ 12 w 87"/>
                <a:gd name="T5" fmla="*/ 0 h 60"/>
                <a:gd name="T6" fmla="*/ 87 w 87"/>
                <a:gd name="T7" fmla="*/ 31 h 60"/>
                <a:gd name="T8" fmla="*/ 74 w 8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4" y="60"/>
                  </a:moveTo>
                  <a:lnTo>
                    <a:pt x="0" y="29"/>
                  </a:lnTo>
                  <a:lnTo>
                    <a:pt x="12" y="0"/>
                  </a:lnTo>
                  <a:lnTo>
                    <a:pt x="87" y="31"/>
                  </a:lnTo>
                  <a:lnTo>
                    <a:pt x="74" y="6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6" name="Freeform 408"/>
            <p:cNvSpPr/>
            <p:nvPr userDrawn="1"/>
          </p:nvSpPr>
          <p:spPr bwMode="auto">
            <a:xfrm>
              <a:off x="832619" y="3682413"/>
              <a:ext cx="777479" cy="1157946"/>
            </a:xfrm>
            <a:custGeom>
              <a:avLst/>
              <a:gdLst>
                <a:gd name="T0" fmla="*/ 184 w 204"/>
                <a:gd name="T1" fmla="*/ 180 h 303"/>
                <a:gd name="T2" fmla="*/ 98 w 204"/>
                <a:gd name="T3" fmla="*/ 191 h 303"/>
                <a:gd name="T4" fmla="*/ 89 w 204"/>
                <a:gd name="T5" fmla="*/ 16 h 303"/>
                <a:gd name="T6" fmla="*/ 47 w 204"/>
                <a:gd name="T7" fmla="*/ 0 h 303"/>
                <a:gd name="T8" fmla="*/ 11 w 204"/>
                <a:gd name="T9" fmla="*/ 160 h 303"/>
                <a:gd name="T10" fmla="*/ 59 w 204"/>
                <a:gd name="T11" fmla="*/ 269 h 303"/>
                <a:gd name="T12" fmla="*/ 171 w 204"/>
                <a:gd name="T13" fmla="*/ 299 h 303"/>
                <a:gd name="T14" fmla="*/ 184 w 204"/>
                <a:gd name="T15" fmla="*/ 18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03">
                  <a:moveTo>
                    <a:pt x="184" y="180"/>
                  </a:moveTo>
                  <a:cubicBezTo>
                    <a:pt x="184" y="180"/>
                    <a:pt x="132" y="200"/>
                    <a:pt x="98" y="191"/>
                  </a:cubicBezTo>
                  <a:cubicBezTo>
                    <a:pt x="64" y="181"/>
                    <a:pt x="59" y="84"/>
                    <a:pt x="89" y="16"/>
                  </a:cubicBezTo>
                  <a:cubicBezTo>
                    <a:pt x="65" y="6"/>
                    <a:pt x="47" y="0"/>
                    <a:pt x="47" y="0"/>
                  </a:cubicBezTo>
                  <a:cubicBezTo>
                    <a:pt x="47" y="0"/>
                    <a:pt x="0" y="110"/>
                    <a:pt x="11" y="160"/>
                  </a:cubicBezTo>
                  <a:cubicBezTo>
                    <a:pt x="23" y="209"/>
                    <a:pt x="59" y="269"/>
                    <a:pt x="59" y="269"/>
                  </a:cubicBezTo>
                  <a:cubicBezTo>
                    <a:pt x="59" y="269"/>
                    <a:pt x="139" y="296"/>
                    <a:pt x="171" y="299"/>
                  </a:cubicBezTo>
                  <a:cubicBezTo>
                    <a:pt x="204" y="303"/>
                    <a:pt x="184" y="180"/>
                    <a:pt x="184" y="180"/>
                  </a:cubicBez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7" name="Freeform 409"/>
            <p:cNvSpPr/>
            <p:nvPr userDrawn="1"/>
          </p:nvSpPr>
          <p:spPr bwMode="auto">
            <a:xfrm>
              <a:off x="832619" y="3682413"/>
              <a:ext cx="716824" cy="1146918"/>
            </a:xfrm>
            <a:custGeom>
              <a:avLst/>
              <a:gdLst>
                <a:gd name="T0" fmla="*/ 80 w 188"/>
                <a:gd name="T1" fmla="*/ 247 h 300"/>
                <a:gd name="T2" fmla="*/ 33 w 188"/>
                <a:gd name="T3" fmla="*/ 138 h 300"/>
                <a:gd name="T4" fmla="*/ 59 w 188"/>
                <a:gd name="T5" fmla="*/ 4 h 300"/>
                <a:gd name="T6" fmla="*/ 47 w 188"/>
                <a:gd name="T7" fmla="*/ 0 h 300"/>
                <a:gd name="T8" fmla="*/ 11 w 188"/>
                <a:gd name="T9" fmla="*/ 160 h 300"/>
                <a:gd name="T10" fmla="*/ 59 w 188"/>
                <a:gd name="T11" fmla="*/ 269 h 300"/>
                <a:gd name="T12" fmla="*/ 171 w 188"/>
                <a:gd name="T13" fmla="*/ 299 h 300"/>
                <a:gd name="T14" fmla="*/ 188 w 188"/>
                <a:gd name="T15" fmla="*/ 277 h 300"/>
                <a:gd name="T16" fmla="*/ 80 w 188"/>
                <a:gd name="T17" fmla="*/ 2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300">
                  <a:moveTo>
                    <a:pt x="80" y="247"/>
                  </a:moveTo>
                  <a:cubicBezTo>
                    <a:pt x="80" y="247"/>
                    <a:pt x="45" y="188"/>
                    <a:pt x="33" y="138"/>
                  </a:cubicBezTo>
                  <a:cubicBezTo>
                    <a:pt x="25" y="103"/>
                    <a:pt x="46" y="39"/>
                    <a:pt x="59" y="4"/>
                  </a:cubicBezTo>
                  <a:cubicBezTo>
                    <a:pt x="52" y="1"/>
                    <a:pt x="47" y="0"/>
                    <a:pt x="47" y="0"/>
                  </a:cubicBezTo>
                  <a:cubicBezTo>
                    <a:pt x="47" y="0"/>
                    <a:pt x="0" y="110"/>
                    <a:pt x="11" y="160"/>
                  </a:cubicBezTo>
                  <a:cubicBezTo>
                    <a:pt x="23" y="209"/>
                    <a:pt x="59" y="269"/>
                    <a:pt x="59" y="269"/>
                  </a:cubicBezTo>
                  <a:cubicBezTo>
                    <a:pt x="59" y="269"/>
                    <a:pt x="139" y="296"/>
                    <a:pt x="171" y="299"/>
                  </a:cubicBezTo>
                  <a:cubicBezTo>
                    <a:pt x="181" y="300"/>
                    <a:pt x="186" y="291"/>
                    <a:pt x="188" y="277"/>
                  </a:cubicBezTo>
                  <a:cubicBezTo>
                    <a:pt x="153" y="272"/>
                    <a:pt x="80" y="247"/>
                    <a:pt x="80" y="247"/>
                  </a:cubicBezTo>
                  <a:close/>
                </a:path>
              </a:pathLst>
            </a:custGeom>
            <a:solidFill>
              <a:srgbClr val="5C8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8" name="Freeform 410"/>
            <p:cNvSpPr/>
            <p:nvPr userDrawn="1"/>
          </p:nvSpPr>
          <p:spPr bwMode="auto">
            <a:xfrm>
              <a:off x="2297513" y="3820264"/>
              <a:ext cx="156231" cy="77196"/>
            </a:xfrm>
            <a:custGeom>
              <a:avLst/>
              <a:gdLst>
                <a:gd name="T0" fmla="*/ 2 w 85"/>
                <a:gd name="T1" fmla="*/ 42 h 42"/>
                <a:gd name="T2" fmla="*/ 85 w 85"/>
                <a:gd name="T3" fmla="*/ 31 h 42"/>
                <a:gd name="T4" fmla="*/ 81 w 85"/>
                <a:gd name="T5" fmla="*/ 0 h 42"/>
                <a:gd name="T6" fmla="*/ 0 w 85"/>
                <a:gd name="T7" fmla="*/ 10 h 42"/>
                <a:gd name="T8" fmla="*/ 2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2" y="42"/>
                  </a:moveTo>
                  <a:lnTo>
                    <a:pt x="85" y="31"/>
                  </a:lnTo>
                  <a:lnTo>
                    <a:pt x="81" y="0"/>
                  </a:lnTo>
                  <a:lnTo>
                    <a:pt x="0" y="10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9" name="Freeform 411"/>
            <p:cNvSpPr/>
            <p:nvPr userDrawn="1"/>
          </p:nvSpPr>
          <p:spPr bwMode="auto">
            <a:xfrm>
              <a:off x="1577013" y="3869890"/>
              <a:ext cx="950252" cy="996202"/>
            </a:xfrm>
            <a:custGeom>
              <a:avLst/>
              <a:gdLst>
                <a:gd name="T0" fmla="*/ 52 w 249"/>
                <a:gd name="T1" fmla="*/ 137 h 261"/>
                <a:gd name="T2" fmla="*/ 133 w 249"/>
                <a:gd name="T3" fmla="*/ 170 h 261"/>
                <a:gd name="T4" fmla="*/ 188 w 249"/>
                <a:gd name="T5" fmla="*/ 4 h 261"/>
                <a:gd name="T6" fmla="*/ 233 w 249"/>
                <a:gd name="T7" fmla="*/ 0 h 261"/>
                <a:gd name="T8" fmla="*/ 224 w 249"/>
                <a:gd name="T9" fmla="*/ 164 h 261"/>
                <a:gd name="T10" fmla="*/ 149 w 249"/>
                <a:gd name="T11" fmla="*/ 256 h 261"/>
                <a:gd name="T12" fmla="*/ 33 w 249"/>
                <a:gd name="T13" fmla="*/ 255 h 261"/>
                <a:gd name="T14" fmla="*/ 52 w 249"/>
                <a:gd name="T15" fmla="*/ 13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61">
                  <a:moveTo>
                    <a:pt x="52" y="137"/>
                  </a:moveTo>
                  <a:cubicBezTo>
                    <a:pt x="52" y="137"/>
                    <a:pt x="97" y="170"/>
                    <a:pt x="133" y="170"/>
                  </a:cubicBezTo>
                  <a:cubicBezTo>
                    <a:pt x="168" y="170"/>
                    <a:pt x="199" y="78"/>
                    <a:pt x="188" y="4"/>
                  </a:cubicBezTo>
                  <a:cubicBezTo>
                    <a:pt x="214" y="1"/>
                    <a:pt x="233" y="0"/>
                    <a:pt x="233" y="0"/>
                  </a:cubicBezTo>
                  <a:cubicBezTo>
                    <a:pt x="233" y="0"/>
                    <a:pt x="249" y="119"/>
                    <a:pt x="224" y="164"/>
                  </a:cubicBezTo>
                  <a:cubicBezTo>
                    <a:pt x="200" y="208"/>
                    <a:pt x="149" y="256"/>
                    <a:pt x="149" y="256"/>
                  </a:cubicBezTo>
                  <a:cubicBezTo>
                    <a:pt x="149" y="256"/>
                    <a:pt x="65" y="261"/>
                    <a:pt x="33" y="255"/>
                  </a:cubicBezTo>
                  <a:cubicBezTo>
                    <a:pt x="0" y="250"/>
                    <a:pt x="52" y="137"/>
                    <a:pt x="52" y="137"/>
                  </a:cubicBez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0" name="Freeform 412"/>
            <p:cNvSpPr/>
            <p:nvPr userDrawn="1"/>
          </p:nvSpPr>
          <p:spPr bwMode="auto">
            <a:xfrm>
              <a:off x="1656048" y="3869890"/>
              <a:ext cx="871217" cy="996202"/>
            </a:xfrm>
            <a:custGeom>
              <a:avLst/>
              <a:gdLst>
                <a:gd name="T0" fmla="*/ 114 w 228"/>
                <a:gd name="T1" fmla="*/ 230 h 261"/>
                <a:gd name="T2" fmla="*/ 189 w 228"/>
                <a:gd name="T3" fmla="*/ 137 h 261"/>
                <a:gd name="T4" fmla="*/ 200 w 228"/>
                <a:gd name="T5" fmla="*/ 1 h 261"/>
                <a:gd name="T6" fmla="*/ 212 w 228"/>
                <a:gd name="T7" fmla="*/ 0 h 261"/>
                <a:gd name="T8" fmla="*/ 203 w 228"/>
                <a:gd name="T9" fmla="*/ 164 h 261"/>
                <a:gd name="T10" fmla="*/ 128 w 228"/>
                <a:gd name="T11" fmla="*/ 256 h 261"/>
                <a:gd name="T12" fmla="*/ 12 w 228"/>
                <a:gd name="T13" fmla="*/ 255 h 261"/>
                <a:gd name="T14" fmla="*/ 1 w 228"/>
                <a:gd name="T15" fmla="*/ 229 h 261"/>
                <a:gd name="T16" fmla="*/ 114 w 228"/>
                <a:gd name="T17" fmla="*/ 23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61">
                  <a:moveTo>
                    <a:pt x="114" y="230"/>
                  </a:moveTo>
                  <a:cubicBezTo>
                    <a:pt x="114" y="230"/>
                    <a:pt x="164" y="182"/>
                    <a:pt x="189" y="137"/>
                  </a:cubicBezTo>
                  <a:cubicBezTo>
                    <a:pt x="206" y="106"/>
                    <a:pt x="203" y="39"/>
                    <a:pt x="200" y="1"/>
                  </a:cubicBezTo>
                  <a:cubicBezTo>
                    <a:pt x="207" y="0"/>
                    <a:pt x="212" y="0"/>
                    <a:pt x="212" y="0"/>
                  </a:cubicBezTo>
                  <a:cubicBezTo>
                    <a:pt x="212" y="0"/>
                    <a:pt x="228" y="119"/>
                    <a:pt x="203" y="164"/>
                  </a:cubicBezTo>
                  <a:cubicBezTo>
                    <a:pt x="179" y="208"/>
                    <a:pt x="128" y="256"/>
                    <a:pt x="128" y="256"/>
                  </a:cubicBezTo>
                  <a:cubicBezTo>
                    <a:pt x="128" y="256"/>
                    <a:pt x="44" y="261"/>
                    <a:pt x="12" y="255"/>
                  </a:cubicBezTo>
                  <a:cubicBezTo>
                    <a:pt x="3" y="254"/>
                    <a:pt x="0" y="243"/>
                    <a:pt x="1" y="229"/>
                  </a:cubicBezTo>
                  <a:cubicBezTo>
                    <a:pt x="37" y="234"/>
                    <a:pt x="114" y="230"/>
                    <a:pt x="114" y="230"/>
                  </a:cubicBezTo>
                  <a:close/>
                </a:path>
              </a:pathLst>
            </a:custGeom>
            <a:solidFill>
              <a:srgbClr val="5C8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1" name="Freeform 413"/>
            <p:cNvSpPr/>
            <p:nvPr userDrawn="1"/>
          </p:nvSpPr>
          <p:spPr bwMode="auto">
            <a:xfrm>
              <a:off x="2172528" y="3415902"/>
              <a:ext cx="277540" cy="419066"/>
            </a:xfrm>
            <a:custGeom>
              <a:avLst/>
              <a:gdLst>
                <a:gd name="T0" fmla="*/ 61 w 73"/>
                <a:gd name="T1" fmla="*/ 107 h 110"/>
                <a:gd name="T2" fmla="*/ 71 w 73"/>
                <a:gd name="T3" fmla="*/ 54 h 110"/>
                <a:gd name="T4" fmla="*/ 60 w 73"/>
                <a:gd name="T5" fmla="*/ 28 h 110"/>
                <a:gd name="T6" fmla="*/ 41 w 73"/>
                <a:gd name="T7" fmla="*/ 5 h 110"/>
                <a:gd name="T8" fmla="*/ 41 w 73"/>
                <a:gd name="T9" fmla="*/ 7 h 110"/>
                <a:gd name="T10" fmla="*/ 34 w 73"/>
                <a:gd name="T11" fmla="*/ 0 h 110"/>
                <a:gd name="T12" fmla="*/ 32 w 73"/>
                <a:gd name="T13" fmla="*/ 9 h 110"/>
                <a:gd name="T14" fmla="*/ 23 w 73"/>
                <a:gd name="T15" fmla="*/ 2 h 110"/>
                <a:gd name="T16" fmla="*/ 21 w 73"/>
                <a:gd name="T17" fmla="*/ 14 h 110"/>
                <a:gd name="T18" fmla="*/ 11 w 73"/>
                <a:gd name="T19" fmla="*/ 8 h 110"/>
                <a:gd name="T20" fmla="*/ 11 w 73"/>
                <a:gd name="T21" fmla="*/ 22 h 110"/>
                <a:gd name="T22" fmla="*/ 24 w 73"/>
                <a:gd name="T23" fmla="*/ 56 h 110"/>
                <a:gd name="T24" fmla="*/ 9 w 73"/>
                <a:gd name="T25" fmla="*/ 31 h 110"/>
                <a:gd name="T26" fmla="*/ 5 w 73"/>
                <a:gd name="T27" fmla="*/ 42 h 110"/>
                <a:gd name="T28" fmla="*/ 17 w 73"/>
                <a:gd name="T29" fmla="*/ 80 h 110"/>
                <a:gd name="T30" fmla="*/ 36 w 73"/>
                <a:gd name="T31" fmla="*/ 110 h 110"/>
                <a:gd name="T32" fmla="*/ 61 w 73"/>
                <a:gd name="T33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10">
                  <a:moveTo>
                    <a:pt x="61" y="107"/>
                  </a:moveTo>
                  <a:cubicBezTo>
                    <a:pt x="61" y="107"/>
                    <a:pt x="69" y="69"/>
                    <a:pt x="71" y="54"/>
                  </a:cubicBezTo>
                  <a:cubicBezTo>
                    <a:pt x="73" y="39"/>
                    <a:pt x="67" y="40"/>
                    <a:pt x="60" y="28"/>
                  </a:cubicBezTo>
                  <a:cubicBezTo>
                    <a:pt x="53" y="17"/>
                    <a:pt x="47" y="5"/>
                    <a:pt x="41" y="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38" y="1"/>
                    <a:pt x="34" y="0"/>
                  </a:cubicBezTo>
                  <a:cubicBezTo>
                    <a:pt x="29" y="0"/>
                    <a:pt x="31" y="6"/>
                    <a:pt x="32" y="9"/>
                  </a:cubicBezTo>
                  <a:cubicBezTo>
                    <a:pt x="29" y="2"/>
                    <a:pt x="26" y="0"/>
                    <a:pt x="23" y="2"/>
                  </a:cubicBezTo>
                  <a:cubicBezTo>
                    <a:pt x="19" y="3"/>
                    <a:pt x="20" y="9"/>
                    <a:pt x="21" y="14"/>
                  </a:cubicBezTo>
                  <a:cubicBezTo>
                    <a:pt x="19" y="9"/>
                    <a:pt x="14" y="7"/>
                    <a:pt x="11" y="8"/>
                  </a:cubicBezTo>
                  <a:cubicBezTo>
                    <a:pt x="8" y="9"/>
                    <a:pt x="5" y="14"/>
                    <a:pt x="11" y="22"/>
                  </a:cubicBezTo>
                  <a:cubicBezTo>
                    <a:pt x="16" y="30"/>
                    <a:pt x="24" y="56"/>
                    <a:pt x="24" y="56"/>
                  </a:cubicBezTo>
                  <a:cubicBezTo>
                    <a:pt x="24" y="56"/>
                    <a:pt x="10" y="32"/>
                    <a:pt x="9" y="31"/>
                  </a:cubicBezTo>
                  <a:cubicBezTo>
                    <a:pt x="9" y="29"/>
                    <a:pt x="0" y="31"/>
                    <a:pt x="5" y="42"/>
                  </a:cubicBezTo>
                  <a:cubicBezTo>
                    <a:pt x="11" y="53"/>
                    <a:pt x="13" y="68"/>
                    <a:pt x="17" y="80"/>
                  </a:cubicBezTo>
                  <a:cubicBezTo>
                    <a:pt x="21" y="91"/>
                    <a:pt x="29" y="108"/>
                    <a:pt x="36" y="110"/>
                  </a:cubicBezTo>
                  <a:cubicBezTo>
                    <a:pt x="56" y="108"/>
                    <a:pt x="61" y="107"/>
                    <a:pt x="61" y="107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2" name="Freeform 414"/>
            <p:cNvSpPr/>
            <p:nvPr userDrawn="1"/>
          </p:nvSpPr>
          <p:spPr bwMode="auto">
            <a:xfrm>
              <a:off x="1064209" y="3278051"/>
              <a:ext cx="306948" cy="404362"/>
            </a:xfrm>
            <a:custGeom>
              <a:avLst/>
              <a:gdLst>
                <a:gd name="T0" fmla="*/ 0 w 80"/>
                <a:gd name="T1" fmla="*/ 96 h 106"/>
                <a:gd name="T2" fmla="*/ 5 w 80"/>
                <a:gd name="T3" fmla="*/ 42 h 106"/>
                <a:gd name="T4" fmla="*/ 23 w 80"/>
                <a:gd name="T5" fmla="*/ 21 h 106"/>
                <a:gd name="T6" fmla="*/ 47 w 80"/>
                <a:gd name="T7" fmla="*/ 3 h 106"/>
                <a:gd name="T8" fmla="*/ 47 w 80"/>
                <a:gd name="T9" fmla="*/ 5 h 106"/>
                <a:gd name="T10" fmla="*/ 56 w 80"/>
                <a:gd name="T11" fmla="*/ 1 h 106"/>
                <a:gd name="T12" fmla="*/ 55 w 80"/>
                <a:gd name="T13" fmla="*/ 9 h 106"/>
                <a:gd name="T14" fmla="*/ 66 w 80"/>
                <a:gd name="T15" fmla="*/ 5 h 106"/>
                <a:gd name="T16" fmla="*/ 64 w 80"/>
                <a:gd name="T17" fmla="*/ 18 h 106"/>
                <a:gd name="T18" fmla="*/ 75 w 80"/>
                <a:gd name="T19" fmla="*/ 14 h 106"/>
                <a:gd name="T20" fmla="*/ 72 w 80"/>
                <a:gd name="T21" fmla="*/ 28 h 106"/>
                <a:gd name="T22" fmla="*/ 50 w 80"/>
                <a:gd name="T23" fmla="*/ 57 h 106"/>
                <a:gd name="T24" fmla="*/ 71 w 80"/>
                <a:gd name="T25" fmla="*/ 36 h 106"/>
                <a:gd name="T26" fmla="*/ 72 w 80"/>
                <a:gd name="T27" fmla="*/ 48 h 106"/>
                <a:gd name="T28" fmla="*/ 51 w 80"/>
                <a:gd name="T29" fmla="*/ 82 h 106"/>
                <a:gd name="T30" fmla="*/ 24 w 80"/>
                <a:gd name="T31" fmla="*/ 106 h 106"/>
                <a:gd name="T32" fmla="*/ 0 w 80"/>
                <a:gd name="T33" fmla="*/ 9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06">
                  <a:moveTo>
                    <a:pt x="0" y="96"/>
                  </a:moveTo>
                  <a:cubicBezTo>
                    <a:pt x="0" y="96"/>
                    <a:pt x="3" y="57"/>
                    <a:pt x="5" y="42"/>
                  </a:cubicBezTo>
                  <a:cubicBezTo>
                    <a:pt x="8" y="27"/>
                    <a:pt x="13" y="30"/>
                    <a:pt x="23" y="21"/>
                  </a:cubicBezTo>
                  <a:cubicBezTo>
                    <a:pt x="33" y="12"/>
                    <a:pt x="41" y="2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51" y="0"/>
                    <a:pt x="56" y="1"/>
                  </a:cubicBezTo>
                  <a:cubicBezTo>
                    <a:pt x="60" y="2"/>
                    <a:pt x="57" y="7"/>
                    <a:pt x="55" y="9"/>
                  </a:cubicBezTo>
                  <a:cubicBezTo>
                    <a:pt x="59" y="4"/>
                    <a:pt x="63" y="3"/>
                    <a:pt x="66" y="5"/>
                  </a:cubicBezTo>
                  <a:cubicBezTo>
                    <a:pt x="69" y="7"/>
                    <a:pt x="67" y="13"/>
                    <a:pt x="64" y="18"/>
                  </a:cubicBezTo>
                  <a:cubicBezTo>
                    <a:pt x="68" y="13"/>
                    <a:pt x="72" y="13"/>
                    <a:pt x="75" y="14"/>
                  </a:cubicBezTo>
                  <a:cubicBezTo>
                    <a:pt x="78" y="16"/>
                    <a:pt x="79" y="21"/>
                    <a:pt x="72" y="28"/>
                  </a:cubicBezTo>
                  <a:cubicBezTo>
                    <a:pt x="65" y="35"/>
                    <a:pt x="50" y="57"/>
                    <a:pt x="50" y="57"/>
                  </a:cubicBezTo>
                  <a:cubicBezTo>
                    <a:pt x="50" y="57"/>
                    <a:pt x="70" y="38"/>
                    <a:pt x="71" y="36"/>
                  </a:cubicBezTo>
                  <a:cubicBezTo>
                    <a:pt x="72" y="35"/>
                    <a:pt x="80" y="39"/>
                    <a:pt x="72" y="48"/>
                  </a:cubicBezTo>
                  <a:cubicBezTo>
                    <a:pt x="63" y="58"/>
                    <a:pt x="58" y="72"/>
                    <a:pt x="51" y="82"/>
                  </a:cubicBezTo>
                  <a:cubicBezTo>
                    <a:pt x="44" y="92"/>
                    <a:pt x="31" y="105"/>
                    <a:pt x="24" y="106"/>
                  </a:cubicBezTo>
                  <a:cubicBezTo>
                    <a:pt x="5" y="98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3" name="Freeform 415"/>
            <p:cNvSpPr/>
            <p:nvPr userDrawn="1"/>
          </p:nvSpPr>
          <p:spPr bwMode="auto">
            <a:xfrm>
              <a:off x="1271903" y="4136402"/>
              <a:ext cx="731528" cy="409877"/>
            </a:xfrm>
            <a:custGeom>
              <a:avLst/>
              <a:gdLst>
                <a:gd name="T0" fmla="*/ 167 w 192"/>
                <a:gd name="T1" fmla="*/ 16 h 107"/>
                <a:gd name="T2" fmla="*/ 143 w 192"/>
                <a:gd name="T3" fmla="*/ 0 h 107"/>
                <a:gd name="T4" fmla="*/ 37 w 192"/>
                <a:gd name="T5" fmla="*/ 0 h 107"/>
                <a:gd name="T6" fmla="*/ 15 w 192"/>
                <a:gd name="T7" fmla="*/ 17 h 107"/>
                <a:gd name="T8" fmla="*/ 2 w 192"/>
                <a:gd name="T9" fmla="*/ 76 h 107"/>
                <a:gd name="T10" fmla="*/ 16 w 192"/>
                <a:gd name="T11" fmla="*/ 96 h 107"/>
                <a:gd name="T12" fmla="*/ 73 w 192"/>
                <a:gd name="T13" fmla="*/ 105 h 107"/>
                <a:gd name="T14" fmla="*/ 109 w 192"/>
                <a:gd name="T15" fmla="*/ 106 h 107"/>
                <a:gd name="T16" fmla="*/ 176 w 192"/>
                <a:gd name="T17" fmla="*/ 96 h 107"/>
                <a:gd name="T18" fmla="*/ 188 w 192"/>
                <a:gd name="T19" fmla="*/ 77 h 107"/>
                <a:gd name="T20" fmla="*/ 167 w 192"/>
                <a:gd name="T21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7">
                  <a:moveTo>
                    <a:pt x="167" y="16"/>
                  </a:moveTo>
                  <a:cubicBezTo>
                    <a:pt x="164" y="7"/>
                    <a:pt x="153" y="0"/>
                    <a:pt x="1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7" y="7"/>
                    <a:pt x="15" y="17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85"/>
                    <a:pt x="6" y="94"/>
                    <a:pt x="16" y="9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2" y="107"/>
                    <a:pt x="99" y="107"/>
                    <a:pt x="109" y="10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86" y="94"/>
                    <a:pt x="192" y="86"/>
                    <a:pt x="188" y="77"/>
                  </a:cubicBezTo>
                  <a:lnTo>
                    <a:pt x="167" y="16"/>
                  </a:ln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4" name="Oval 416"/>
            <p:cNvSpPr>
              <a:spLocks noChangeArrowheads="1"/>
            </p:cNvSpPr>
            <p:nvPr userDrawn="1"/>
          </p:nvSpPr>
          <p:spPr bwMode="auto">
            <a:xfrm>
              <a:off x="1308663" y="4290795"/>
              <a:ext cx="608382" cy="663522"/>
            </a:xfrm>
            <a:prstGeom prst="ellipse">
              <a:avLst/>
            </a:prstGeom>
            <a:solidFill>
              <a:srgbClr val="4C4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5" name="Freeform 417"/>
            <p:cNvSpPr/>
            <p:nvPr userDrawn="1"/>
          </p:nvSpPr>
          <p:spPr bwMode="auto">
            <a:xfrm>
              <a:off x="1308663" y="4290795"/>
              <a:ext cx="439285" cy="663522"/>
            </a:xfrm>
            <a:custGeom>
              <a:avLst/>
              <a:gdLst>
                <a:gd name="T0" fmla="*/ 41 w 115"/>
                <a:gd name="T1" fmla="*/ 95 h 174"/>
                <a:gd name="T2" fmla="*/ 115 w 115"/>
                <a:gd name="T3" fmla="*/ 9 h 174"/>
                <a:gd name="T4" fmla="*/ 79 w 115"/>
                <a:gd name="T5" fmla="*/ 0 h 174"/>
                <a:gd name="T6" fmla="*/ 0 w 115"/>
                <a:gd name="T7" fmla="*/ 87 h 174"/>
                <a:gd name="T8" fmla="*/ 79 w 115"/>
                <a:gd name="T9" fmla="*/ 174 h 174"/>
                <a:gd name="T10" fmla="*/ 86 w 115"/>
                <a:gd name="T11" fmla="*/ 173 h 174"/>
                <a:gd name="T12" fmla="*/ 41 w 115"/>
                <a:gd name="T13" fmla="*/ 9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74">
                  <a:moveTo>
                    <a:pt x="41" y="95"/>
                  </a:moveTo>
                  <a:cubicBezTo>
                    <a:pt x="41" y="50"/>
                    <a:pt x="73" y="12"/>
                    <a:pt x="115" y="9"/>
                  </a:cubicBezTo>
                  <a:cubicBezTo>
                    <a:pt x="104" y="3"/>
                    <a:pt x="92" y="0"/>
                    <a:pt x="79" y="0"/>
                  </a:cubicBezTo>
                  <a:cubicBezTo>
                    <a:pt x="35" y="0"/>
                    <a:pt x="0" y="39"/>
                    <a:pt x="0" y="87"/>
                  </a:cubicBezTo>
                  <a:cubicBezTo>
                    <a:pt x="0" y="135"/>
                    <a:pt x="35" y="174"/>
                    <a:pt x="79" y="174"/>
                  </a:cubicBezTo>
                  <a:cubicBezTo>
                    <a:pt x="82" y="174"/>
                    <a:pt x="84" y="173"/>
                    <a:pt x="86" y="173"/>
                  </a:cubicBezTo>
                  <a:cubicBezTo>
                    <a:pt x="59" y="159"/>
                    <a:pt x="41" y="130"/>
                    <a:pt x="41" y="95"/>
                  </a:cubicBezTo>
                  <a:close/>
                </a:path>
              </a:pathLst>
            </a:custGeom>
            <a:solidFill>
              <a:srgbClr val="37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6" name="Freeform 418"/>
            <p:cNvSpPr/>
            <p:nvPr userDrawn="1"/>
          </p:nvSpPr>
          <p:spPr bwMode="auto">
            <a:xfrm>
              <a:off x="4054651" y="2289201"/>
              <a:ext cx="174612" cy="325328"/>
            </a:xfrm>
            <a:custGeom>
              <a:avLst/>
              <a:gdLst>
                <a:gd name="T0" fmla="*/ 42 w 46"/>
                <a:gd name="T1" fmla="*/ 82 h 85"/>
                <a:gd name="T2" fmla="*/ 17 w 46"/>
                <a:gd name="T3" fmla="*/ 70 h 85"/>
                <a:gd name="T4" fmla="*/ 3 w 46"/>
                <a:gd name="T5" fmla="*/ 26 h 85"/>
                <a:gd name="T6" fmla="*/ 15 w 46"/>
                <a:gd name="T7" fmla="*/ 2 h 85"/>
                <a:gd name="T8" fmla="*/ 20 w 46"/>
                <a:gd name="T9" fmla="*/ 0 h 85"/>
                <a:gd name="T10" fmla="*/ 46 w 46"/>
                <a:gd name="T11" fmla="*/ 80 h 85"/>
                <a:gd name="T12" fmla="*/ 42 w 46"/>
                <a:gd name="T13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85">
                  <a:moveTo>
                    <a:pt x="42" y="82"/>
                  </a:moveTo>
                  <a:cubicBezTo>
                    <a:pt x="32" y="85"/>
                    <a:pt x="21" y="80"/>
                    <a:pt x="17" y="7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6"/>
                    <a:pt x="5" y="5"/>
                    <a:pt x="15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6" y="80"/>
                    <a:pt x="46" y="80"/>
                    <a:pt x="46" y="80"/>
                  </a:cubicBezTo>
                  <a:lnTo>
                    <a:pt x="4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7" name="Freeform 419"/>
            <p:cNvSpPr/>
            <p:nvPr userDrawn="1"/>
          </p:nvSpPr>
          <p:spPr bwMode="auto">
            <a:xfrm>
              <a:off x="4130010" y="2270821"/>
              <a:ext cx="180125" cy="323490"/>
            </a:xfrm>
            <a:custGeom>
              <a:avLst/>
              <a:gdLst>
                <a:gd name="T0" fmla="*/ 31 w 47"/>
                <a:gd name="T1" fmla="*/ 84 h 85"/>
                <a:gd name="T2" fmla="*/ 26 w 47"/>
                <a:gd name="T3" fmla="*/ 85 h 85"/>
                <a:gd name="T4" fmla="*/ 0 w 47"/>
                <a:gd name="T5" fmla="*/ 5 h 85"/>
                <a:gd name="T6" fmla="*/ 5 w 47"/>
                <a:gd name="T7" fmla="*/ 3 h 85"/>
                <a:gd name="T8" fmla="*/ 29 w 47"/>
                <a:gd name="T9" fmla="*/ 16 h 85"/>
                <a:gd name="T10" fmla="*/ 44 w 47"/>
                <a:gd name="T11" fmla="*/ 59 h 85"/>
                <a:gd name="T12" fmla="*/ 31 w 47"/>
                <a:gd name="T1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31" y="84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5" y="0"/>
                    <a:pt x="26" y="6"/>
                    <a:pt x="29" y="16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7" y="70"/>
                    <a:pt x="41" y="80"/>
                    <a:pt x="31" y="84"/>
                  </a:cubicBez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8" name="Freeform 420"/>
            <p:cNvSpPr/>
            <p:nvPr userDrawn="1"/>
          </p:nvSpPr>
          <p:spPr bwMode="auto">
            <a:xfrm>
              <a:off x="4175960" y="2484030"/>
              <a:ext cx="38599" cy="64331"/>
            </a:xfrm>
            <a:custGeom>
              <a:avLst/>
              <a:gdLst>
                <a:gd name="T0" fmla="*/ 2 w 10"/>
                <a:gd name="T1" fmla="*/ 12 h 17"/>
                <a:gd name="T2" fmla="*/ 1 w 10"/>
                <a:gd name="T3" fmla="*/ 8 h 17"/>
                <a:gd name="T4" fmla="*/ 5 w 10"/>
                <a:gd name="T5" fmla="*/ 0 h 17"/>
                <a:gd name="T6" fmla="*/ 10 w 10"/>
                <a:gd name="T7" fmla="*/ 16 h 17"/>
                <a:gd name="T8" fmla="*/ 2 w 10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2" y="12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1"/>
                    <a:pt x="5" y="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7"/>
                    <a:pt x="3" y="15"/>
                    <a:pt x="2" y="12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9" name="Freeform 421"/>
            <p:cNvSpPr/>
            <p:nvPr userDrawn="1"/>
          </p:nvSpPr>
          <p:spPr bwMode="auto">
            <a:xfrm>
              <a:off x="4196178" y="2480354"/>
              <a:ext cx="36760" cy="64331"/>
            </a:xfrm>
            <a:custGeom>
              <a:avLst/>
              <a:gdLst>
                <a:gd name="T0" fmla="*/ 5 w 10"/>
                <a:gd name="T1" fmla="*/ 17 h 17"/>
                <a:gd name="T2" fmla="*/ 5 w 10"/>
                <a:gd name="T3" fmla="*/ 17 h 17"/>
                <a:gd name="T4" fmla="*/ 0 w 10"/>
                <a:gd name="T5" fmla="*/ 1 h 17"/>
                <a:gd name="T6" fmla="*/ 8 w 10"/>
                <a:gd name="T7" fmla="*/ 5 h 17"/>
                <a:gd name="T8" fmla="*/ 9 w 10"/>
                <a:gd name="T9" fmla="*/ 9 h 17"/>
                <a:gd name="T10" fmla="*/ 5 w 10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7" y="2"/>
                    <a:pt x="8" y="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2"/>
                    <a:pt x="9" y="16"/>
                    <a:pt x="5" y="17"/>
                  </a:cubicBezTo>
                  <a:close/>
                </a:path>
              </a:pathLst>
            </a:custGeom>
            <a:solidFill>
              <a:srgbClr val="22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0" name="Freeform 422"/>
            <p:cNvSpPr/>
            <p:nvPr userDrawn="1"/>
          </p:nvSpPr>
          <p:spPr bwMode="auto">
            <a:xfrm>
              <a:off x="4413064" y="2200977"/>
              <a:ext cx="1271903" cy="485235"/>
            </a:xfrm>
            <a:custGeom>
              <a:avLst/>
              <a:gdLst>
                <a:gd name="T0" fmla="*/ 0 w 333"/>
                <a:gd name="T1" fmla="*/ 123 h 127"/>
                <a:gd name="T2" fmla="*/ 5 w 333"/>
                <a:gd name="T3" fmla="*/ 127 h 127"/>
                <a:gd name="T4" fmla="*/ 329 w 333"/>
                <a:gd name="T5" fmla="*/ 127 h 127"/>
                <a:gd name="T6" fmla="*/ 333 w 333"/>
                <a:gd name="T7" fmla="*/ 123 h 127"/>
                <a:gd name="T8" fmla="*/ 333 w 333"/>
                <a:gd name="T9" fmla="*/ 4 h 127"/>
                <a:gd name="T10" fmla="*/ 329 w 333"/>
                <a:gd name="T11" fmla="*/ 0 h 127"/>
                <a:gd name="T12" fmla="*/ 5 w 333"/>
                <a:gd name="T13" fmla="*/ 0 h 127"/>
                <a:gd name="T14" fmla="*/ 0 w 333"/>
                <a:gd name="T15" fmla="*/ 4 h 127"/>
                <a:gd name="T16" fmla="*/ 0 w 333"/>
                <a:gd name="T17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127">
                  <a:moveTo>
                    <a:pt x="0" y="123"/>
                  </a:moveTo>
                  <a:cubicBezTo>
                    <a:pt x="0" y="125"/>
                    <a:pt x="2" y="127"/>
                    <a:pt x="5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31" y="127"/>
                    <a:pt x="333" y="125"/>
                    <a:pt x="333" y="123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2"/>
                    <a:pt x="331" y="0"/>
                    <a:pt x="3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1" name="Freeform 423"/>
            <p:cNvSpPr/>
            <p:nvPr userDrawn="1"/>
          </p:nvSpPr>
          <p:spPr bwMode="auto">
            <a:xfrm>
              <a:off x="5585714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2" name="Freeform 424"/>
            <p:cNvSpPr/>
            <p:nvPr userDrawn="1"/>
          </p:nvSpPr>
          <p:spPr bwMode="auto">
            <a:xfrm>
              <a:off x="5455215" y="2495058"/>
              <a:ext cx="71683" cy="69844"/>
            </a:xfrm>
            <a:custGeom>
              <a:avLst/>
              <a:gdLst>
                <a:gd name="T0" fmla="*/ 0 w 19"/>
                <a:gd name="T1" fmla="*/ 1 h 18"/>
                <a:gd name="T2" fmla="*/ 1 w 19"/>
                <a:gd name="T3" fmla="*/ 0 h 18"/>
                <a:gd name="T4" fmla="*/ 17 w 19"/>
                <a:gd name="T5" fmla="*/ 0 h 18"/>
                <a:gd name="T6" fmla="*/ 19 w 19"/>
                <a:gd name="T7" fmla="*/ 1 h 18"/>
                <a:gd name="T8" fmla="*/ 19 w 19"/>
                <a:gd name="T9" fmla="*/ 17 h 18"/>
                <a:gd name="T10" fmla="*/ 17 w 19"/>
                <a:gd name="T11" fmla="*/ 18 h 18"/>
                <a:gd name="T12" fmla="*/ 1 w 19"/>
                <a:gd name="T13" fmla="*/ 18 h 18"/>
                <a:gd name="T14" fmla="*/ 0 w 19"/>
                <a:gd name="T15" fmla="*/ 17 h 18"/>
                <a:gd name="T16" fmla="*/ 0 w 1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3" name="Freeform 425"/>
            <p:cNvSpPr/>
            <p:nvPr userDrawn="1"/>
          </p:nvSpPr>
          <p:spPr bwMode="auto">
            <a:xfrm>
              <a:off x="5436835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4" name="Freeform 426"/>
            <p:cNvSpPr/>
            <p:nvPr userDrawn="1"/>
          </p:nvSpPr>
          <p:spPr bwMode="auto">
            <a:xfrm>
              <a:off x="5477271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5" name="Freeform 427"/>
            <p:cNvSpPr/>
            <p:nvPr userDrawn="1"/>
          </p:nvSpPr>
          <p:spPr bwMode="auto">
            <a:xfrm>
              <a:off x="5585714" y="2232224"/>
              <a:ext cx="68007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6" name="Freeform 428"/>
            <p:cNvSpPr/>
            <p:nvPr userDrawn="1"/>
          </p:nvSpPr>
          <p:spPr bwMode="auto">
            <a:xfrm>
              <a:off x="5501166" y="2232224"/>
              <a:ext cx="68007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7" name="Freeform 429"/>
            <p:cNvSpPr/>
            <p:nvPr userDrawn="1"/>
          </p:nvSpPr>
          <p:spPr bwMode="auto">
            <a:xfrm>
              <a:off x="5416617" y="2232224"/>
              <a:ext cx="69844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8" name="Freeform 430"/>
            <p:cNvSpPr/>
            <p:nvPr userDrawn="1"/>
          </p:nvSpPr>
          <p:spPr bwMode="auto">
            <a:xfrm>
              <a:off x="4699793" y="2232224"/>
              <a:ext cx="68007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9" name="Freeform 431"/>
            <p:cNvSpPr/>
            <p:nvPr userDrawn="1"/>
          </p:nvSpPr>
          <p:spPr bwMode="auto">
            <a:xfrm>
              <a:off x="4615245" y="2232224"/>
              <a:ext cx="68007" cy="38599"/>
            </a:xfrm>
            <a:custGeom>
              <a:avLst/>
              <a:gdLst>
                <a:gd name="T0" fmla="*/ 0 w 18"/>
                <a:gd name="T1" fmla="*/ 1 h 10"/>
                <a:gd name="T2" fmla="*/ 1 w 18"/>
                <a:gd name="T3" fmla="*/ 0 h 10"/>
                <a:gd name="T4" fmla="*/ 17 w 18"/>
                <a:gd name="T5" fmla="*/ 0 h 10"/>
                <a:gd name="T6" fmla="*/ 18 w 18"/>
                <a:gd name="T7" fmla="*/ 1 h 10"/>
                <a:gd name="T8" fmla="*/ 18 w 18"/>
                <a:gd name="T9" fmla="*/ 9 h 10"/>
                <a:gd name="T10" fmla="*/ 17 w 18"/>
                <a:gd name="T11" fmla="*/ 10 h 10"/>
                <a:gd name="T12" fmla="*/ 1 w 18"/>
                <a:gd name="T13" fmla="*/ 10 h 10"/>
                <a:gd name="T14" fmla="*/ 0 w 18"/>
                <a:gd name="T15" fmla="*/ 9 h 10"/>
                <a:gd name="T16" fmla="*/ 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0" name="Freeform 432"/>
            <p:cNvSpPr/>
            <p:nvPr userDrawn="1"/>
          </p:nvSpPr>
          <p:spPr bwMode="auto">
            <a:xfrm>
              <a:off x="4447985" y="2232224"/>
              <a:ext cx="68007" cy="38599"/>
            </a:xfrm>
            <a:custGeom>
              <a:avLst/>
              <a:gdLst>
                <a:gd name="T0" fmla="*/ 0 w 18"/>
                <a:gd name="T1" fmla="*/ 1 h 10"/>
                <a:gd name="T2" fmla="*/ 1 w 18"/>
                <a:gd name="T3" fmla="*/ 0 h 10"/>
                <a:gd name="T4" fmla="*/ 17 w 18"/>
                <a:gd name="T5" fmla="*/ 0 h 10"/>
                <a:gd name="T6" fmla="*/ 18 w 18"/>
                <a:gd name="T7" fmla="*/ 1 h 10"/>
                <a:gd name="T8" fmla="*/ 18 w 18"/>
                <a:gd name="T9" fmla="*/ 9 h 10"/>
                <a:gd name="T10" fmla="*/ 17 w 18"/>
                <a:gd name="T11" fmla="*/ 10 h 10"/>
                <a:gd name="T12" fmla="*/ 1 w 18"/>
                <a:gd name="T13" fmla="*/ 10 h 10"/>
                <a:gd name="T14" fmla="*/ 0 w 18"/>
                <a:gd name="T15" fmla="*/ 9 h 10"/>
                <a:gd name="T16" fmla="*/ 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1" name="Freeform 433"/>
            <p:cNvSpPr/>
            <p:nvPr userDrawn="1"/>
          </p:nvSpPr>
          <p:spPr bwMode="auto">
            <a:xfrm>
              <a:off x="5310013" y="2232224"/>
              <a:ext cx="91901" cy="79035"/>
            </a:xfrm>
            <a:custGeom>
              <a:avLst/>
              <a:gdLst>
                <a:gd name="T0" fmla="*/ 0 w 24"/>
                <a:gd name="T1" fmla="*/ 1 h 21"/>
                <a:gd name="T2" fmla="*/ 1 w 24"/>
                <a:gd name="T3" fmla="*/ 0 h 21"/>
                <a:gd name="T4" fmla="*/ 23 w 24"/>
                <a:gd name="T5" fmla="*/ 0 h 21"/>
                <a:gd name="T6" fmla="*/ 24 w 24"/>
                <a:gd name="T7" fmla="*/ 1 h 21"/>
                <a:gd name="T8" fmla="*/ 24 w 24"/>
                <a:gd name="T9" fmla="*/ 20 h 21"/>
                <a:gd name="T10" fmla="*/ 23 w 24"/>
                <a:gd name="T11" fmla="*/ 21 h 21"/>
                <a:gd name="T12" fmla="*/ 1 w 24"/>
                <a:gd name="T13" fmla="*/ 21 h 21"/>
                <a:gd name="T14" fmla="*/ 0 w 24"/>
                <a:gd name="T15" fmla="*/ 20 h 21"/>
                <a:gd name="T16" fmla="*/ 0 w 2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1" name="Freeform 435"/>
            <p:cNvSpPr/>
            <p:nvPr userDrawn="1"/>
          </p:nvSpPr>
          <p:spPr bwMode="auto">
            <a:xfrm>
              <a:off x="4782503" y="2232224"/>
              <a:ext cx="91901" cy="79035"/>
            </a:xfrm>
            <a:custGeom>
              <a:avLst/>
              <a:gdLst>
                <a:gd name="T0" fmla="*/ 0 w 24"/>
                <a:gd name="T1" fmla="*/ 1 h 21"/>
                <a:gd name="T2" fmla="*/ 1 w 24"/>
                <a:gd name="T3" fmla="*/ 0 h 21"/>
                <a:gd name="T4" fmla="*/ 23 w 24"/>
                <a:gd name="T5" fmla="*/ 0 h 21"/>
                <a:gd name="T6" fmla="*/ 24 w 24"/>
                <a:gd name="T7" fmla="*/ 1 h 21"/>
                <a:gd name="T8" fmla="*/ 24 w 24"/>
                <a:gd name="T9" fmla="*/ 20 h 21"/>
                <a:gd name="T10" fmla="*/ 23 w 24"/>
                <a:gd name="T11" fmla="*/ 21 h 21"/>
                <a:gd name="T12" fmla="*/ 1 w 24"/>
                <a:gd name="T13" fmla="*/ 21 h 21"/>
                <a:gd name="T14" fmla="*/ 0 w 24"/>
                <a:gd name="T15" fmla="*/ 20 h 21"/>
                <a:gd name="T16" fmla="*/ 0 w 2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2" name="Freeform 436"/>
            <p:cNvSpPr/>
            <p:nvPr userDrawn="1"/>
          </p:nvSpPr>
          <p:spPr bwMode="auto">
            <a:xfrm>
              <a:off x="4890946" y="2232224"/>
              <a:ext cx="404362" cy="79035"/>
            </a:xfrm>
            <a:custGeom>
              <a:avLst/>
              <a:gdLst>
                <a:gd name="T0" fmla="*/ 0 w 106"/>
                <a:gd name="T1" fmla="*/ 1 h 21"/>
                <a:gd name="T2" fmla="*/ 1 w 106"/>
                <a:gd name="T3" fmla="*/ 0 h 21"/>
                <a:gd name="T4" fmla="*/ 105 w 106"/>
                <a:gd name="T5" fmla="*/ 0 h 21"/>
                <a:gd name="T6" fmla="*/ 106 w 106"/>
                <a:gd name="T7" fmla="*/ 1 h 21"/>
                <a:gd name="T8" fmla="*/ 106 w 106"/>
                <a:gd name="T9" fmla="*/ 20 h 21"/>
                <a:gd name="T10" fmla="*/ 105 w 106"/>
                <a:gd name="T11" fmla="*/ 21 h 21"/>
                <a:gd name="T12" fmla="*/ 1 w 106"/>
                <a:gd name="T13" fmla="*/ 21 h 21"/>
                <a:gd name="T14" fmla="*/ 0 w 106"/>
                <a:gd name="T15" fmla="*/ 20 h 21"/>
                <a:gd name="T16" fmla="*/ 0 w 106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5" y="21"/>
                    <a:pt x="105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3" name="Freeform 437"/>
            <p:cNvSpPr/>
            <p:nvPr userDrawn="1"/>
          </p:nvSpPr>
          <p:spPr bwMode="auto">
            <a:xfrm>
              <a:off x="5394561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4" name="Freeform 438"/>
            <p:cNvSpPr/>
            <p:nvPr userDrawn="1"/>
          </p:nvSpPr>
          <p:spPr bwMode="auto">
            <a:xfrm>
              <a:off x="5310013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5" name="Freeform 439"/>
            <p:cNvSpPr/>
            <p:nvPr userDrawn="1"/>
          </p:nvSpPr>
          <p:spPr bwMode="auto">
            <a:xfrm>
              <a:off x="5225464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6" name="Freeform 440"/>
            <p:cNvSpPr/>
            <p:nvPr userDrawn="1"/>
          </p:nvSpPr>
          <p:spPr bwMode="auto">
            <a:xfrm>
              <a:off x="5142753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7" name="Freeform 441"/>
            <p:cNvSpPr/>
            <p:nvPr userDrawn="1"/>
          </p:nvSpPr>
          <p:spPr bwMode="auto">
            <a:xfrm>
              <a:off x="5058205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8" name="Freeform 442"/>
            <p:cNvSpPr/>
            <p:nvPr userDrawn="1"/>
          </p:nvSpPr>
          <p:spPr bwMode="auto">
            <a:xfrm>
              <a:off x="4973656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9" name="Freeform 443"/>
            <p:cNvSpPr/>
            <p:nvPr userDrawn="1"/>
          </p:nvSpPr>
          <p:spPr bwMode="auto">
            <a:xfrm>
              <a:off x="4890946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0" name="Freeform 444"/>
            <p:cNvSpPr/>
            <p:nvPr userDrawn="1"/>
          </p:nvSpPr>
          <p:spPr bwMode="auto">
            <a:xfrm>
              <a:off x="4806398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1" name="Freeform 445"/>
            <p:cNvSpPr/>
            <p:nvPr userDrawn="1"/>
          </p:nvSpPr>
          <p:spPr bwMode="auto">
            <a:xfrm>
              <a:off x="4721849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2" name="Freeform 446"/>
            <p:cNvSpPr/>
            <p:nvPr userDrawn="1"/>
          </p:nvSpPr>
          <p:spPr bwMode="auto">
            <a:xfrm>
              <a:off x="4637301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3" name="Freeform 447"/>
            <p:cNvSpPr/>
            <p:nvPr userDrawn="1"/>
          </p:nvSpPr>
          <p:spPr bwMode="auto">
            <a:xfrm>
              <a:off x="4447985" y="2327800"/>
              <a:ext cx="174612" cy="68007"/>
            </a:xfrm>
            <a:custGeom>
              <a:avLst/>
              <a:gdLst>
                <a:gd name="T0" fmla="*/ 0 w 46"/>
                <a:gd name="T1" fmla="*/ 1 h 18"/>
                <a:gd name="T2" fmla="*/ 1 w 46"/>
                <a:gd name="T3" fmla="*/ 0 h 18"/>
                <a:gd name="T4" fmla="*/ 45 w 46"/>
                <a:gd name="T5" fmla="*/ 0 h 18"/>
                <a:gd name="T6" fmla="*/ 46 w 46"/>
                <a:gd name="T7" fmla="*/ 1 h 18"/>
                <a:gd name="T8" fmla="*/ 46 w 46"/>
                <a:gd name="T9" fmla="*/ 17 h 18"/>
                <a:gd name="T10" fmla="*/ 45 w 46"/>
                <a:gd name="T11" fmla="*/ 18 h 18"/>
                <a:gd name="T12" fmla="*/ 1 w 46"/>
                <a:gd name="T13" fmla="*/ 18 h 18"/>
                <a:gd name="T14" fmla="*/ 0 w 46"/>
                <a:gd name="T15" fmla="*/ 17 h 18"/>
                <a:gd name="T16" fmla="*/ 0 w 4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5" y="18"/>
                    <a:pt x="45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4" name="Freeform 448"/>
            <p:cNvSpPr/>
            <p:nvPr userDrawn="1"/>
          </p:nvSpPr>
          <p:spPr bwMode="auto">
            <a:xfrm>
              <a:off x="5352286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5" name="Freeform 449"/>
            <p:cNvSpPr/>
            <p:nvPr userDrawn="1"/>
          </p:nvSpPr>
          <p:spPr bwMode="auto">
            <a:xfrm>
              <a:off x="5267738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6" name="Freeform 450"/>
            <p:cNvSpPr/>
            <p:nvPr userDrawn="1"/>
          </p:nvSpPr>
          <p:spPr bwMode="auto">
            <a:xfrm>
              <a:off x="5183189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7" name="Freeform 451"/>
            <p:cNvSpPr/>
            <p:nvPr userDrawn="1"/>
          </p:nvSpPr>
          <p:spPr bwMode="auto">
            <a:xfrm>
              <a:off x="5100479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8" name="Freeform 452"/>
            <p:cNvSpPr/>
            <p:nvPr userDrawn="1"/>
          </p:nvSpPr>
          <p:spPr bwMode="auto">
            <a:xfrm>
              <a:off x="5015931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9" name="Freeform 453"/>
            <p:cNvSpPr/>
            <p:nvPr userDrawn="1"/>
          </p:nvSpPr>
          <p:spPr bwMode="auto">
            <a:xfrm>
              <a:off x="4931383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0" name="Freeform 454"/>
            <p:cNvSpPr/>
            <p:nvPr userDrawn="1"/>
          </p:nvSpPr>
          <p:spPr bwMode="auto">
            <a:xfrm>
              <a:off x="4848671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1" name="Freeform 455"/>
            <p:cNvSpPr/>
            <p:nvPr userDrawn="1"/>
          </p:nvSpPr>
          <p:spPr bwMode="auto">
            <a:xfrm>
              <a:off x="4764123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2" name="Freeform 456"/>
            <p:cNvSpPr/>
            <p:nvPr userDrawn="1"/>
          </p:nvSpPr>
          <p:spPr bwMode="auto">
            <a:xfrm>
              <a:off x="4679575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3" name="Freeform 457"/>
            <p:cNvSpPr/>
            <p:nvPr userDrawn="1"/>
          </p:nvSpPr>
          <p:spPr bwMode="auto">
            <a:xfrm>
              <a:off x="4596865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4" name="Freeform 458"/>
            <p:cNvSpPr/>
            <p:nvPr userDrawn="1"/>
          </p:nvSpPr>
          <p:spPr bwMode="auto">
            <a:xfrm>
              <a:off x="4512316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5" name="Freeform 459"/>
            <p:cNvSpPr/>
            <p:nvPr userDrawn="1"/>
          </p:nvSpPr>
          <p:spPr bwMode="auto">
            <a:xfrm>
              <a:off x="5370666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6" name="Freeform 460"/>
            <p:cNvSpPr/>
            <p:nvPr userDrawn="1"/>
          </p:nvSpPr>
          <p:spPr bwMode="auto">
            <a:xfrm>
              <a:off x="5287957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7" name="Freeform 461"/>
            <p:cNvSpPr/>
            <p:nvPr userDrawn="1"/>
          </p:nvSpPr>
          <p:spPr bwMode="auto">
            <a:xfrm>
              <a:off x="5203408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8" name="Freeform 462"/>
            <p:cNvSpPr/>
            <p:nvPr userDrawn="1"/>
          </p:nvSpPr>
          <p:spPr bwMode="auto">
            <a:xfrm>
              <a:off x="5118860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9" name="Freeform 463"/>
            <p:cNvSpPr/>
            <p:nvPr userDrawn="1"/>
          </p:nvSpPr>
          <p:spPr bwMode="auto">
            <a:xfrm>
              <a:off x="5034311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0" name="Freeform 464"/>
            <p:cNvSpPr/>
            <p:nvPr userDrawn="1"/>
          </p:nvSpPr>
          <p:spPr bwMode="auto">
            <a:xfrm>
              <a:off x="4951600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1" name="Freeform 465"/>
            <p:cNvSpPr/>
            <p:nvPr userDrawn="1"/>
          </p:nvSpPr>
          <p:spPr bwMode="auto">
            <a:xfrm>
              <a:off x="4867052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2" name="Freeform 466"/>
            <p:cNvSpPr/>
            <p:nvPr userDrawn="1"/>
          </p:nvSpPr>
          <p:spPr bwMode="auto">
            <a:xfrm>
              <a:off x="4782503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3" name="Freeform 467"/>
            <p:cNvSpPr/>
            <p:nvPr userDrawn="1"/>
          </p:nvSpPr>
          <p:spPr bwMode="auto">
            <a:xfrm>
              <a:off x="4699793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4" name="Freeform 468"/>
            <p:cNvSpPr/>
            <p:nvPr userDrawn="1"/>
          </p:nvSpPr>
          <p:spPr bwMode="auto">
            <a:xfrm>
              <a:off x="4615245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5" name="Freeform 469"/>
            <p:cNvSpPr/>
            <p:nvPr userDrawn="1"/>
          </p:nvSpPr>
          <p:spPr bwMode="auto">
            <a:xfrm>
              <a:off x="4530696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6" name="Freeform 470"/>
            <p:cNvSpPr/>
            <p:nvPr userDrawn="1"/>
          </p:nvSpPr>
          <p:spPr bwMode="auto">
            <a:xfrm>
              <a:off x="5539763" y="2495058"/>
              <a:ext cx="113957" cy="69844"/>
            </a:xfrm>
            <a:custGeom>
              <a:avLst/>
              <a:gdLst>
                <a:gd name="T0" fmla="*/ 0 w 30"/>
                <a:gd name="T1" fmla="*/ 1 h 18"/>
                <a:gd name="T2" fmla="*/ 1 w 30"/>
                <a:gd name="T3" fmla="*/ 0 h 18"/>
                <a:gd name="T4" fmla="*/ 29 w 30"/>
                <a:gd name="T5" fmla="*/ 0 h 18"/>
                <a:gd name="T6" fmla="*/ 30 w 30"/>
                <a:gd name="T7" fmla="*/ 1 h 18"/>
                <a:gd name="T8" fmla="*/ 30 w 30"/>
                <a:gd name="T9" fmla="*/ 17 h 18"/>
                <a:gd name="T10" fmla="*/ 29 w 30"/>
                <a:gd name="T11" fmla="*/ 18 h 18"/>
                <a:gd name="T12" fmla="*/ 1 w 30"/>
                <a:gd name="T13" fmla="*/ 18 h 18"/>
                <a:gd name="T14" fmla="*/ 0 w 30"/>
                <a:gd name="T15" fmla="*/ 17 h 18"/>
                <a:gd name="T16" fmla="*/ 0 w 30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29" y="18"/>
                    <a:pt x="29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7" name="Freeform 471"/>
            <p:cNvSpPr/>
            <p:nvPr userDrawn="1"/>
          </p:nvSpPr>
          <p:spPr bwMode="auto">
            <a:xfrm>
              <a:off x="4447985" y="2579607"/>
              <a:ext cx="110281" cy="68007"/>
            </a:xfrm>
            <a:custGeom>
              <a:avLst/>
              <a:gdLst>
                <a:gd name="T0" fmla="*/ 0 w 29"/>
                <a:gd name="T1" fmla="*/ 1 h 18"/>
                <a:gd name="T2" fmla="*/ 1 w 29"/>
                <a:gd name="T3" fmla="*/ 0 h 18"/>
                <a:gd name="T4" fmla="*/ 28 w 29"/>
                <a:gd name="T5" fmla="*/ 0 h 18"/>
                <a:gd name="T6" fmla="*/ 29 w 29"/>
                <a:gd name="T7" fmla="*/ 1 h 18"/>
                <a:gd name="T8" fmla="*/ 29 w 29"/>
                <a:gd name="T9" fmla="*/ 17 h 18"/>
                <a:gd name="T10" fmla="*/ 28 w 29"/>
                <a:gd name="T11" fmla="*/ 18 h 18"/>
                <a:gd name="T12" fmla="*/ 1 w 29"/>
                <a:gd name="T13" fmla="*/ 18 h 18"/>
                <a:gd name="T14" fmla="*/ 0 w 29"/>
                <a:gd name="T15" fmla="*/ 17 h 18"/>
                <a:gd name="T16" fmla="*/ 0 w 2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8" name="Freeform 472"/>
            <p:cNvSpPr/>
            <p:nvPr userDrawn="1"/>
          </p:nvSpPr>
          <p:spPr bwMode="auto">
            <a:xfrm>
              <a:off x="5519546" y="2410510"/>
              <a:ext cx="134175" cy="69844"/>
            </a:xfrm>
            <a:custGeom>
              <a:avLst/>
              <a:gdLst>
                <a:gd name="T0" fmla="*/ 0 w 35"/>
                <a:gd name="T1" fmla="*/ 1 h 18"/>
                <a:gd name="T2" fmla="*/ 1 w 35"/>
                <a:gd name="T3" fmla="*/ 0 h 18"/>
                <a:gd name="T4" fmla="*/ 34 w 35"/>
                <a:gd name="T5" fmla="*/ 0 h 18"/>
                <a:gd name="T6" fmla="*/ 35 w 35"/>
                <a:gd name="T7" fmla="*/ 1 h 18"/>
                <a:gd name="T8" fmla="*/ 35 w 35"/>
                <a:gd name="T9" fmla="*/ 17 h 18"/>
                <a:gd name="T10" fmla="*/ 34 w 35"/>
                <a:gd name="T11" fmla="*/ 18 h 18"/>
                <a:gd name="T12" fmla="*/ 1 w 35"/>
                <a:gd name="T13" fmla="*/ 18 h 18"/>
                <a:gd name="T14" fmla="*/ 0 w 35"/>
                <a:gd name="T15" fmla="*/ 17 h 18"/>
                <a:gd name="T16" fmla="*/ 0 w 3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4" y="18"/>
                    <a:pt x="34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9" name="Freeform 473"/>
            <p:cNvSpPr/>
            <p:nvPr userDrawn="1"/>
          </p:nvSpPr>
          <p:spPr bwMode="auto">
            <a:xfrm>
              <a:off x="5561819" y="2327800"/>
              <a:ext cx="91901" cy="68007"/>
            </a:xfrm>
            <a:custGeom>
              <a:avLst/>
              <a:gdLst>
                <a:gd name="T0" fmla="*/ 0 w 24"/>
                <a:gd name="T1" fmla="*/ 1 h 18"/>
                <a:gd name="T2" fmla="*/ 1 w 24"/>
                <a:gd name="T3" fmla="*/ 0 h 18"/>
                <a:gd name="T4" fmla="*/ 23 w 24"/>
                <a:gd name="T5" fmla="*/ 0 h 18"/>
                <a:gd name="T6" fmla="*/ 24 w 24"/>
                <a:gd name="T7" fmla="*/ 1 h 18"/>
                <a:gd name="T8" fmla="*/ 24 w 24"/>
                <a:gd name="T9" fmla="*/ 17 h 18"/>
                <a:gd name="T10" fmla="*/ 23 w 24"/>
                <a:gd name="T11" fmla="*/ 18 h 18"/>
                <a:gd name="T12" fmla="*/ 1 w 24"/>
                <a:gd name="T13" fmla="*/ 18 h 18"/>
                <a:gd name="T14" fmla="*/ 0 w 24"/>
                <a:gd name="T15" fmla="*/ 17 h 18"/>
                <a:gd name="T16" fmla="*/ 0 w 2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0" name="Freeform 474"/>
            <p:cNvSpPr/>
            <p:nvPr userDrawn="1"/>
          </p:nvSpPr>
          <p:spPr bwMode="auto">
            <a:xfrm>
              <a:off x="5501166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1" name="Freeform 475"/>
            <p:cNvSpPr/>
            <p:nvPr userDrawn="1"/>
          </p:nvSpPr>
          <p:spPr bwMode="auto">
            <a:xfrm>
              <a:off x="5416617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2" name="Freeform 476"/>
            <p:cNvSpPr/>
            <p:nvPr userDrawn="1"/>
          </p:nvSpPr>
          <p:spPr bwMode="auto">
            <a:xfrm>
              <a:off x="5328393" y="2579607"/>
              <a:ext cx="73520" cy="68007"/>
            </a:xfrm>
            <a:custGeom>
              <a:avLst/>
              <a:gdLst>
                <a:gd name="T0" fmla="*/ 0 w 19"/>
                <a:gd name="T1" fmla="*/ 1 h 18"/>
                <a:gd name="T2" fmla="*/ 2 w 19"/>
                <a:gd name="T3" fmla="*/ 0 h 18"/>
                <a:gd name="T4" fmla="*/ 18 w 19"/>
                <a:gd name="T5" fmla="*/ 0 h 18"/>
                <a:gd name="T6" fmla="*/ 19 w 19"/>
                <a:gd name="T7" fmla="*/ 1 h 18"/>
                <a:gd name="T8" fmla="*/ 19 w 19"/>
                <a:gd name="T9" fmla="*/ 17 h 18"/>
                <a:gd name="T10" fmla="*/ 18 w 19"/>
                <a:gd name="T11" fmla="*/ 18 h 18"/>
                <a:gd name="T12" fmla="*/ 2 w 19"/>
                <a:gd name="T13" fmla="*/ 18 h 18"/>
                <a:gd name="T14" fmla="*/ 0 w 19"/>
                <a:gd name="T15" fmla="*/ 17 h 18"/>
                <a:gd name="T16" fmla="*/ 0 w 1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3" name="Freeform 477"/>
            <p:cNvSpPr/>
            <p:nvPr userDrawn="1"/>
          </p:nvSpPr>
          <p:spPr bwMode="auto">
            <a:xfrm>
              <a:off x="5245682" y="2579607"/>
              <a:ext cx="71683" cy="68007"/>
            </a:xfrm>
            <a:custGeom>
              <a:avLst/>
              <a:gdLst>
                <a:gd name="T0" fmla="*/ 0 w 19"/>
                <a:gd name="T1" fmla="*/ 1 h 18"/>
                <a:gd name="T2" fmla="*/ 1 w 19"/>
                <a:gd name="T3" fmla="*/ 0 h 18"/>
                <a:gd name="T4" fmla="*/ 17 w 19"/>
                <a:gd name="T5" fmla="*/ 0 h 18"/>
                <a:gd name="T6" fmla="*/ 19 w 19"/>
                <a:gd name="T7" fmla="*/ 1 h 18"/>
                <a:gd name="T8" fmla="*/ 19 w 19"/>
                <a:gd name="T9" fmla="*/ 17 h 18"/>
                <a:gd name="T10" fmla="*/ 17 w 19"/>
                <a:gd name="T11" fmla="*/ 18 h 18"/>
                <a:gd name="T12" fmla="*/ 1 w 19"/>
                <a:gd name="T13" fmla="*/ 18 h 18"/>
                <a:gd name="T14" fmla="*/ 0 w 19"/>
                <a:gd name="T15" fmla="*/ 17 h 18"/>
                <a:gd name="T16" fmla="*/ 0 w 1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4" name="Freeform 478"/>
            <p:cNvSpPr/>
            <p:nvPr userDrawn="1"/>
          </p:nvSpPr>
          <p:spPr bwMode="auto">
            <a:xfrm>
              <a:off x="5161133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5" name="Freeform 479"/>
            <p:cNvSpPr/>
            <p:nvPr userDrawn="1"/>
          </p:nvSpPr>
          <p:spPr bwMode="auto">
            <a:xfrm>
              <a:off x="5076585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6" name="Freeform 480"/>
            <p:cNvSpPr/>
            <p:nvPr userDrawn="1"/>
          </p:nvSpPr>
          <p:spPr bwMode="auto">
            <a:xfrm>
              <a:off x="4993875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7" name="Freeform 481"/>
            <p:cNvSpPr/>
            <p:nvPr userDrawn="1"/>
          </p:nvSpPr>
          <p:spPr bwMode="auto">
            <a:xfrm>
              <a:off x="4909326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8" name="Freeform 482"/>
            <p:cNvSpPr/>
            <p:nvPr userDrawn="1"/>
          </p:nvSpPr>
          <p:spPr bwMode="auto">
            <a:xfrm>
              <a:off x="4824778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9" name="Freeform 483"/>
            <p:cNvSpPr/>
            <p:nvPr userDrawn="1"/>
          </p:nvSpPr>
          <p:spPr bwMode="auto">
            <a:xfrm>
              <a:off x="4742067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0" name="Freeform 484"/>
            <p:cNvSpPr/>
            <p:nvPr userDrawn="1"/>
          </p:nvSpPr>
          <p:spPr bwMode="auto">
            <a:xfrm>
              <a:off x="4657518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1" name="Freeform 485"/>
            <p:cNvSpPr/>
            <p:nvPr userDrawn="1"/>
          </p:nvSpPr>
          <p:spPr bwMode="auto">
            <a:xfrm>
              <a:off x="4572970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2" name="Freeform 486"/>
            <p:cNvSpPr/>
            <p:nvPr userDrawn="1"/>
          </p:nvSpPr>
          <p:spPr bwMode="auto">
            <a:xfrm>
              <a:off x="4530696" y="2232224"/>
              <a:ext cx="69844" cy="38599"/>
            </a:xfrm>
            <a:custGeom>
              <a:avLst/>
              <a:gdLst>
                <a:gd name="T0" fmla="*/ 38 w 38"/>
                <a:gd name="T1" fmla="*/ 21 h 21"/>
                <a:gd name="T2" fmla="*/ 38 w 38"/>
                <a:gd name="T3" fmla="*/ 2 h 21"/>
                <a:gd name="T4" fmla="*/ 38 w 38"/>
                <a:gd name="T5" fmla="*/ 0 h 21"/>
                <a:gd name="T6" fmla="*/ 36 w 38"/>
                <a:gd name="T7" fmla="*/ 0 h 21"/>
                <a:gd name="T8" fmla="*/ 2 w 38"/>
                <a:gd name="T9" fmla="*/ 0 h 21"/>
                <a:gd name="T10" fmla="*/ 0 w 38"/>
                <a:gd name="T11" fmla="*/ 0 h 21"/>
                <a:gd name="T12" fmla="*/ 0 w 38"/>
                <a:gd name="T13" fmla="*/ 2 h 21"/>
                <a:gd name="T14" fmla="*/ 0 w 38"/>
                <a:gd name="T15" fmla="*/ 21 h 21"/>
                <a:gd name="T16" fmla="*/ 38 w 38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lnTo>
                    <a:pt x="38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1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3" name="Freeform 487"/>
            <p:cNvSpPr/>
            <p:nvPr userDrawn="1"/>
          </p:nvSpPr>
          <p:spPr bwMode="auto">
            <a:xfrm>
              <a:off x="4530696" y="2274497"/>
              <a:ext cx="69844" cy="36760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18 h 20"/>
                <a:gd name="T4" fmla="*/ 0 w 38"/>
                <a:gd name="T5" fmla="*/ 18 h 20"/>
                <a:gd name="T6" fmla="*/ 2 w 38"/>
                <a:gd name="T7" fmla="*/ 20 h 20"/>
                <a:gd name="T8" fmla="*/ 36 w 38"/>
                <a:gd name="T9" fmla="*/ 20 h 20"/>
                <a:gd name="T10" fmla="*/ 38 w 38"/>
                <a:gd name="T11" fmla="*/ 18 h 20"/>
                <a:gd name="T12" fmla="*/ 38 w 38"/>
                <a:gd name="T13" fmla="*/ 18 h 20"/>
                <a:gd name="T14" fmla="*/ 38 w 38"/>
                <a:gd name="T15" fmla="*/ 0 h 20"/>
                <a:gd name="T16" fmla="*/ 0 w 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4" name="Freeform 488"/>
            <p:cNvSpPr/>
            <p:nvPr userDrawn="1"/>
          </p:nvSpPr>
          <p:spPr bwMode="auto">
            <a:xfrm>
              <a:off x="4447985" y="2410510"/>
              <a:ext cx="68007" cy="154393"/>
            </a:xfrm>
            <a:custGeom>
              <a:avLst/>
              <a:gdLst>
                <a:gd name="T0" fmla="*/ 35 w 37"/>
                <a:gd name="T1" fmla="*/ 84 h 84"/>
                <a:gd name="T2" fmla="*/ 37 w 37"/>
                <a:gd name="T3" fmla="*/ 81 h 84"/>
                <a:gd name="T4" fmla="*/ 37 w 37"/>
                <a:gd name="T5" fmla="*/ 81 h 84"/>
                <a:gd name="T6" fmla="*/ 37 w 37"/>
                <a:gd name="T7" fmla="*/ 48 h 84"/>
                <a:gd name="T8" fmla="*/ 37 w 37"/>
                <a:gd name="T9" fmla="*/ 46 h 84"/>
                <a:gd name="T10" fmla="*/ 35 w 37"/>
                <a:gd name="T11" fmla="*/ 46 h 84"/>
                <a:gd name="T12" fmla="*/ 27 w 37"/>
                <a:gd name="T13" fmla="*/ 46 h 84"/>
                <a:gd name="T14" fmla="*/ 27 w 37"/>
                <a:gd name="T15" fmla="*/ 2 h 84"/>
                <a:gd name="T16" fmla="*/ 25 w 37"/>
                <a:gd name="T17" fmla="*/ 0 h 84"/>
                <a:gd name="T18" fmla="*/ 25 w 37"/>
                <a:gd name="T19" fmla="*/ 0 h 84"/>
                <a:gd name="T20" fmla="*/ 2 w 37"/>
                <a:gd name="T21" fmla="*/ 0 h 84"/>
                <a:gd name="T22" fmla="*/ 0 w 37"/>
                <a:gd name="T23" fmla="*/ 0 h 84"/>
                <a:gd name="T24" fmla="*/ 0 w 37"/>
                <a:gd name="T25" fmla="*/ 2 h 84"/>
                <a:gd name="T26" fmla="*/ 0 w 37"/>
                <a:gd name="T27" fmla="*/ 81 h 84"/>
                <a:gd name="T28" fmla="*/ 0 w 37"/>
                <a:gd name="T29" fmla="*/ 81 h 84"/>
                <a:gd name="T30" fmla="*/ 2 w 37"/>
                <a:gd name="T31" fmla="*/ 84 h 84"/>
                <a:gd name="T32" fmla="*/ 35 w 37"/>
                <a:gd name="T3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84">
                  <a:moveTo>
                    <a:pt x="35" y="84"/>
                  </a:moveTo>
                  <a:lnTo>
                    <a:pt x="37" y="81"/>
                  </a:lnTo>
                  <a:lnTo>
                    <a:pt x="37" y="81"/>
                  </a:lnTo>
                  <a:lnTo>
                    <a:pt x="37" y="48"/>
                  </a:lnTo>
                  <a:lnTo>
                    <a:pt x="37" y="46"/>
                  </a:lnTo>
                  <a:lnTo>
                    <a:pt x="35" y="46"/>
                  </a:lnTo>
                  <a:lnTo>
                    <a:pt x="27" y="4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5" name="Freeform 489"/>
            <p:cNvSpPr/>
            <p:nvPr userDrawn="1"/>
          </p:nvSpPr>
          <p:spPr bwMode="auto">
            <a:xfrm>
              <a:off x="4626273" y="2941696"/>
              <a:ext cx="768288" cy="244456"/>
            </a:xfrm>
            <a:custGeom>
              <a:avLst/>
              <a:gdLst>
                <a:gd name="T0" fmla="*/ 0 w 201"/>
                <a:gd name="T1" fmla="*/ 28 h 64"/>
                <a:gd name="T2" fmla="*/ 28 w 201"/>
                <a:gd name="T3" fmla="*/ 0 h 64"/>
                <a:gd name="T4" fmla="*/ 173 w 201"/>
                <a:gd name="T5" fmla="*/ 0 h 64"/>
                <a:gd name="T6" fmla="*/ 201 w 201"/>
                <a:gd name="T7" fmla="*/ 28 h 64"/>
                <a:gd name="T8" fmla="*/ 201 w 201"/>
                <a:gd name="T9" fmla="*/ 35 h 64"/>
                <a:gd name="T10" fmla="*/ 173 w 201"/>
                <a:gd name="T11" fmla="*/ 64 h 64"/>
                <a:gd name="T12" fmla="*/ 28 w 201"/>
                <a:gd name="T13" fmla="*/ 64 h 64"/>
                <a:gd name="T14" fmla="*/ 0 w 201"/>
                <a:gd name="T15" fmla="*/ 35 h 64"/>
                <a:gd name="T16" fmla="*/ 0 w 201"/>
                <a:gd name="T17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4">
                  <a:moveTo>
                    <a:pt x="0" y="28"/>
                  </a:moveTo>
                  <a:cubicBezTo>
                    <a:pt x="0" y="13"/>
                    <a:pt x="13" y="0"/>
                    <a:pt x="2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8" y="0"/>
                    <a:pt x="201" y="13"/>
                    <a:pt x="201" y="28"/>
                  </a:cubicBezTo>
                  <a:cubicBezTo>
                    <a:pt x="201" y="35"/>
                    <a:pt x="201" y="35"/>
                    <a:pt x="201" y="35"/>
                  </a:cubicBezTo>
                  <a:cubicBezTo>
                    <a:pt x="201" y="51"/>
                    <a:pt x="188" y="64"/>
                    <a:pt x="173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3" y="64"/>
                    <a:pt x="0" y="51"/>
                    <a:pt x="0" y="35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6" name="Freeform 490"/>
            <p:cNvSpPr/>
            <p:nvPr userDrawn="1"/>
          </p:nvSpPr>
          <p:spPr bwMode="auto">
            <a:xfrm>
              <a:off x="4027081" y="3160418"/>
              <a:ext cx="1970347" cy="408038"/>
            </a:xfrm>
            <a:custGeom>
              <a:avLst/>
              <a:gdLst>
                <a:gd name="T0" fmla="*/ 516 w 516"/>
                <a:gd name="T1" fmla="*/ 107 h 107"/>
                <a:gd name="T2" fmla="*/ 514 w 516"/>
                <a:gd name="T3" fmla="*/ 104 h 107"/>
                <a:gd name="T4" fmla="*/ 477 w 516"/>
                <a:gd name="T5" fmla="*/ 0 h 107"/>
                <a:gd name="T6" fmla="*/ 40 w 516"/>
                <a:gd name="T7" fmla="*/ 0 h 107"/>
                <a:gd name="T8" fmla="*/ 0 w 516"/>
                <a:gd name="T9" fmla="*/ 107 h 107"/>
                <a:gd name="T10" fmla="*/ 516 w 516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07">
                  <a:moveTo>
                    <a:pt x="516" y="107"/>
                  </a:moveTo>
                  <a:cubicBezTo>
                    <a:pt x="515" y="106"/>
                    <a:pt x="515" y="105"/>
                    <a:pt x="514" y="104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516" y="107"/>
                  </a:lnTo>
                  <a:close/>
                </a:path>
              </a:pathLst>
            </a:custGeom>
            <a:solidFill>
              <a:srgbClr val="03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7" name="Freeform 491"/>
            <p:cNvSpPr/>
            <p:nvPr userDrawn="1"/>
          </p:nvSpPr>
          <p:spPr bwMode="auto">
            <a:xfrm>
              <a:off x="4019729" y="3564780"/>
              <a:ext cx="1981375" cy="34923"/>
            </a:xfrm>
            <a:custGeom>
              <a:avLst/>
              <a:gdLst>
                <a:gd name="T0" fmla="*/ 2 w 519"/>
                <a:gd name="T1" fmla="*/ 0 h 9"/>
                <a:gd name="T2" fmla="*/ 1 w 519"/>
                <a:gd name="T3" fmla="*/ 2 h 9"/>
                <a:gd name="T4" fmla="*/ 5 w 519"/>
                <a:gd name="T5" fmla="*/ 9 h 9"/>
                <a:gd name="T6" fmla="*/ 513 w 519"/>
                <a:gd name="T7" fmla="*/ 9 h 9"/>
                <a:gd name="T8" fmla="*/ 517 w 519"/>
                <a:gd name="T9" fmla="*/ 0 h 9"/>
                <a:gd name="T10" fmla="*/ 2 w 51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9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6"/>
                    <a:pt x="1" y="9"/>
                    <a:pt x="5" y="9"/>
                  </a:cubicBezTo>
                  <a:cubicBezTo>
                    <a:pt x="513" y="9"/>
                    <a:pt x="513" y="9"/>
                    <a:pt x="513" y="9"/>
                  </a:cubicBezTo>
                  <a:cubicBezTo>
                    <a:pt x="517" y="9"/>
                    <a:pt x="519" y="5"/>
                    <a:pt x="517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5B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8" name="Freeform 492"/>
            <p:cNvSpPr/>
            <p:nvPr userDrawn="1"/>
          </p:nvSpPr>
          <p:spPr bwMode="auto">
            <a:xfrm>
              <a:off x="4118982" y="3193502"/>
              <a:ext cx="1790222" cy="325328"/>
            </a:xfrm>
            <a:custGeom>
              <a:avLst/>
              <a:gdLst>
                <a:gd name="T0" fmla="*/ 0 w 974"/>
                <a:gd name="T1" fmla="*/ 177 h 177"/>
                <a:gd name="T2" fmla="*/ 62 w 974"/>
                <a:gd name="T3" fmla="*/ 0 h 177"/>
                <a:gd name="T4" fmla="*/ 912 w 974"/>
                <a:gd name="T5" fmla="*/ 0 h 177"/>
                <a:gd name="T6" fmla="*/ 974 w 974"/>
                <a:gd name="T7" fmla="*/ 177 h 177"/>
                <a:gd name="T8" fmla="*/ 0 w 974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4" h="177">
                  <a:moveTo>
                    <a:pt x="0" y="177"/>
                  </a:moveTo>
                  <a:lnTo>
                    <a:pt x="62" y="0"/>
                  </a:lnTo>
                  <a:lnTo>
                    <a:pt x="912" y="0"/>
                  </a:lnTo>
                  <a:lnTo>
                    <a:pt x="974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9" name="Freeform 493"/>
            <p:cNvSpPr/>
            <p:nvPr userDrawn="1"/>
          </p:nvSpPr>
          <p:spPr bwMode="auto">
            <a:xfrm>
              <a:off x="4179636" y="3064842"/>
              <a:ext cx="1668913" cy="95577"/>
            </a:xfrm>
            <a:custGeom>
              <a:avLst/>
              <a:gdLst>
                <a:gd name="T0" fmla="*/ 437 w 437"/>
                <a:gd name="T1" fmla="*/ 25 h 25"/>
                <a:gd name="T2" fmla="*/ 432 w 437"/>
                <a:gd name="T3" fmla="*/ 10 h 25"/>
                <a:gd name="T4" fmla="*/ 417 w 437"/>
                <a:gd name="T5" fmla="*/ 0 h 25"/>
                <a:gd name="T6" fmla="*/ 21 w 437"/>
                <a:gd name="T7" fmla="*/ 0 h 25"/>
                <a:gd name="T8" fmla="*/ 6 w 437"/>
                <a:gd name="T9" fmla="*/ 10 h 25"/>
                <a:gd name="T10" fmla="*/ 0 w 437"/>
                <a:gd name="T11" fmla="*/ 25 h 25"/>
                <a:gd name="T12" fmla="*/ 437 w 437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25">
                  <a:moveTo>
                    <a:pt x="437" y="25"/>
                  </a:moveTo>
                  <a:cubicBezTo>
                    <a:pt x="432" y="10"/>
                    <a:pt x="432" y="10"/>
                    <a:pt x="432" y="10"/>
                  </a:cubicBezTo>
                  <a:cubicBezTo>
                    <a:pt x="430" y="5"/>
                    <a:pt x="424" y="0"/>
                    <a:pt x="4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4" y="0"/>
                    <a:pt x="8" y="5"/>
                    <a:pt x="6" y="10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437" y="2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0" name="Freeform 494"/>
            <p:cNvSpPr/>
            <p:nvPr userDrawn="1"/>
          </p:nvSpPr>
          <p:spPr bwMode="auto">
            <a:xfrm>
              <a:off x="10382921" y="3369951"/>
              <a:ext cx="180125" cy="323490"/>
            </a:xfrm>
            <a:custGeom>
              <a:avLst/>
              <a:gdLst>
                <a:gd name="T0" fmla="*/ 5 w 47"/>
                <a:gd name="T1" fmla="*/ 4 h 85"/>
                <a:gd name="T2" fmla="*/ 29 w 47"/>
                <a:gd name="T3" fmla="*/ 16 h 85"/>
                <a:gd name="T4" fmla="*/ 43 w 47"/>
                <a:gd name="T5" fmla="*/ 60 h 85"/>
                <a:gd name="T6" fmla="*/ 31 w 47"/>
                <a:gd name="T7" fmla="*/ 84 h 85"/>
                <a:gd name="T8" fmla="*/ 26 w 47"/>
                <a:gd name="T9" fmla="*/ 85 h 85"/>
                <a:gd name="T10" fmla="*/ 0 w 47"/>
                <a:gd name="T11" fmla="*/ 5 h 85"/>
                <a:gd name="T12" fmla="*/ 5 w 47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5" y="4"/>
                  </a:moveTo>
                  <a:cubicBezTo>
                    <a:pt x="15" y="0"/>
                    <a:pt x="26" y="6"/>
                    <a:pt x="29" y="1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7" y="70"/>
                    <a:pt x="41" y="81"/>
                    <a:pt x="31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1" name="Freeform 495"/>
            <p:cNvSpPr/>
            <p:nvPr userDrawn="1"/>
          </p:nvSpPr>
          <p:spPr bwMode="auto">
            <a:xfrm>
              <a:off x="10303886" y="3388331"/>
              <a:ext cx="178288" cy="325328"/>
            </a:xfrm>
            <a:custGeom>
              <a:avLst/>
              <a:gdLst>
                <a:gd name="T0" fmla="*/ 16 w 47"/>
                <a:gd name="T1" fmla="*/ 2 h 85"/>
                <a:gd name="T2" fmla="*/ 21 w 47"/>
                <a:gd name="T3" fmla="*/ 0 h 85"/>
                <a:gd name="T4" fmla="*/ 47 w 47"/>
                <a:gd name="T5" fmla="*/ 80 h 85"/>
                <a:gd name="T6" fmla="*/ 42 w 47"/>
                <a:gd name="T7" fmla="*/ 82 h 85"/>
                <a:gd name="T8" fmla="*/ 18 w 47"/>
                <a:gd name="T9" fmla="*/ 70 h 85"/>
                <a:gd name="T10" fmla="*/ 4 w 47"/>
                <a:gd name="T11" fmla="*/ 26 h 85"/>
                <a:gd name="T12" fmla="*/ 16 w 47"/>
                <a:gd name="T13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16" y="2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32" y="85"/>
                    <a:pt x="21" y="80"/>
                    <a:pt x="18" y="7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16"/>
                    <a:pt x="6" y="5"/>
                    <a:pt x="16" y="2"/>
                  </a:cubicBez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2" name="Freeform 496"/>
            <p:cNvSpPr/>
            <p:nvPr userDrawn="1"/>
          </p:nvSpPr>
          <p:spPr bwMode="auto">
            <a:xfrm>
              <a:off x="10399463" y="3434282"/>
              <a:ext cx="40436" cy="69844"/>
            </a:xfrm>
            <a:custGeom>
              <a:avLst/>
              <a:gdLst>
                <a:gd name="T0" fmla="*/ 8 w 11"/>
                <a:gd name="T1" fmla="*/ 6 h 18"/>
                <a:gd name="T2" fmla="*/ 10 w 11"/>
                <a:gd name="T3" fmla="*/ 9 h 18"/>
                <a:gd name="T4" fmla="*/ 5 w 11"/>
                <a:gd name="T5" fmla="*/ 18 h 18"/>
                <a:gd name="T6" fmla="*/ 0 w 11"/>
                <a:gd name="T7" fmla="*/ 1 h 18"/>
                <a:gd name="T8" fmla="*/ 8 w 11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6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1" y="13"/>
                    <a:pt x="9" y="16"/>
                    <a:pt x="5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" y="2"/>
                    <a:pt x="8" y="6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3" name="Freeform 497"/>
            <p:cNvSpPr/>
            <p:nvPr userDrawn="1"/>
          </p:nvSpPr>
          <p:spPr bwMode="auto">
            <a:xfrm>
              <a:off x="10379245" y="3437958"/>
              <a:ext cx="38599" cy="69844"/>
            </a:xfrm>
            <a:custGeom>
              <a:avLst/>
              <a:gdLst>
                <a:gd name="T0" fmla="*/ 5 w 10"/>
                <a:gd name="T1" fmla="*/ 0 h 18"/>
                <a:gd name="T2" fmla="*/ 5 w 10"/>
                <a:gd name="T3" fmla="*/ 0 h 18"/>
                <a:gd name="T4" fmla="*/ 10 w 10"/>
                <a:gd name="T5" fmla="*/ 17 h 18"/>
                <a:gd name="T6" fmla="*/ 2 w 10"/>
                <a:gd name="T7" fmla="*/ 12 h 18"/>
                <a:gd name="T8" fmla="*/ 1 w 10"/>
                <a:gd name="T9" fmla="*/ 8 h 18"/>
                <a:gd name="T10" fmla="*/ 5 w 1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7" y="18"/>
                    <a:pt x="3" y="16"/>
                    <a:pt x="2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22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4" name="Freeform 498"/>
            <p:cNvSpPr/>
            <p:nvPr userDrawn="1"/>
          </p:nvSpPr>
          <p:spPr bwMode="auto">
            <a:xfrm>
              <a:off x="8929055" y="3296431"/>
              <a:ext cx="1271903" cy="485235"/>
            </a:xfrm>
            <a:custGeom>
              <a:avLst/>
              <a:gdLst>
                <a:gd name="T0" fmla="*/ 333 w 333"/>
                <a:gd name="T1" fmla="*/ 4 h 127"/>
                <a:gd name="T2" fmla="*/ 329 w 333"/>
                <a:gd name="T3" fmla="*/ 0 h 127"/>
                <a:gd name="T4" fmla="*/ 5 w 333"/>
                <a:gd name="T5" fmla="*/ 0 h 127"/>
                <a:gd name="T6" fmla="*/ 0 w 333"/>
                <a:gd name="T7" fmla="*/ 4 h 127"/>
                <a:gd name="T8" fmla="*/ 0 w 333"/>
                <a:gd name="T9" fmla="*/ 123 h 127"/>
                <a:gd name="T10" fmla="*/ 5 w 333"/>
                <a:gd name="T11" fmla="*/ 127 h 127"/>
                <a:gd name="T12" fmla="*/ 329 w 333"/>
                <a:gd name="T13" fmla="*/ 127 h 127"/>
                <a:gd name="T14" fmla="*/ 333 w 333"/>
                <a:gd name="T15" fmla="*/ 123 h 127"/>
                <a:gd name="T16" fmla="*/ 333 w 333"/>
                <a:gd name="T17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127">
                  <a:moveTo>
                    <a:pt x="333" y="4"/>
                  </a:moveTo>
                  <a:cubicBezTo>
                    <a:pt x="333" y="2"/>
                    <a:pt x="331" y="0"/>
                    <a:pt x="3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7"/>
                    <a:pt x="5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31" y="127"/>
                    <a:pt x="333" y="126"/>
                    <a:pt x="333" y="123"/>
                  </a:cubicBezTo>
                  <a:lnTo>
                    <a:pt x="333" y="4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5" name="Freeform 499"/>
            <p:cNvSpPr/>
            <p:nvPr userDrawn="1"/>
          </p:nvSpPr>
          <p:spPr bwMode="auto">
            <a:xfrm>
              <a:off x="8963977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6" name="Freeform 500"/>
            <p:cNvSpPr/>
            <p:nvPr userDrawn="1"/>
          </p:nvSpPr>
          <p:spPr bwMode="auto">
            <a:xfrm>
              <a:off x="9088962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7" name="Freeform 501"/>
            <p:cNvSpPr/>
            <p:nvPr userDrawn="1"/>
          </p:nvSpPr>
          <p:spPr bwMode="auto">
            <a:xfrm>
              <a:off x="9109180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8" name="Freeform 502"/>
            <p:cNvSpPr/>
            <p:nvPr userDrawn="1"/>
          </p:nvSpPr>
          <p:spPr bwMode="auto">
            <a:xfrm>
              <a:off x="9066906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9" name="Freeform 503"/>
            <p:cNvSpPr/>
            <p:nvPr userDrawn="1"/>
          </p:nvSpPr>
          <p:spPr bwMode="auto">
            <a:xfrm>
              <a:off x="8963977" y="3675061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0" name="Freeform 504"/>
            <p:cNvSpPr/>
            <p:nvPr userDrawn="1"/>
          </p:nvSpPr>
          <p:spPr bwMode="auto">
            <a:xfrm>
              <a:off x="9046687" y="3675061"/>
              <a:ext cx="69844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1" name="Freeform 505"/>
            <p:cNvSpPr/>
            <p:nvPr userDrawn="1"/>
          </p:nvSpPr>
          <p:spPr bwMode="auto">
            <a:xfrm>
              <a:off x="9131236" y="3675061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2" name="Freeform 506"/>
            <p:cNvSpPr/>
            <p:nvPr userDrawn="1"/>
          </p:nvSpPr>
          <p:spPr bwMode="auto">
            <a:xfrm>
              <a:off x="9844384" y="3675061"/>
              <a:ext cx="69844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3" name="Freeform 507"/>
            <p:cNvSpPr/>
            <p:nvPr userDrawn="1"/>
          </p:nvSpPr>
          <p:spPr bwMode="auto">
            <a:xfrm>
              <a:off x="9928932" y="3713660"/>
              <a:ext cx="68007" cy="42275"/>
            </a:xfrm>
            <a:custGeom>
              <a:avLst/>
              <a:gdLst>
                <a:gd name="T0" fmla="*/ 18 w 18"/>
                <a:gd name="T1" fmla="*/ 10 h 11"/>
                <a:gd name="T2" fmla="*/ 17 w 18"/>
                <a:gd name="T3" fmla="*/ 11 h 11"/>
                <a:gd name="T4" fmla="*/ 1 w 18"/>
                <a:gd name="T5" fmla="*/ 11 h 11"/>
                <a:gd name="T6" fmla="*/ 0 w 18"/>
                <a:gd name="T7" fmla="*/ 10 h 11"/>
                <a:gd name="T8" fmla="*/ 0 w 18"/>
                <a:gd name="T9" fmla="*/ 1 h 11"/>
                <a:gd name="T10" fmla="*/ 1 w 18"/>
                <a:gd name="T11" fmla="*/ 0 h 11"/>
                <a:gd name="T12" fmla="*/ 17 w 18"/>
                <a:gd name="T13" fmla="*/ 0 h 11"/>
                <a:gd name="T14" fmla="*/ 18 w 18"/>
                <a:gd name="T15" fmla="*/ 1 h 11"/>
                <a:gd name="T16" fmla="*/ 1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8" y="10"/>
                  </a:moveTo>
                  <a:cubicBezTo>
                    <a:pt x="18" y="10"/>
                    <a:pt x="18" y="11"/>
                    <a:pt x="17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4" name="Freeform 508"/>
            <p:cNvSpPr/>
            <p:nvPr userDrawn="1"/>
          </p:nvSpPr>
          <p:spPr bwMode="auto">
            <a:xfrm>
              <a:off x="10096192" y="3713660"/>
              <a:ext cx="73520" cy="42275"/>
            </a:xfrm>
            <a:custGeom>
              <a:avLst/>
              <a:gdLst>
                <a:gd name="T0" fmla="*/ 19 w 19"/>
                <a:gd name="T1" fmla="*/ 10 h 11"/>
                <a:gd name="T2" fmla="*/ 18 w 19"/>
                <a:gd name="T3" fmla="*/ 11 h 11"/>
                <a:gd name="T4" fmla="*/ 2 w 19"/>
                <a:gd name="T5" fmla="*/ 11 h 11"/>
                <a:gd name="T6" fmla="*/ 0 w 19"/>
                <a:gd name="T7" fmla="*/ 10 h 11"/>
                <a:gd name="T8" fmla="*/ 0 w 19"/>
                <a:gd name="T9" fmla="*/ 1 h 11"/>
                <a:gd name="T10" fmla="*/ 2 w 19"/>
                <a:gd name="T11" fmla="*/ 0 h 11"/>
                <a:gd name="T12" fmla="*/ 18 w 19"/>
                <a:gd name="T13" fmla="*/ 0 h 11"/>
                <a:gd name="T14" fmla="*/ 19 w 19"/>
                <a:gd name="T15" fmla="*/ 1 h 11"/>
                <a:gd name="T16" fmla="*/ 19 w 19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1">
                  <a:moveTo>
                    <a:pt x="19" y="10"/>
                  </a:moveTo>
                  <a:cubicBezTo>
                    <a:pt x="19" y="10"/>
                    <a:pt x="18" y="11"/>
                    <a:pt x="18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5" name="Freeform 509"/>
            <p:cNvSpPr/>
            <p:nvPr userDrawn="1"/>
          </p:nvSpPr>
          <p:spPr bwMode="auto">
            <a:xfrm>
              <a:off x="9215784" y="3675061"/>
              <a:ext cx="86387" cy="80872"/>
            </a:xfrm>
            <a:custGeom>
              <a:avLst/>
              <a:gdLst>
                <a:gd name="T0" fmla="*/ 23 w 23"/>
                <a:gd name="T1" fmla="*/ 20 h 21"/>
                <a:gd name="T2" fmla="*/ 22 w 23"/>
                <a:gd name="T3" fmla="*/ 21 h 21"/>
                <a:gd name="T4" fmla="*/ 1 w 23"/>
                <a:gd name="T5" fmla="*/ 21 h 21"/>
                <a:gd name="T6" fmla="*/ 0 w 23"/>
                <a:gd name="T7" fmla="*/ 20 h 21"/>
                <a:gd name="T8" fmla="*/ 0 w 23"/>
                <a:gd name="T9" fmla="*/ 1 h 21"/>
                <a:gd name="T10" fmla="*/ 1 w 23"/>
                <a:gd name="T11" fmla="*/ 0 h 21"/>
                <a:gd name="T12" fmla="*/ 22 w 23"/>
                <a:gd name="T13" fmla="*/ 0 h 21"/>
                <a:gd name="T14" fmla="*/ 23 w 23"/>
                <a:gd name="T15" fmla="*/ 1 h 21"/>
                <a:gd name="T16" fmla="*/ 23 w 23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">
                  <a:moveTo>
                    <a:pt x="23" y="20"/>
                  </a:moveTo>
                  <a:cubicBezTo>
                    <a:pt x="23" y="20"/>
                    <a:pt x="23" y="21"/>
                    <a:pt x="2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6" name="Freeform 510"/>
            <p:cNvSpPr/>
            <p:nvPr userDrawn="1"/>
          </p:nvSpPr>
          <p:spPr bwMode="auto">
            <a:xfrm>
              <a:off x="9741455" y="3675061"/>
              <a:ext cx="88224" cy="80872"/>
            </a:xfrm>
            <a:custGeom>
              <a:avLst/>
              <a:gdLst>
                <a:gd name="T0" fmla="*/ 23 w 23"/>
                <a:gd name="T1" fmla="*/ 20 h 21"/>
                <a:gd name="T2" fmla="*/ 22 w 23"/>
                <a:gd name="T3" fmla="*/ 21 h 21"/>
                <a:gd name="T4" fmla="*/ 1 w 23"/>
                <a:gd name="T5" fmla="*/ 21 h 21"/>
                <a:gd name="T6" fmla="*/ 0 w 23"/>
                <a:gd name="T7" fmla="*/ 20 h 21"/>
                <a:gd name="T8" fmla="*/ 0 w 23"/>
                <a:gd name="T9" fmla="*/ 1 h 21"/>
                <a:gd name="T10" fmla="*/ 1 w 23"/>
                <a:gd name="T11" fmla="*/ 0 h 21"/>
                <a:gd name="T12" fmla="*/ 22 w 23"/>
                <a:gd name="T13" fmla="*/ 0 h 21"/>
                <a:gd name="T14" fmla="*/ 23 w 23"/>
                <a:gd name="T15" fmla="*/ 1 h 21"/>
                <a:gd name="T16" fmla="*/ 23 w 23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">
                  <a:moveTo>
                    <a:pt x="23" y="20"/>
                  </a:moveTo>
                  <a:cubicBezTo>
                    <a:pt x="23" y="20"/>
                    <a:pt x="23" y="21"/>
                    <a:pt x="2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7" name="Freeform 511"/>
            <p:cNvSpPr/>
            <p:nvPr userDrawn="1"/>
          </p:nvSpPr>
          <p:spPr bwMode="auto">
            <a:xfrm>
              <a:off x="9318713" y="3675061"/>
              <a:ext cx="408038" cy="80872"/>
            </a:xfrm>
            <a:custGeom>
              <a:avLst/>
              <a:gdLst>
                <a:gd name="T0" fmla="*/ 107 w 107"/>
                <a:gd name="T1" fmla="*/ 20 h 21"/>
                <a:gd name="T2" fmla="*/ 106 w 107"/>
                <a:gd name="T3" fmla="*/ 21 h 21"/>
                <a:gd name="T4" fmla="*/ 1 w 107"/>
                <a:gd name="T5" fmla="*/ 21 h 21"/>
                <a:gd name="T6" fmla="*/ 0 w 107"/>
                <a:gd name="T7" fmla="*/ 20 h 21"/>
                <a:gd name="T8" fmla="*/ 0 w 107"/>
                <a:gd name="T9" fmla="*/ 1 h 21"/>
                <a:gd name="T10" fmla="*/ 1 w 107"/>
                <a:gd name="T11" fmla="*/ 0 h 21"/>
                <a:gd name="T12" fmla="*/ 106 w 107"/>
                <a:gd name="T13" fmla="*/ 0 h 21"/>
                <a:gd name="T14" fmla="*/ 107 w 107"/>
                <a:gd name="T15" fmla="*/ 1 h 21"/>
                <a:gd name="T16" fmla="*/ 107 w 107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1">
                  <a:moveTo>
                    <a:pt x="107" y="20"/>
                  </a:moveTo>
                  <a:cubicBezTo>
                    <a:pt x="107" y="20"/>
                    <a:pt x="106" y="21"/>
                    <a:pt x="10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7" y="0"/>
                    <a:pt x="107" y="1"/>
                  </a:cubicBezTo>
                  <a:lnTo>
                    <a:pt x="107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8" name="Freeform 512"/>
            <p:cNvSpPr/>
            <p:nvPr userDrawn="1"/>
          </p:nvSpPr>
          <p:spPr bwMode="auto">
            <a:xfrm>
              <a:off x="9149616" y="3590513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9" name="Freeform 513"/>
            <p:cNvSpPr/>
            <p:nvPr userDrawn="1"/>
          </p:nvSpPr>
          <p:spPr bwMode="auto">
            <a:xfrm>
              <a:off x="9234164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0" name="Freeform 514"/>
            <p:cNvSpPr/>
            <p:nvPr userDrawn="1"/>
          </p:nvSpPr>
          <p:spPr bwMode="auto">
            <a:xfrm>
              <a:off x="9318713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1" name="Freeform 515"/>
            <p:cNvSpPr/>
            <p:nvPr userDrawn="1"/>
          </p:nvSpPr>
          <p:spPr bwMode="auto">
            <a:xfrm>
              <a:off x="9401424" y="3590513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2" name="Freeform 516"/>
            <p:cNvSpPr/>
            <p:nvPr userDrawn="1"/>
          </p:nvSpPr>
          <p:spPr bwMode="auto">
            <a:xfrm>
              <a:off x="9485972" y="3590513"/>
              <a:ext cx="73520" cy="69844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3" name="Freeform 517"/>
            <p:cNvSpPr/>
            <p:nvPr userDrawn="1"/>
          </p:nvSpPr>
          <p:spPr bwMode="auto">
            <a:xfrm>
              <a:off x="9570521" y="3590513"/>
              <a:ext cx="71683" cy="69844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4" name="Freeform 518"/>
            <p:cNvSpPr/>
            <p:nvPr userDrawn="1"/>
          </p:nvSpPr>
          <p:spPr bwMode="auto">
            <a:xfrm>
              <a:off x="9658745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5" name="Freeform 519"/>
            <p:cNvSpPr/>
            <p:nvPr userDrawn="1"/>
          </p:nvSpPr>
          <p:spPr bwMode="auto">
            <a:xfrm>
              <a:off x="9741455" y="3590513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6" name="Freeform 520"/>
            <p:cNvSpPr/>
            <p:nvPr userDrawn="1"/>
          </p:nvSpPr>
          <p:spPr bwMode="auto">
            <a:xfrm>
              <a:off x="9826004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7" name="Freeform 521"/>
            <p:cNvSpPr/>
            <p:nvPr userDrawn="1"/>
          </p:nvSpPr>
          <p:spPr bwMode="auto">
            <a:xfrm>
              <a:off x="9910552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8" name="Freeform 522"/>
            <p:cNvSpPr/>
            <p:nvPr userDrawn="1"/>
          </p:nvSpPr>
          <p:spPr bwMode="auto">
            <a:xfrm>
              <a:off x="9993263" y="3590513"/>
              <a:ext cx="172773" cy="69844"/>
            </a:xfrm>
            <a:custGeom>
              <a:avLst/>
              <a:gdLst>
                <a:gd name="T0" fmla="*/ 45 w 45"/>
                <a:gd name="T1" fmla="*/ 17 h 18"/>
                <a:gd name="T2" fmla="*/ 44 w 45"/>
                <a:gd name="T3" fmla="*/ 18 h 18"/>
                <a:gd name="T4" fmla="*/ 1 w 45"/>
                <a:gd name="T5" fmla="*/ 18 h 18"/>
                <a:gd name="T6" fmla="*/ 0 w 45"/>
                <a:gd name="T7" fmla="*/ 17 h 18"/>
                <a:gd name="T8" fmla="*/ 0 w 45"/>
                <a:gd name="T9" fmla="*/ 1 h 18"/>
                <a:gd name="T10" fmla="*/ 1 w 45"/>
                <a:gd name="T11" fmla="*/ 0 h 18"/>
                <a:gd name="T12" fmla="*/ 44 w 45"/>
                <a:gd name="T13" fmla="*/ 0 h 18"/>
                <a:gd name="T14" fmla="*/ 45 w 45"/>
                <a:gd name="T15" fmla="*/ 1 h 18"/>
                <a:gd name="T16" fmla="*/ 45 w 45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">
                  <a:moveTo>
                    <a:pt x="45" y="17"/>
                  </a:moveTo>
                  <a:cubicBezTo>
                    <a:pt x="45" y="17"/>
                    <a:pt x="45" y="18"/>
                    <a:pt x="44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1"/>
                  </a:cubicBezTo>
                  <a:lnTo>
                    <a:pt x="45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9" name="Freeform 523"/>
            <p:cNvSpPr/>
            <p:nvPr userDrawn="1"/>
          </p:nvSpPr>
          <p:spPr bwMode="auto">
            <a:xfrm>
              <a:off x="9191891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0" name="Freeform 524"/>
            <p:cNvSpPr/>
            <p:nvPr userDrawn="1"/>
          </p:nvSpPr>
          <p:spPr bwMode="auto">
            <a:xfrm>
              <a:off x="9276439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1" name="Freeform 525"/>
            <p:cNvSpPr/>
            <p:nvPr userDrawn="1"/>
          </p:nvSpPr>
          <p:spPr bwMode="auto">
            <a:xfrm>
              <a:off x="9360988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2" name="Freeform 526"/>
            <p:cNvSpPr/>
            <p:nvPr userDrawn="1"/>
          </p:nvSpPr>
          <p:spPr bwMode="auto">
            <a:xfrm>
              <a:off x="9443697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3" name="Freeform 527"/>
            <p:cNvSpPr/>
            <p:nvPr userDrawn="1"/>
          </p:nvSpPr>
          <p:spPr bwMode="auto">
            <a:xfrm>
              <a:off x="9528246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4" name="Freeform 528"/>
            <p:cNvSpPr/>
            <p:nvPr userDrawn="1"/>
          </p:nvSpPr>
          <p:spPr bwMode="auto">
            <a:xfrm>
              <a:off x="9612794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5" name="Freeform 529"/>
            <p:cNvSpPr/>
            <p:nvPr userDrawn="1"/>
          </p:nvSpPr>
          <p:spPr bwMode="auto">
            <a:xfrm>
              <a:off x="9695505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6" name="Freeform 530"/>
            <p:cNvSpPr/>
            <p:nvPr userDrawn="1"/>
          </p:nvSpPr>
          <p:spPr bwMode="auto">
            <a:xfrm>
              <a:off x="9780054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7" name="Freeform 531"/>
            <p:cNvSpPr/>
            <p:nvPr userDrawn="1"/>
          </p:nvSpPr>
          <p:spPr bwMode="auto">
            <a:xfrm>
              <a:off x="9864602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8" name="Freeform 532"/>
            <p:cNvSpPr/>
            <p:nvPr userDrawn="1"/>
          </p:nvSpPr>
          <p:spPr bwMode="auto">
            <a:xfrm>
              <a:off x="9947312" y="3507803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9" name="Freeform 533"/>
            <p:cNvSpPr/>
            <p:nvPr userDrawn="1"/>
          </p:nvSpPr>
          <p:spPr bwMode="auto">
            <a:xfrm>
              <a:off x="10031861" y="3507803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0" name="Freeform 534"/>
            <p:cNvSpPr/>
            <p:nvPr userDrawn="1"/>
          </p:nvSpPr>
          <p:spPr bwMode="auto">
            <a:xfrm>
              <a:off x="9173511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1" name="Freeform 535"/>
            <p:cNvSpPr/>
            <p:nvPr userDrawn="1"/>
          </p:nvSpPr>
          <p:spPr bwMode="auto">
            <a:xfrm>
              <a:off x="9258059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2" name="Freeform 536"/>
            <p:cNvSpPr/>
            <p:nvPr userDrawn="1"/>
          </p:nvSpPr>
          <p:spPr bwMode="auto">
            <a:xfrm>
              <a:off x="9340769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3" name="Freeform 537"/>
            <p:cNvSpPr/>
            <p:nvPr userDrawn="1"/>
          </p:nvSpPr>
          <p:spPr bwMode="auto">
            <a:xfrm>
              <a:off x="9425317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4" name="Freeform 538"/>
            <p:cNvSpPr/>
            <p:nvPr userDrawn="1"/>
          </p:nvSpPr>
          <p:spPr bwMode="auto">
            <a:xfrm>
              <a:off x="9509866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5" name="Freeform 539"/>
            <p:cNvSpPr/>
            <p:nvPr userDrawn="1"/>
          </p:nvSpPr>
          <p:spPr bwMode="auto">
            <a:xfrm>
              <a:off x="9592577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6" name="Freeform 540"/>
            <p:cNvSpPr/>
            <p:nvPr userDrawn="1"/>
          </p:nvSpPr>
          <p:spPr bwMode="auto">
            <a:xfrm>
              <a:off x="9677125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7" name="Freeform 541"/>
            <p:cNvSpPr/>
            <p:nvPr userDrawn="1"/>
          </p:nvSpPr>
          <p:spPr bwMode="auto">
            <a:xfrm>
              <a:off x="9761674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8" name="Freeform 542"/>
            <p:cNvSpPr/>
            <p:nvPr userDrawn="1"/>
          </p:nvSpPr>
          <p:spPr bwMode="auto">
            <a:xfrm>
              <a:off x="9844384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9" name="Freeform 543"/>
            <p:cNvSpPr/>
            <p:nvPr userDrawn="1"/>
          </p:nvSpPr>
          <p:spPr bwMode="auto">
            <a:xfrm>
              <a:off x="9928932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0" name="Freeform 544"/>
            <p:cNvSpPr/>
            <p:nvPr userDrawn="1"/>
          </p:nvSpPr>
          <p:spPr bwMode="auto">
            <a:xfrm>
              <a:off x="10013481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1" name="Freeform 545"/>
            <p:cNvSpPr/>
            <p:nvPr userDrawn="1"/>
          </p:nvSpPr>
          <p:spPr bwMode="auto">
            <a:xfrm>
              <a:off x="8963977" y="3423254"/>
              <a:ext cx="110281" cy="68007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7"/>
                    <a:pt x="28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2" name="Freeform 546"/>
            <p:cNvSpPr/>
            <p:nvPr userDrawn="1"/>
          </p:nvSpPr>
          <p:spPr bwMode="auto">
            <a:xfrm>
              <a:off x="10055756" y="3338706"/>
              <a:ext cx="110281" cy="69844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7"/>
                    <a:pt x="29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3" name="Freeform 547"/>
            <p:cNvSpPr/>
            <p:nvPr userDrawn="1"/>
          </p:nvSpPr>
          <p:spPr bwMode="auto">
            <a:xfrm>
              <a:off x="8963977" y="3507803"/>
              <a:ext cx="128661" cy="68007"/>
            </a:xfrm>
            <a:custGeom>
              <a:avLst/>
              <a:gdLst>
                <a:gd name="T0" fmla="*/ 34 w 34"/>
                <a:gd name="T1" fmla="*/ 17 h 18"/>
                <a:gd name="T2" fmla="*/ 33 w 34"/>
                <a:gd name="T3" fmla="*/ 18 h 18"/>
                <a:gd name="T4" fmla="*/ 1 w 34"/>
                <a:gd name="T5" fmla="*/ 18 h 18"/>
                <a:gd name="T6" fmla="*/ 0 w 34"/>
                <a:gd name="T7" fmla="*/ 17 h 18"/>
                <a:gd name="T8" fmla="*/ 0 w 34"/>
                <a:gd name="T9" fmla="*/ 1 h 18"/>
                <a:gd name="T10" fmla="*/ 1 w 34"/>
                <a:gd name="T11" fmla="*/ 0 h 18"/>
                <a:gd name="T12" fmla="*/ 33 w 34"/>
                <a:gd name="T13" fmla="*/ 0 h 18"/>
                <a:gd name="T14" fmla="*/ 34 w 34"/>
                <a:gd name="T15" fmla="*/ 1 h 18"/>
                <a:gd name="T16" fmla="*/ 34 w 3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8">
                  <a:moveTo>
                    <a:pt x="34" y="17"/>
                  </a:moveTo>
                  <a:cubicBezTo>
                    <a:pt x="34" y="17"/>
                    <a:pt x="34" y="18"/>
                    <a:pt x="3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lnTo>
                    <a:pt x="34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4" name="Freeform 548"/>
            <p:cNvSpPr/>
            <p:nvPr userDrawn="1"/>
          </p:nvSpPr>
          <p:spPr bwMode="auto">
            <a:xfrm>
              <a:off x="8963977" y="3590513"/>
              <a:ext cx="86387" cy="69844"/>
            </a:xfrm>
            <a:custGeom>
              <a:avLst/>
              <a:gdLst>
                <a:gd name="T0" fmla="*/ 23 w 23"/>
                <a:gd name="T1" fmla="*/ 17 h 18"/>
                <a:gd name="T2" fmla="*/ 22 w 23"/>
                <a:gd name="T3" fmla="*/ 18 h 18"/>
                <a:gd name="T4" fmla="*/ 1 w 23"/>
                <a:gd name="T5" fmla="*/ 18 h 18"/>
                <a:gd name="T6" fmla="*/ 0 w 23"/>
                <a:gd name="T7" fmla="*/ 17 h 18"/>
                <a:gd name="T8" fmla="*/ 0 w 23"/>
                <a:gd name="T9" fmla="*/ 1 h 18"/>
                <a:gd name="T10" fmla="*/ 1 w 23"/>
                <a:gd name="T11" fmla="*/ 0 h 18"/>
                <a:gd name="T12" fmla="*/ 22 w 23"/>
                <a:gd name="T13" fmla="*/ 0 h 18"/>
                <a:gd name="T14" fmla="*/ 23 w 23"/>
                <a:gd name="T15" fmla="*/ 1 h 18"/>
                <a:gd name="T16" fmla="*/ 23 w 23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8">
                  <a:moveTo>
                    <a:pt x="23" y="17"/>
                  </a:moveTo>
                  <a:cubicBezTo>
                    <a:pt x="23" y="17"/>
                    <a:pt x="23" y="18"/>
                    <a:pt x="2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5" name="Freeform 549"/>
            <p:cNvSpPr/>
            <p:nvPr userDrawn="1"/>
          </p:nvSpPr>
          <p:spPr bwMode="auto">
            <a:xfrm>
              <a:off x="9046687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6" name="Freeform 550"/>
            <p:cNvSpPr/>
            <p:nvPr userDrawn="1"/>
          </p:nvSpPr>
          <p:spPr bwMode="auto">
            <a:xfrm>
              <a:off x="9131236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7" name="Freeform 551"/>
            <p:cNvSpPr/>
            <p:nvPr userDrawn="1"/>
          </p:nvSpPr>
          <p:spPr bwMode="auto">
            <a:xfrm>
              <a:off x="9215784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8" name="Freeform 552"/>
            <p:cNvSpPr/>
            <p:nvPr userDrawn="1"/>
          </p:nvSpPr>
          <p:spPr bwMode="auto">
            <a:xfrm>
              <a:off x="9298495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9" name="Freeform 553"/>
            <p:cNvSpPr/>
            <p:nvPr userDrawn="1"/>
          </p:nvSpPr>
          <p:spPr bwMode="auto">
            <a:xfrm>
              <a:off x="9383044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0" name="Freeform 554"/>
            <p:cNvSpPr/>
            <p:nvPr userDrawn="1"/>
          </p:nvSpPr>
          <p:spPr bwMode="auto">
            <a:xfrm>
              <a:off x="9467592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1" name="Freeform 555"/>
            <p:cNvSpPr/>
            <p:nvPr userDrawn="1"/>
          </p:nvSpPr>
          <p:spPr bwMode="auto">
            <a:xfrm>
              <a:off x="9550302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2" name="Freeform 556"/>
            <p:cNvSpPr/>
            <p:nvPr userDrawn="1"/>
          </p:nvSpPr>
          <p:spPr bwMode="auto">
            <a:xfrm>
              <a:off x="9634851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3" name="Freeform 557"/>
            <p:cNvSpPr/>
            <p:nvPr userDrawn="1"/>
          </p:nvSpPr>
          <p:spPr bwMode="auto">
            <a:xfrm>
              <a:off x="9719399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4" name="Freeform 558"/>
            <p:cNvSpPr/>
            <p:nvPr userDrawn="1"/>
          </p:nvSpPr>
          <p:spPr bwMode="auto">
            <a:xfrm>
              <a:off x="9803948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5" name="Freeform 559"/>
            <p:cNvSpPr/>
            <p:nvPr userDrawn="1"/>
          </p:nvSpPr>
          <p:spPr bwMode="auto">
            <a:xfrm>
              <a:off x="9886659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6" name="Freeform 560"/>
            <p:cNvSpPr/>
            <p:nvPr userDrawn="1"/>
          </p:nvSpPr>
          <p:spPr bwMode="auto">
            <a:xfrm>
              <a:off x="9971207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7" name="Freeform 561"/>
            <p:cNvSpPr/>
            <p:nvPr userDrawn="1"/>
          </p:nvSpPr>
          <p:spPr bwMode="auto">
            <a:xfrm>
              <a:off x="10013481" y="3717336"/>
              <a:ext cx="71683" cy="38599"/>
            </a:xfrm>
            <a:custGeom>
              <a:avLst/>
              <a:gdLst>
                <a:gd name="T0" fmla="*/ 0 w 39"/>
                <a:gd name="T1" fmla="*/ 0 h 21"/>
                <a:gd name="T2" fmla="*/ 0 w 39"/>
                <a:gd name="T3" fmla="*/ 19 h 21"/>
                <a:gd name="T4" fmla="*/ 2 w 39"/>
                <a:gd name="T5" fmla="*/ 19 h 21"/>
                <a:gd name="T6" fmla="*/ 2 w 39"/>
                <a:gd name="T7" fmla="*/ 21 h 21"/>
                <a:gd name="T8" fmla="*/ 35 w 39"/>
                <a:gd name="T9" fmla="*/ 21 h 21"/>
                <a:gd name="T10" fmla="*/ 37 w 39"/>
                <a:gd name="T11" fmla="*/ 19 h 21"/>
                <a:gd name="T12" fmla="*/ 39 w 39"/>
                <a:gd name="T13" fmla="*/ 19 h 21"/>
                <a:gd name="T14" fmla="*/ 39 w 39"/>
                <a:gd name="T15" fmla="*/ 0 h 21"/>
                <a:gd name="T16" fmla="*/ 0 w 3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1">
                  <a:moveTo>
                    <a:pt x="0" y="0"/>
                  </a:moveTo>
                  <a:lnTo>
                    <a:pt x="0" y="19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35" y="21"/>
                  </a:lnTo>
                  <a:lnTo>
                    <a:pt x="37" y="19"/>
                  </a:lnTo>
                  <a:lnTo>
                    <a:pt x="39" y="1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8" name="Freeform 562"/>
            <p:cNvSpPr/>
            <p:nvPr userDrawn="1"/>
          </p:nvSpPr>
          <p:spPr bwMode="auto">
            <a:xfrm>
              <a:off x="10013481" y="3675061"/>
              <a:ext cx="71683" cy="38599"/>
            </a:xfrm>
            <a:custGeom>
              <a:avLst/>
              <a:gdLst>
                <a:gd name="T0" fmla="*/ 39 w 39"/>
                <a:gd name="T1" fmla="*/ 21 h 21"/>
                <a:gd name="T2" fmla="*/ 39 w 39"/>
                <a:gd name="T3" fmla="*/ 2 h 21"/>
                <a:gd name="T4" fmla="*/ 37 w 39"/>
                <a:gd name="T5" fmla="*/ 0 h 21"/>
                <a:gd name="T6" fmla="*/ 35 w 39"/>
                <a:gd name="T7" fmla="*/ 0 h 21"/>
                <a:gd name="T8" fmla="*/ 2 w 39"/>
                <a:gd name="T9" fmla="*/ 0 h 21"/>
                <a:gd name="T10" fmla="*/ 2 w 39"/>
                <a:gd name="T11" fmla="*/ 0 h 21"/>
                <a:gd name="T12" fmla="*/ 0 w 39"/>
                <a:gd name="T13" fmla="*/ 2 h 21"/>
                <a:gd name="T14" fmla="*/ 0 w 39"/>
                <a:gd name="T15" fmla="*/ 21 h 21"/>
                <a:gd name="T16" fmla="*/ 39 w 39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1">
                  <a:moveTo>
                    <a:pt x="39" y="21"/>
                  </a:moveTo>
                  <a:lnTo>
                    <a:pt x="39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1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9" name="Freeform 563"/>
            <p:cNvSpPr/>
            <p:nvPr userDrawn="1"/>
          </p:nvSpPr>
          <p:spPr bwMode="auto">
            <a:xfrm>
              <a:off x="10096192" y="3423254"/>
              <a:ext cx="69844" cy="152555"/>
            </a:xfrm>
            <a:custGeom>
              <a:avLst/>
              <a:gdLst>
                <a:gd name="T0" fmla="*/ 3 w 38"/>
                <a:gd name="T1" fmla="*/ 0 h 83"/>
                <a:gd name="T2" fmla="*/ 3 w 38"/>
                <a:gd name="T3" fmla="*/ 0 h 83"/>
                <a:gd name="T4" fmla="*/ 0 w 38"/>
                <a:gd name="T5" fmla="*/ 2 h 83"/>
                <a:gd name="T6" fmla="*/ 0 w 38"/>
                <a:gd name="T7" fmla="*/ 35 h 83"/>
                <a:gd name="T8" fmla="*/ 3 w 38"/>
                <a:gd name="T9" fmla="*/ 35 h 83"/>
                <a:gd name="T10" fmla="*/ 3 w 38"/>
                <a:gd name="T11" fmla="*/ 37 h 83"/>
                <a:gd name="T12" fmla="*/ 13 w 38"/>
                <a:gd name="T13" fmla="*/ 37 h 83"/>
                <a:gd name="T14" fmla="*/ 13 w 38"/>
                <a:gd name="T15" fmla="*/ 81 h 83"/>
                <a:gd name="T16" fmla="*/ 13 w 38"/>
                <a:gd name="T17" fmla="*/ 83 h 83"/>
                <a:gd name="T18" fmla="*/ 15 w 38"/>
                <a:gd name="T19" fmla="*/ 83 h 83"/>
                <a:gd name="T20" fmla="*/ 36 w 38"/>
                <a:gd name="T21" fmla="*/ 83 h 83"/>
                <a:gd name="T22" fmla="*/ 38 w 38"/>
                <a:gd name="T23" fmla="*/ 83 h 83"/>
                <a:gd name="T24" fmla="*/ 38 w 38"/>
                <a:gd name="T25" fmla="*/ 81 h 83"/>
                <a:gd name="T26" fmla="*/ 38 w 38"/>
                <a:gd name="T27" fmla="*/ 2 h 83"/>
                <a:gd name="T28" fmla="*/ 38 w 38"/>
                <a:gd name="T29" fmla="*/ 0 h 83"/>
                <a:gd name="T30" fmla="*/ 36 w 38"/>
                <a:gd name="T31" fmla="*/ 0 h 83"/>
                <a:gd name="T32" fmla="*/ 3 w 38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3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13" y="37"/>
                  </a:lnTo>
                  <a:lnTo>
                    <a:pt x="13" y="81"/>
                  </a:lnTo>
                  <a:lnTo>
                    <a:pt x="13" y="83"/>
                  </a:lnTo>
                  <a:lnTo>
                    <a:pt x="15" y="83"/>
                  </a:lnTo>
                  <a:lnTo>
                    <a:pt x="36" y="83"/>
                  </a:lnTo>
                  <a:lnTo>
                    <a:pt x="38" y="83"/>
                  </a:lnTo>
                  <a:lnTo>
                    <a:pt x="38" y="81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0" name="Freeform 564"/>
            <p:cNvSpPr/>
            <p:nvPr userDrawn="1"/>
          </p:nvSpPr>
          <p:spPr bwMode="auto">
            <a:xfrm>
              <a:off x="9219460" y="2796492"/>
              <a:ext cx="766451" cy="248132"/>
            </a:xfrm>
            <a:custGeom>
              <a:avLst/>
              <a:gdLst>
                <a:gd name="T0" fmla="*/ 201 w 201"/>
                <a:gd name="T1" fmla="*/ 36 h 65"/>
                <a:gd name="T2" fmla="*/ 173 w 201"/>
                <a:gd name="T3" fmla="*/ 65 h 65"/>
                <a:gd name="T4" fmla="*/ 29 w 201"/>
                <a:gd name="T5" fmla="*/ 65 h 65"/>
                <a:gd name="T6" fmla="*/ 0 w 201"/>
                <a:gd name="T7" fmla="*/ 36 h 65"/>
                <a:gd name="T8" fmla="*/ 0 w 201"/>
                <a:gd name="T9" fmla="*/ 29 h 65"/>
                <a:gd name="T10" fmla="*/ 29 w 201"/>
                <a:gd name="T11" fmla="*/ 0 h 65"/>
                <a:gd name="T12" fmla="*/ 173 w 201"/>
                <a:gd name="T13" fmla="*/ 0 h 65"/>
                <a:gd name="T14" fmla="*/ 201 w 201"/>
                <a:gd name="T15" fmla="*/ 29 h 65"/>
                <a:gd name="T16" fmla="*/ 201 w 201"/>
                <a:gd name="T17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5">
                  <a:moveTo>
                    <a:pt x="201" y="36"/>
                  </a:moveTo>
                  <a:cubicBezTo>
                    <a:pt x="201" y="52"/>
                    <a:pt x="189" y="65"/>
                    <a:pt x="173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9" y="0"/>
                    <a:pt x="201" y="13"/>
                    <a:pt x="201" y="29"/>
                  </a:cubicBezTo>
                  <a:lnTo>
                    <a:pt x="201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1" name="Freeform 565"/>
            <p:cNvSpPr/>
            <p:nvPr userDrawn="1"/>
          </p:nvSpPr>
          <p:spPr bwMode="auto">
            <a:xfrm>
              <a:off x="8620269" y="2419701"/>
              <a:ext cx="1968510" cy="408038"/>
            </a:xfrm>
            <a:custGeom>
              <a:avLst/>
              <a:gdLst>
                <a:gd name="T0" fmla="*/ 0 w 516"/>
                <a:gd name="T1" fmla="*/ 0 h 107"/>
                <a:gd name="T2" fmla="*/ 1 w 516"/>
                <a:gd name="T3" fmla="*/ 3 h 107"/>
                <a:gd name="T4" fmla="*/ 38 w 516"/>
                <a:gd name="T5" fmla="*/ 107 h 107"/>
                <a:gd name="T6" fmla="*/ 475 w 516"/>
                <a:gd name="T7" fmla="*/ 107 h 107"/>
                <a:gd name="T8" fmla="*/ 516 w 516"/>
                <a:gd name="T9" fmla="*/ 0 h 107"/>
                <a:gd name="T10" fmla="*/ 0 w 516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07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75" y="107"/>
                    <a:pt x="475" y="107"/>
                    <a:pt x="475" y="107"/>
                  </a:cubicBezTo>
                  <a:cubicBezTo>
                    <a:pt x="516" y="0"/>
                    <a:pt x="516" y="0"/>
                    <a:pt x="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2" name="Freeform 566"/>
            <p:cNvSpPr/>
            <p:nvPr userDrawn="1"/>
          </p:nvSpPr>
          <p:spPr bwMode="auto">
            <a:xfrm>
              <a:off x="8612917" y="2384778"/>
              <a:ext cx="1985051" cy="34923"/>
            </a:xfrm>
            <a:custGeom>
              <a:avLst/>
              <a:gdLst>
                <a:gd name="T0" fmla="*/ 517 w 520"/>
                <a:gd name="T1" fmla="*/ 9 h 9"/>
                <a:gd name="T2" fmla="*/ 518 w 520"/>
                <a:gd name="T3" fmla="*/ 7 h 9"/>
                <a:gd name="T4" fmla="*/ 514 w 520"/>
                <a:gd name="T5" fmla="*/ 0 h 9"/>
                <a:gd name="T6" fmla="*/ 6 w 520"/>
                <a:gd name="T7" fmla="*/ 0 h 9"/>
                <a:gd name="T8" fmla="*/ 2 w 520"/>
                <a:gd name="T9" fmla="*/ 9 h 9"/>
                <a:gd name="T10" fmla="*/ 517 w 520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9">
                  <a:moveTo>
                    <a:pt x="517" y="9"/>
                  </a:moveTo>
                  <a:cubicBezTo>
                    <a:pt x="518" y="7"/>
                    <a:pt x="518" y="7"/>
                    <a:pt x="518" y="7"/>
                  </a:cubicBezTo>
                  <a:cubicBezTo>
                    <a:pt x="520" y="4"/>
                    <a:pt x="518" y="0"/>
                    <a:pt x="5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4"/>
                    <a:pt x="2" y="9"/>
                  </a:cubicBezTo>
                  <a:lnTo>
                    <a:pt x="517" y="9"/>
                  </a:lnTo>
                  <a:close/>
                </a:path>
              </a:pathLst>
            </a:custGeom>
            <a:solidFill>
              <a:srgbClr val="5B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3" name="Freeform 567"/>
            <p:cNvSpPr/>
            <p:nvPr userDrawn="1"/>
          </p:nvSpPr>
          <p:spPr bwMode="auto">
            <a:xfrm>
              <a:off x="8702980" y="2463813"/>
              <a:ext cx="1790222" cy="329004"/>
            </a:xfrm>
            <a:custGeom>
              <a:avLst/>
              <a:gdLst>
                <a:gd name="T0" fmla="*/ 974 w 974"/>
                <a:gd name="T1" fmla="*/ 0 h 179"/>
                <a:gd name="T2" fmla="*/ 912 w 974"/>
                <a:gd name="T3" fmla="*/ 179 h 179"/>
                <a:gd name="T4" fmla="*/ 65 w 974"/>
                <a:gd name="T5" fmla="*/ 179 h 179"/>
                <a:gd name="T6" fmla="*/ 0 w 974"/>
                <a:gd name="T7" fmla="*/ 0 h 179"/>
                <a:gd name="T8" fmla="*/ 974 w 97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4" h="179">
                  <a:moveTo>
                    <a:pt x="974" y="0"/>
                  </a:moveTo>
                  <a:lnTo>
                    <a:pt x="912" y="179"/>
                  </a:lnTo>
                  <a:lnTo>
                    <a:pt x="65" y="179"/>
                  </a:lnTo>
                  <a:lnTo>
                    <a:pt x="0" y="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4" name="Freeform 568"/>
            <p:cNvSpPr/>
            <p:nvPr userDrawn="1"/>
          </p:nvSpPr>
          <p:spPr bwMode="auto">
            <a:xfrm>
              <a:off x="8765472" y="2827739"/>
              <a:ext cx="1667076" cy="91901"/>
            </a:xfrm>
            <a:custGeom>
              <a:avLst/>
              <a:gdLst>
                <a:gd name="T0" fmla="*/ 0 w 437"/>
                <a:gd name="T1" fmla="*/ 0 h 24"/>
                <a:gd name="T2" fmla="*/ 5 w 437"/>
                <a:gd name="T3" fmla="*/ 14 h 24"/>
                <a:gd name="T4" fmla="*/ 20 w 437"/>
                <a:gd name="T5" fmla="*/ 24 h 24"/>
                <a:gd name="T6" fmla="*/ 417 w 437"/>
                <a:gd name="T7" fmla="*/ 24 h 24"/>
                <a:gd name="T8" fmla="*/ 432 w 437"/>
                <a:gd name="T9" fmla="*/ 14 h 24"/>
                <a:gd name="T10" fmla="*/ 437 w 437"/>
                <a:gd name="T11" fmla="*/ 0 h 24"/>
                <a:gd name="T12" fmla="*/ 0 w 43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24">
                  <a:moveTo>
                    <a:pt x="0" y="0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20"/>
                    <a:pt x="14" y="24"/>
                    <a:pt x="20" y="24"/>
                  </a:cubicBezTo>
                  <a:cubicBezTo>
                    <a:pt x="417" y="24"/>
                    <a:pt x="417" y="24"/>
                    <a:pt x="417" y="24"/>
                  </a:cubicBezTo>
                  <a:cubicBezTo>
                    <a:pt x="423" y="24"/>
                    <a:pt x="430" y="20"/>
                    <a:pt x="432" y="14"/>
                  </a:cubicBezTo>
                  <a:cubicBezTo>
                    <a:pt x="437" y="0"/>
                    <a:pt x="437" y="0"/>
                    <a:pt x="4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5" name="Freeform 569"/>
            <p:cNvSpPr/>
            <p:nvPr userDrawn="1"/>
          </p:nvSpPr>
          <p:spPr bwMode="auto">
            <a:xfrm>
              <a:off x="5242006" y="2155027"/>
              <a:ext cx="163584" cy="110281"/>
            </a:xfrm>
            <a:custGeom>
              <a:avLst/>
              <a:gdLst>
                <a:gd name="T0" fmla="*/ 12 w 89"/>
                <a:gd name="T1" fmla="*/ 0 h 60"/>
                <a:gd name="T2" fmla="*/ 89 w 89"/>
                <a:gd name="T3" fmla="*/ 31 h 60"/>
                <a:gd name="T4" fmla="*/ 76 w 89"/>
                <a:gd name="T5" fmla="*/ 60 h 60"/>
                <a:gd name="T6" fmla="*/ 0 w 89"/>
                <a:gd name="T7" fmla="*/ 29 h 60"/>
                <a:gd name="T8" fmla="*/ 12 w 8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0">
                  <a:moveTo>
                    <a:pt x="12" y="0"/>
                  </a:moveTo>
                  <a:lnTo>
                    <a:pt x="89" y="31"/>
                  </a:lnTo>
                  <a:lnTo>
                    <a:pt x="76" y="60"/>
                  </a:lnTo>
                  <a:lnTo>
                    <a:pt x="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6" name="Freeform 570"/>
            <p:cNvSpPr/>
            <p:nvPr userDrawn="1"/>
          </p:nvSpPr>
          <p:spPr bwMode="auto">
            <a:xfrm>
              <a:off x="4813750" y="1059573"/>
              <a:ext cx="782992" cy="1156109"/>
            </a:xfrm>
            <a:custGeom>
              <a:avLst/>
              <a:gdLst>
                <a:gd name="T0" fmla="*/ 20 w 205"/>
                <a:gd name="T1" fmla="*/ 123 h 303"/>
                <a:gd name="T2" fmla="*/ 107 w 205"/>
                <a:gd name="T3" fmla="*/ 112 h 303"/>
                <a:gd name="T4" fmla="*/ 116 w 205"/>
                <a:gd name="T5" fmla="*/ 287 h 303"/>
                <a:gd name="T6" fmla="*/ 157 w 205"/>
                <a:gd name="T7" fmla="*/ 303 h 303"/>
                <a:gd name="T8" fmla="*/ 193 w 205"/>
                <a:gd name="T9" fmla="*/ 143 h 303"/>
                <a:gd name="T10" fmla="*/ 146 w 205"/>
                <a:gd name="T11" fmla="*/ 34 h 303"/>
                <a:gd name="T12" fmla="*/ 33 w 205"/>
                <a:gd name="T13" fmla="*/ 4 h 303"/>
                <a:gd name="T14" fmla="*/ 20 w 205"/>
                <a:gd name="T15" fmla="*/ 1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03">
                  <a:moveTo>
                    <a:pt x="20" y="123"/>
                  </a:moveTo>
                  <a:cubicBezTo>
                    <a:pt x="20" y="123"/>
                    <a:pt x="73" y="103"/>
                    <a:pt x="107" y="112"/>
                  </a:cubicBezTo>
                  <a:cubicBezTo>
                    <a:pt x="141" y="122"/>
                    <a:pt x="146" y="219"/>
                    <a:pt x="116" y="287"/>
                  </a:cubicBezTo>
                  <a:cubicBezTo>
                    <a:pt x="140" y="297"/>
                    <a:pt x="157" y="303"/>
                    <a:pt x="157" y="303"/>
                  </a:cubicBezTo>
                  <a:cubicBezTo>
                    <a:pt x="157" y="303"/>
                    <a:pt x="205" y="193"/>
                    <a:pt x="193" y="143"/>
                  </a:cubicBezTo>
                  <a:cubicBezTo>
                    <a:pt x="181" y="94"/>
                    <a:pt x="146" y="34"/>
                    <a:pt x="146" y="34"/>
                  </a:cubicBezTo>
                  <a:cubicBezTo>
                    <a:pt x="146" y="34"/>
                    <a:pt x="66" y="7"/>
                    <a:pt x="33" y="4"/>
                  </a:cubicBezTo>
                  <a:cubicBezTo>
                    <a:pt x="0" y="0"/>
                    <a:pt x="20" y="123"/>
                    <a:pt x="20" y="123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7" name="Freeform 571"/>
            <p:cNvSpPr/>
            <p:nvPr userDrawn="1"/>
          </p:nvSpPr>
          <p:spPr bwMode="auto">
            <a:xfrm>
              <a:off x="4874404" y="1070601"/>
              <a:ext cx="722339" cy="1145081"/>
            </a:xfrm>
            <a:custGeom>
              <a:avLst/>
              <a:gdLst>
                <a:gd name="T0" fmla="*/ 108 w 189"/>
                <a:gd name="T1" fmla="*/ 53 h 300"/>
                <a:gd name="T2" fmla="*/ 156 w 189"/>
                <a:gd name="T3" fmla="*/ 162 h 300"/>
                <a:gd name="T4" fmla="*/ 130 w 189"/>
                <a:gd name="T5" fmla="*/ 296 h 300"/>
                <a:gd name="T6" fmla="*/ 141 w 189"/>
                <a:gd name="T7" fmla="*/ 300 h 300"/>
                <a:gd name="T8" fmla="*/ 177 w 189"/>
                <a:gd name="T9" fmla="*/ 140 h 300"/>
                <a:gd name="T10" fmla="*/ 130 w 189"/>
                <a:gd name="T11" fmla="*/ 31 h 300"/>
                <a:gd name="T12" fmla="*/ 17 w 189"/>
                <a:gd name="T13" fmla="*/ 1 h 300"/>
                <a:gd name="T14" fmla="*/ 0 w 189"/>
                <a:gd name="T15" fmla="*/ 23 h 300"/>
                <a:gd name="T16" fmla="*/ 108 w 189"/>
                <a:gd name="T17" fmla="*/ 5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300">
                  <a:moveTo>
                    <a:pt x="108" y="53"/>
                  </a:moveTo>
                  <a:cubicBezTo>
                    <a:pt x="108" y="53"/>
                    <a:pt x="144" y="112"/>
                    <a:pt x="156" y="162"/>
                  </a:cubicBezTo>
                  <a:cubicBezTo>
                    <a:pt x="164" y="197"/>
                    <a:pt x="143" y="261"/>
                    <a:pt x="130" y="296"/>
                  </a:cubicBezTo>
                  <a:cubicBezTo>
                    <a:pt x="137" y="299"/>
                    <a:pt x="141" y="300"/>
                    <a:pt x="141" y="300"/>
                  </a:cubicBezTo>
                  <a:cubicBezTo>
                    <a:pt x="141" y="300"/>
                    <a:pt x="189" y="190"/>
                    <a:pt x="177" y="140"/>
                  </a:cubicBezTo>
                  <a:cubicBezTo>
                    <a:pt x="165" y="91"/>
                    <a:pt x="130" y="31"/>
                    <a:pt x="130" y="31"/>
                  </a:cubicBezTo>
                  <a:cubicBezTo>
                    <a:pt x="130" y="31"/>
                    <a:pt x="50" y="4"/>
                    <a:pt x="17" y="1"/>
                  </a:cubicBezTo>
                  <a:cubicBezTo>
                    <a:pt x="8" y="0"/>
                    <a:pt x="3" y="9"/>
                    <a:pt x="0" y="23"/>
                  </a:cubicBezTo>
                  <a:cubicBezTo>
                    <a:pt x="35" y="28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8" name="Freeform 572"/>
            <p:cNvSpPr/>
            <p:nvPr userDrawn="1"/>
          </p:nvSpPr>
          <p:spPr bwMode="auto">
            <a:xfrm>
              <a:off x="3973779" y="2002472"/>
              <a:ext cx="156231" cy="77196"/>
            </a:xfrm>
            <a:custGeom>
              <a:avLst/>
              <a:gdLst>
                <a:gd name="T0" fmla="*/ 81 w 85"/>
                <a:gd name="T1" fmla="*/ 0 h 42"/>
                <a:gd name="T2" fmla="*/ 0 w 85"/>
                <a:gd name="T3" fmla="*/ 10 h 42"/>
                <a:gd name="T4" fmla="*/ 4 w 85"/>
                <a:gd name="T5" fmla="*/ 42 h 42"/>
                <a:gd name="T6" fmla="*/ 85 w 85"/>
                <a:gd name="T7" fmla="*/ 31 h 42"/>
                <a:gd name="T8" fmla="*/ 81 w 8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1" y="0"/>
                  </a:moveTo>
                  <a:lnTo>
                    <a:pt x="0" y="10"/>
                  </a:lnTo>
                  <a:lnTo>
                    <a:pt x="4" y="42"/>
                  </a:lnTo>
                  <a:lnTo>
                    <a:pt x="85" y="3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9" name="Freeform 573"/>
            <p:cNvSpPr/>
            <p:nvPr userDrawn="1"/>
          </p:nvSpPr>
          <p:spPr bwMode="auto">
            <a:xfrm>
              <a:off x="3898421" y="1032002"/>
              <a:ext cx="950252" cy="998040"/>
            </a:xfrm>
            <a:custGeom>
              <a:avLst/>
              <a:gdLst>
                <a:gd name="T0" fmla="*/ 197 w 249"/>
                <a:gd name="T1" fmla="*/ 124 h 261"/>
                <a:gd name="T2" fmla="*/ 117 w 249"/>
                <a:gd name="T3" fmla="*/ 91 h 261"/>
                <a:gd name="T4" fmla="*/ 61 w 249"/>
                <a:gd name="T5" fmla="*/ 257 h 261"/>
                <a:gd name="T6" fmla="*/ 17 w 249"/>
                <a:gd name="T7" fmla="*/ 261 h 261"/>
                <a:gd name="T8" fmla="*/ 25 w 249"/>
                <a:gd name="T9" fmla="*/ 97 h 261"/>
                <a:gd name="T10" fmla="*/ 100 w 249"/>
                <a:gd name="T11" fmla="*/ 5 h 261"/>
                <a:gd name="T12" fmla="*/ 217 w 249"/>
                <a:gd name="T13" fmla="*/ 6 h 261"/>
                <a:gd name="T14" fmla="*/ 197 w 249"/>
                <a:gd name="T15" fmla="*/ 12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61">
                  <a:moveTo>
                    <a:pt x="197" y="124"/>
                  </a:moveTo>
                  <a:cubicBezTo>
                    <a:pt x="197" y="124"/>
                    <a:pt x="152" y="91"/>
                    <a:pt x="117" y="91"/>
                  </a:cubicBezTo>
                  <a:cubicBezTo>
                    <a:pt x="81" y="91"/>
                    <a:pt x="50" y="183"/>
                    <a:pt x="61" y="257"/>
                  </a:cubicBezTo>
                  <a:cubicBezTo>
                    <a:pt x="35" y="260"/>
                    <a:pt x="17" y="261"/>
                    <a:pt x="17" y="261"/>
                  </a:cubicBezTo>
                  <a:cubicBezTo>
                    <a:pt x="17" y="261"/>
                    <a:pt x="0" y="142"/>
                    <a:pt x="25" y="97"/>
                  </a:cubicBezTo>
                  <a:cubicBezTo>
                    <a:pt x="50" y="53"/>
                    <a:pt x="100" y="5"/>
                    <a:pt x="100" y="5"/>
                  </a:cubicBezTo>
                  <a:cubicBezTo>
                    <a:pt x="100" y="5"/>
                    <a:pt x="184" y="0"/>
                    <a:pt x="217" y="6"/>
                  </a:cubicBezTo>
                  <a:cubicBezTo>
                    <a:pt x="249" y="11"/>
                    <a:pt x="197" y="124"/>
                    <a:pt x="197" y="124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0" name="Freeform 574"/>
            <p:cNvSpPr/>
            <p:nvPr userDrawn="1"/>
          </p:nvSpPr>
          <p:spPr bwMode="auto">
            <a:xfrm>
              <a:off x="3898421" y="1032002"/>
              <a:ext cx="869380" cy="998040"/>
            </a:xfrm>
            <a:custGeom>
              <a:avLst/>
              <a:gdLst>
                <a:gd name="T0" fmla="*/ 115 w 228"/>
                <a:gd name="T1" fmla="*/ 31 h 261"/>
                <a:gd name="T2" fmla="*/ 40 w 228"/>
                <a:gd name="T3" fmla="*/ 124 h 261"/>
                <a:gd name="T4" fmla="*/ 29 w 228"/>
                <a:gd name="T5" fmla="*/ 260 h 261"/>
                <a:gd name="T6" fmla="*/ 17 w 228"/>
                <a:gd name="T7" fmla="*/ 261 h 261"/>
                <a:gd name="T8" fmla="*/ 25 w 228"/>
                <a:gd name="T9" fmla="*/ 97 h 261"/>
                <a:gd name="T10" fmla="*/ 100 w 228"/>
                <a:gd name="T11" fmla="*/ 5 h 261"/>
                <a:gd name="T12" fmla="*/ 217 w 228"/>
                <a:gd name="T13" fmla="*/ 6 h 261"/>
                <a:gd name="T14" fmla="*/ 227 w 228"/>
                <a:gd name="T15" fmla="*/ 31 h 261"/>
                <a:gd name="T16" fmla="*/ 115 w 228"/>
                <a:gd name="T17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61">
                  <a:moveTo>
                    <a:pt x="115" y="31"/>
                  </a:moveTo>
                  <a:cubicBezTo>
                    <a:pt x="115" y="31"/>
                    <a:pt x="65" y="79"/>
                    <a:pt x="40" y="124"/>
                  </a:cubicBezTo>
                  <a:cubicBezTo>
                    <a:pt x="23" y="155"/>
                    <a:pt x="26" y="222"/>
                    <a:pt x="29" y="260"/>
                  </a:cubicBezTo>
                  <a:cubicBezTo>
                    <a:pt x="21" y="261"/>
                    <a:pt x="17" y="261"/>
                    <a:pt x="17" y="261"/>
                  </a:cubicBezTo>
                  <a:cubicBezTo>
                    <a:pt x="17" y="261"/>
                    <a:pt x="0" y="142"/>
                    <a:pt x="25" y="97"/>
                  </a:cubicBezTo>
                  <a:cubicBezTo>
                    <a:pt x="50" y="53"/>
                    <a:pt x="100" y="5"/>
                    <a:pt x="100" y="5"/>
                  </a:cubicBezTo>
                  <a:cubicBezTo>
                    <a:pt x="100" y="5"/>
                    <a:pt x="184" y="0"/>
                    <a:pt x="217" y="6"/>
                  </a:cubicBezTo>
                  <a:cubicBezTo>
                    <a:pt x="226" y="7"/>
                    <a:pt x="228" y="18"/>
                    <a:pt x="227" y="31"/>
                  </a:cubicBezTo>
                  <a:cubicBezTo>
                    <a:pt x="192" y="27"/>
                    <a:pt x="115" y="31"/>
                    <a:pt x="115" y="31"/>
                  </a:cubicBez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1" name="Freeform 575"/>
            <p:cNvSpPr/>
            <p:nvPr userDrawn="1"/>
          </p:nvSpPr>
          <p:spPr bwMode="auto">
            <a:xfrm>
              <a:off x="3977455" y="2063127"/>
              <a:ext cx="279378" cy="420905"/>
            </a:xfrm>
            <a:custGeom>
              <a:avLst/>
              <a:gdLst>
                <a:gd name="T0" fmla="*/ 11 w 73"/>
                <a:gd name="T1" fmla="*/ 3 h 110"/>
                <a:gd name="T2" fmla="*/ 1 w 73"/>
                <a:gd name="T3" fmla="*/ 56 h 110"/>
                <a:gd name="T4" fmla="*/ 13 w 73"/>
                <a:gd name="T5" fmla="*/ 82 h 110"/>
                <a:gd name="T6" fmla="*/ 31 w 73"/>
                <a:gd name="T7" fmla="*/ 105 h 110"/>
                <a:gd name="T8" fmla="*/ 32 w 73"/>
                <a:gd name="T9" fmla="*/ 103 h 110"/>
                <a:gd name="T10" fmla="*/ 39 w 73"/>
                <a:gd name="T11" fmla="*/ 110 h 110"/>
                <a:gd name="T12" fmla="*/ 40 w 73"/>
                <a:gd name="T13" fmla="*/ 101 h 110"/>
                <a:gd name="T14" fmla="*/ 50 w 73"/>
                <a:gd name="T15" fmla="*/ 108 h 110"/>
                <a:gd name="T16" fmla="*/ 51 w 73"/>
                <a:gd name="T17" fmla="*/ 96 h 110"/>
                <a:gd name="T18" fmla="*/ 61 w 73"/>
                <a:gd name="T19" fmla="*/ 102 h 110"/>
                <a:gd name="T20" fmla="*/ 62 w 73"/>
                <a:gd name="T21" fmla="*/ 88 h 110"/>
                <a:gd name="T22" fmla="*/ 48 w 73"/>
                <a:gd name="T23" fmla="*/ 54 h 110"/>
                <a:gd name="T24" fmla="*/ 63 w 73"/>
                <a:gd name="T25" fmla="*/ 79 h 110"/>
                <a:gd name="T26" fmla="*/ 67 w 73"/>
                <a:gd name="T27" fmla="*/ 68 h 110"/>
                <a:gd name="T28" fmla="*/ 56 w 73"/>
                <a:gd name="T29" fmla="*/ 30 h 110"/>
                <a:gd name="T30" fmla="*/ 37 w 73"/>
                <a:gd name="T31" fmla="*/ 0 h 110"/>
                <a:gd name="T32" fmla="*/ 11 w 73"/>
                <a:gd name="T33" fmla="*/ 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10">
                  <a:moveTo>
                    <a:pt x="11" y="3"/>
                  </a:moveTo>
                  <a:cubicBezTo>
                    <a:pt x="11" y="3"/>
                    <a:pt x="3" y="41"/>
                    <a:pt x="1" y="56"/>
                  </a:cubicBezTo>
                  <a:cubicBezTo>
                    <a:pt x="0" y="71"/>
                    <a:pt x="5" y="70"/>
                    <a:pt x="13" y="82"/>
                  </a:cubicBezTo>
                  <a:cubicBezTo>
                    <a:pt x="20" y="93"/>
                    <a:pt x="25" y="104"/>
                    <a:pt x="31" y="105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2" y="103"/>
                    <a:pt x="34" y="109"/>
                    <a:pt x="39" y="110"/>
                  </a:cubicBezTo>
                  <a:cubicBezTo>
                    <a:pt x="44" y="110"/>
                    <a:pt x="42" y="104"/>
                    <a:pt x="40" y="101"/>
                  </a:cubicBezTo>
                  <a:cubicBezTo>
                    <a:pt x="43" y="108"/>
                    <a:pt x="47" y="110"/>
                    <a:pt x="50" y="108"/>
                  </a:cubicBezTo>
                  <a:cubicBezTo>
                    <a:pt x="54" y="107"/>
                    <a:pt x="53" y="101"/>
                    <a:pt x="51" y="96"/>
                  </a:cubicBezTo>
                  <a:cubicBezTo>
                    <a:pt x="54" y="101"/>
                    <a:pt x="58" y="103"/>
                    <a:pt x="61" y="102"/>
                  </a:cubicBezTo>
                  <a:cubicBezTo>
                    <a:pt x="64" y="101"/>
                    <a:pt x="67" y="96"/>
                    <a:pt x="62" y="88"/>
                  </a:cubicBezTo>
                  <a:cubicBezTo>
                    <a:pt x="57" y="79"/>
                    <a:pt x="48" y="54"/>
                    <a:pt x="48" y="54"/>
                  </a:cubicBezTo>
                  <a:cubicBezTo>
                    <a:pt x="48" y="54"/>
                    <a:pt x="62" y="77"/>
                    <a:pt x="63" y="79"/>
                  </a:cubicBezTo>
                  <a:cubicBezTo>
                    <a:pt x="64" y="81"/>
                    <a:pt x="73" y="79"/>
                    <a:pt x="67" y="68"/>
                  </a:cubicBezTo>
                  <a:cubicBezTo>
                    <a:pt x="62" y="57"/>
                    <a:pt x="60" y="42"/>
                    <a:pt x="56" y="30"/>
                  </a:cubicBezTo>
                  <a:cubicBezTo>
                    <a:pt x="52" y="19"/>
                    <a:pt x="44" y="2"/>
                    <a:pt x="37" y="0"/>
                  </a:cubicBezTo>
                  <a:cubicBezTo>
                    <a:pt x="16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2" name="Freeform 576"/>
            <p:cNvSpPr/>
            <p:nvPr userDrawn="1"/>
          </p:nvSpPr>
          <p:spPr bwMode="auto">
            <a:xfrm>
              <a:off x="5054529" y="2215681"/>
              <a:ext cx="305110" cy="406201"/>
            </a:xfrm>
            <a:custGeom>
              <a:avLst/>
              <a:gdLst>
                <a:gd name="T0" fmla="*/ 80 w 80"/>
                <a:gd name="T1" fmla="*/ 10 h 106"/>
                <a:gd name="T2" fmla="*/ 75 w 80"/>
                <a:gd name="T3" fmla="*/ 64 h 106"/>
                <a:gd name="T4" fmla="*/ 58 w 80"/>
                <a:gd name="T5" fmla="*/ 85 h 106"/>
                <a:gd name="T6" fmla="*/ 33 w 80"/>
                <a:gd name="T7" fmla="*/ 103 h 106"/>
                <a:gd name="T8" fmla="*/ 33 w 80"/>
                <a:gd name="T9" fmla="*/ 101 h 106"/>
                <a:gd name="T10" fmla="*/ 25 w 80"/>
                <a:gd name="T11" fmla="*/ 105 h 106"/>
                <a:gd name="T12" fmla="*/ 26 w 80"/>
                <a:gd name="T13" fmla="*/ 97 h 106"/>
                <a:gd name="T14" fmla="*/ 15 w 80"/>
                <a:gd name="T15" fmla="*/ 101 h 106"/>
                <a:gd name="T16" fmla="*/ 17 w 80"/>
                <a:gd name="T17" fmla="*/ 88 h 106"/>
                <a:gd name="T18" fmla="*/ 5 w 80"/>
                <a:gd name="T19" fmla="*/ 92 h 106"/>
                <a:gd name="T20" fmla="*/ 8 w 80"/>
                <a:gd name="T21" fmla="*/ 78 h 106"/>
                <a:gd name="T22" fmla="*/ 31 w 80"/>
                <a:gd name="T23" fmla="*/ 49 h 106"/>
                <a:gd name="T24" fmla="*/ 10 w 80"/>
                <a:gd name="T25" fmla="*/ 70 h 106"/>
                <a:gd name="T26" fmla="*/ 9 w 80"/>
                <a:gd name="T27" fmla="*/ 58 h 106"/>
                <a:gd name="T28" fmla="*/ 30 w 80"/>
                <a:gd name="T29" fmla="*/ 24 h 106"/>
                <a:gd name="T30" fmla="*/ 57 w 80"/>
                <a:gd name="T31" fmla="*/ 0 h 106"/>
                <a:gd name="T32" fmla="*/ 80 w 80"/>
                <a:gd name="T33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06">
                  <a:moveTo>
                    <a:pt x="80" y="10"/>
                  </a:moveTo>
                  <a:cubicBezTo>
                    <a:pt x="80" y="10"/>
                    <a:pt x="78" y="49"/>
                    <a:pt x="75" y="64"/>
                  </a:cubicBezTo>
                  <a:cubicBezTo>
                    <a:pt x="73" y="79"/>
                    <a:pt x="68" y="76"/>
                    <a:pt x="58" y="85"/>
                  </a:cubicBezTo>
                  <a:cubicBezTo>
                    <a:pt x="48" y="94"/>
                    <a:pt x="39" y="104"/>
                    <a:pt x="33" y="103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3" y="101"/>
                    <a:pt x="30" y="106"/>
                    <a:pt x="25" y="105"/>
                  </a:cubicBezTo>
                  <a:cubicBezTo>
                    <a:pt x="20" y="104"/>
                    <a:pt x="24" y="99"/>
                    <a:pt x="26" y="97"/>
                  </a:cubicBezTo>
                  <a:cubicBezTo>
                    <a:pt x="21" y="102"/>
                    <a:pt x="18" y="103"/>
                    <a:pt x="15" y="101"/>
                  </a:cubicBezTo>
                  <a:cubicBezTo>
                    <a:pt x="12" y="99"/>
                    <a:pt x="14" y="93"/>
                    <a:pt x="17" y="88"/>
                  </a:cubicBezTo>
                  <a:cubicBezTo>
                    <a:pt x="13" y="93"/>
                    <a:pt x="8" y="93"/>
                    <a:pt x="5" y="92"/>
                  </a:cubicBezTo>
                  <a:cubicBezTo>
                    <a:pt x="3" y="90"/>
                    <a:pt x="1" y="85"/>
                    <a:pt x="8" y="78"/>
                  </a:cubicBezTo>
                  <a:cubicBezTo>
                    <a:pt x="16" y="71"/>
                    <a:pt x="31" y="49"/>
                    <a:pt x="31" y="49"/>
                  </a:cubicBezTo>
                  <a:cubicBezTo>
                    <a:pt x="31" y="49"/>
                    <a:pt x="11" y="68"/>
                    <a:pt x="10" y="70"/>
                  </a:cubicBezTo>
                  <a:cubicBezTo>
                    <a:pt x="8" y="71"/>
                    <a:pt x="0" y="67"/>
                    <a:pt x="9" y="58"/>
                  </a:cubicBezTo>
                  <a:cubicBezTo>
                    <a:pt x="17" y="48"/>
                    <a:pt x="23" y="34"/>
                    <a:pt x="30" y="24"/>
                  </a:cubicBezTo>
                  <a:cubicBezTo>
                    <a:pt x="37" y="14"/>
                    <a:pt x="49" y="1"/>
                    <a:pt x="57" y="0"/>
                  </a:cubicBezTo>
                  <a:cubicBezTo>
                    <a:pt x="76" y="8"/>
                    <a:pt x="80" y="10"/>
                    <a:pt x="80" y="10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3" name="Freeform 577"/>
            <p:cNvSpPr/>
            <p:nvPr userDrawn="1"/>
          </p:nvSpPr>
          <p:spPr bwMode="auto">
            <a:xfrm>
              <a:off x="4424092" y="1353655"/>
              <a:ext cx="733367" cy="408038"/>
            </a:xfrm>
            <a:custGeom>
              <a:avLst/>
              <a:gdLst>
                <a:gd name="T0" fmla="*/ 25 w 192"/>
                <a:gd name="T1" fmla="*/ 91 h 107"/>
                <a:gd name="T2" fmla="*/ 49 w 192"/>
                <a:gd name="T3" fmla="*/ 107 h 107"/>
                <a:gd name="T4" fmla="*/ 154 w 192"/>
                <a:gd name="T5" fmla="*/ 107 h 107"/>
                <a:gd name="T6" fmla="*/ 177 w 192"/>
                <a:gd name="T7" fmla="*/ 90 h 107"/>
                <a:gd name="T8" fmla="*/ 190 w 192"/>
                <a:gd name="T9" fmla="*/ 31 h 107"/>
                <a:gd name="T10" fmla="*/ 176 w 192"/>
                <a:gd name="T11" fmla="*/ 11 h 107"/>
                <a:gd name="T12" fmla="*/ 119 w 192"/>
                <a:gd name="T13" fmla="*/ 2 h 107"/>
                <a:gd name="T14" fmla="*/ 83 w 192"/>
                <a:gd name="T15" fmla="*/ 1 h 107"/>
                <a:gd name="T16" fmla="*/ 15 w 192"/>
                <a:gd name="T17" fmla="*/ 11 h 107"/>
                <a:gd name="T18" fmla="*/ 3 w 192"/>
                <a:gd name="T19" fmla="*/ 30 h 107"/>
                <a:gd name="T20" fmla="*/ 25 w 192"/>
                <a:gd name="T21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7">
                  <a:moveTo>
                    <a:pt x="25" y="91"/>
                  </a:moveTo>
                  <a:cubicBezTo>
                    <a:pt x="28" y="100"/>
                    <a:pt x="39" y="107"/>
                    <a:pt x="49" y="107"/>
                  </a:cubicBezTo>
                  <a:cubicBezTo>
                    <a:pt x="154" y="107"/>
                    <a:pt x="154" y="107"/>
                    <a:pt x="154" y="107"/>
                  </a:cubicBezTo>
                  <a:cubicBezTo>
                    <a:pt x="164" y="107"/>
                    <a:pt x="174" y="100"/>
                    <a:pt x="177" y="90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92" y="22"/>
                    <a:pt x="186" y="13"/>
                    <a:pt x="176" y="1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09" y="0"/>
                    <a:pt x="93" y="0"/>
                    <a:pt x="83" y="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5" y="13"/>
                    <a:pt x="0" y="21"/>
                    <a:pt x="3" y="30"/>
                  </a:cubicBezTo>
                  <a:lnTo>
                    <a:pt x="25" y="91"/>
                  </a:ln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4" name="Oval 578"/>
            <p:cNvSpPr>
              <a:spLocks noChangeArrowheads="1"/>
            </p:cNvSpPr>
            <p:nvPr userDrawn="1"/>
          </p:nvSpPr>
          <p:spPr bwMode="auto">
            <a:xfrm>
              <a:off x="4508640" y="945616"/>
              <a:ext cx="610219" cy="663522"/>
            </a:xfrm>
            <a:prstGeom prst="ellipse">
              <a:avLst/>
            </a:prstGeom>
            <a:solidFill>
              <a:srgbClr val="44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5" name="Freeform 579"/>
            <p:cNvSpPr/>
            <p:nvPr userDrawn="1"/>
          </p:nvSpPr>
          <p:spPr bwMode="auto">
            <a:xfrm>
              <a:off x="4679575" y="945616"/>
              <a:ext cx="439285" cy="663522"/>
            </a:xfrm>
            <a:custGeom>
              <a:avLst/>
              <a:gdLst>
                <a:gd name="T0" fmla="*/ 74 w 115"/>
                <a:gd name="T1" fmla="*/ 79 h 174"/>
                <a:gd name="T2" fmla="*/ 0 w 115"/>
                <a:gd name="T3" fmla="*/ 165 h 174"/>
                <a:gd name="T4" fmla="*/ 35 w 115"/>
                <a:gd name="T5" fmla="*/ 174 h 174"/>
                <a:gd name="T6" fmla="*/ 115 w 115"/>
                <a:gd name="T7" fmla="*/ 87 h 174"/>
                <a:gd name="T8" fmla="*/ 35 w 115"/>
                <a:gd name="T9" fmla="*/ 0 h 174"/>
                <a:gd name="T10" fmla="*/ 29 w 115"/>
                <a:gd name="T11" fmla="*/ 1 h 174"/>
                <a:gd name="T12" fmla="*/ 74 w 115"/>
                <a:gd name="T13" fmla="*/ 7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74">
                  <a:moveTo>
                    <a:pt x="74" y="79"/>
                  </a:moveTo>
                  <a:cubicBezTo>
                    <a:pt x="74" y="124"/>
                    <a:pt x="41" y="162"/>
                    <a:pt x="0" y="165"/>
                  </a:cubicBezTo>
                  <a:cubicBezTo>
                    <a:pt x="11" y="171"/>
                    <a:pt x="23" y="174"/>
                    <a:pt x="35" y="174"/>
                  </a:cubicBezTo>
                  <a:cubicBezTo>
                    <a:pt x="79" y="174"/>
                    <a:pt x="115" y="135"/>
                    <a:pt x="115" y="87"/>
                  </a:cubicBezTo>
                  <a:cubicBezTo>
                    <a:pt x="115" y="39"/>
                    <a:pt x="79" y="0"/>
                    <a:pt x="35" y="0"/>
                  </a:cubicBezTo>
                  <a:cubicBezTo>
                    <a:pt x="33" y="0"/>
                    <a:pt x="31" y="1"/>
                    <a:pt x="29" y="1"/>
                  </a:cubicBezTo>
                  <a:cubicBezTo>
                    <a:pt x="55" y="15"/>
                    <a:pt x="74" y="44"/>
                    <a:pt x="74" y="79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6" name="Freeform 580"/>
            <p:cNvSpPr/>
            <p:nvPr userDrawn="1"/>
          </p:nvSpPr>
          <p:spPr bwMode="auto">
            <a:xfrm>
              <a:off x="10502391" y="3789018"/>
              <a:ext cx="159907" cy="112119"/>
            </a:xfrm>
            <a:custGeom>
              <a:avLst/>
              <a:gdLst>
                <a:gd name="T0" fmla="*/ 10 w 87"/>
                <a:gd name="T1" fmla="*/ 61 h 61"/>
                <a:gd name="T2" fmla="*/ 87 w 87"/>
                <a:gd name="T3" fmla="*/ 30 h 61"/>
                <a:gd name="T4" fmla="*/ 74 w 87"/>
                <a:gd name="T5" fmla="*/ 0 h 61"/>
                <a:gd name="T6" fmla="*/ 0 w 87"/>
                <a:gd name="T7" fmla="*/ 32 h 61"/>
                <a:gd name="T8" fmla="*/ 10 w 87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1">
                  <a:moveTo>
                    <a:pt x="10" y="61"/>
                  </a:moveTo>
                  <a:lnTo>
                    <a:pt x="87" y="30"/>
                  </a:lnTo>
                  <a:lnTo>
                    <a:pt x="74" y="0"/>
                  </a:lnTo>
                  <a:lnTo>
                    <a:pt x="0" y="32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7" name="Freeform 581"/>
            <p:cNvSpPr/>
            <p:nvPr userDrawn="1"/>
          </p:nvSpPr>
          <p:spPr bwMode="auto">
            <a:xfrm>
              <a:off x="10074136" y="3838645"/>
              <a:ext cx="779316" cy="1154270"/>
            </a:xfrm>
            <a:custGeom>
              <a:avLst/>
              <a:gdLst>
                <a:gd name="T0" fmla="*/ 19 w 204"/>
                <a:gd name="T1" fmla="*/ 179 h 302"/>
                <a:gd name="T2" fmla="*/ 106 w 204"/>
                <a:gd name="T3" fmla="*/ 190 h 302"/>
                <a:gd name="T4" fmla="*/ 115 w 204"/>
                <a:gd name="T5" fmla="*/ 15 h 302"/>
                <a:gd name="T6" fmla="*/ 156 w 204"/>
                <a:gd name="T7" fmla="*/ 0 h 302"/>
                <a:gd name="T8" fmla="*/ 192 w 204"/>
                <a:gd name="T9" fmla="*/ 159 h 302"/>
                <a:gd name="T10" fmla="*/ 145 w 204"/>
                <a:gd name="T11" fmla="*/ 268 h 302"/>
                <a:gd name="T12" fmla="*/ 32 w 204"/>
                <a:gd name="T13" fmla="*/ 299 h 302"/>
                <a:gd name="T14" fmla="*/ 19 w 204"/>
                <a:gd name="T15" fmla="*/ 17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02">
                  <a:moveTo>
                    <a:pt x="19" y="179"/>
                  </a:moveTo>
                  <a:cubicBezTo>
                    <a:pt x="19" y="179"/>
                    <a:pt x="72" y="200"/>
                    <a:pt x="106" y="190"/>
                  </a:cubicBezTo>
                  <a:cubicBezTo>
                    <a:pt x="140" y="181"/>
                    <a:pt x="145" y="83"/>
                    <a:pt x="115" y="15"/>
                  </a:cubicBezTo>
                  <a:cubicBezTo>
                    <a:pt x="139" y="5"/>
                    <a:pt x="156" y="0"/>
                    <a:pt x="156" y="0"/>
                  </a:cubicBezTo>
                  <a:cubicBezTo>
                    <a:pt x="156" y="0"/>
                    <a:pt x="204" y="110"/>
                    <a:pt x="192" y="159"/>
                  </a:cubicBezTo>
                  <a:cubicBezTo>
                    <a:pt x="181" y="209"/>
                    <a:pt x="145" y="268"/>
                    <a:pt x="145" y="268"/>
                  </a:cubicBezTo>
                  <a:cubicBezTo>
                    <a:pt x="145" y="268"/>
                    <a:pt x="65" y="296"/>
                    <a:pt x="32" y="299"/>
                  </a:cubicBezTo>
                  <a:cubicBezTo>
                    <a:pt x="0" y="302"/>
                    <a:pt x="19" y="179"/>
                    <a:pt x="19" y="179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8" name="Freeform 582"/>
            <p:cNvSpPr/>
            <p:nvPr userDrawn="1"/>
          </p:nvSpPr>
          <p:spPr bwMode="auto">
            <a:xfrm>
              <a:off x="10131113" y="3838645"/>
              <a:ext cx="722339" cy="1146918"/>
            </a:xfrm>
            <a:custGeom>
              <a:avLst/>
              <a:gdLst>
                <a:gd name="T0" fmla="*/ 108 w 189"/>
                <a:gd name="T1" fmla="*/ 247 h 300"/>
                <a:gd name="T2" fmla="*/ 156 w 189"/>
                <a:gd name="T3" fmla="*/ 138 h 300"/>
                <a:gd name="T4" fmla="*/ 130 w 189"/>
                <a:gd name="T5" fmla="*/ 3 h 300"/>
                <a:gd name="T6" fmla="*/ 141 w 189"/>
                <a:gd name="T7" fmla="*/ 0 h 300"/>
                <a:gd name="T8" fmla="*/ 177 w 189"/>
                <a:gd name="T9" fmla="*/ 159 h 300"/>
                <a:gd name="T10" fmla="*/ 130 w 189"/>
                <a:gd name="T11" fmla="*/ 268 h 300"/>
                <a:gd name="T12" fmla="*/ 17 w 189"/>
                <a:gd name="T13" fmla="*/ 299 h 300"/>
                <a:gd name="T14" fmla="*/ 0 w 189"/>
                <a:gd name="T15" fmla="*/ 277 h 300"/>
                <a:gd name="T16" fmla="*/ 108 w 189"/>
                <a:gd name="T17" fmla="*/ 2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300">
                  <a:moveTo>
                    <a:pt x="108" y="247"/>
                  </a:moveTo>
                  <a:cubicBezTo>
                    <a:pt x="108" y="247"/>
                    <a:pt x="144" y="187"/>
                    <a:pt x="156" y="138"/>
                  </a:cubicBezTo>
                  <a:cubicBezTo>
                    <a:pt x="164" y="103"/>
                    <a:pt x="143" y="39"/>
                    <a:pt x="130" y="3"/>
                  </a:cubicBezTo>
                  <a:cubicBezTo>
                    <a:pt x="137" y="1"/>
                    <a:pt x="141" y="0"/>
                    <a:pt x="141" y="0"/>
                  </a:cubicBezTo>
                  <a:cubicBezTo>
                    <a:pt x="141" y="0"/>
                    <a:pt x="189" y="110"/>
                    <a:pt x="177" y="159"/>
                  </a:cubicBezTo>
                  <a:cubicBezTo>
                    <a:pt x="166" y="209"/>
                    <a:pt x="130" y="268"/>
                    <a:pt x="130" y="268"/>
                  </a:cubicBezTo>
                  <a:cubicBezTo>
                    <a:pt x="130" y="268"/>
                    <a:pt x="50" y="296"/>
                    <a:pt x="17" y="299"/>
                  </a:cubicBezTo>
                  <a:cubicBezTo>
                    <a:pt x="8" y="300"/>
                    <a:pt x="3" y="291"/>
                    <a:pt x="0" y="277"/>
                  </a:cubicBezTo>
                  <a:cubicBezTo>
                    <a:pt x="36" y="272"/>
                    <a:pt x="108" y="247"/>
                    <a:pt x="108" y="247"/>
                  </a:cubicBez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9" name="Freeform 583"/>
            <p:cNvSpPr/>
            <p:nvPr userDrawn="1"/>
          </p:nvSpPr>
          <p:spPr bwMode="auto">
            <a:xfrm>
              <a:off x="9230488" y="3976495"/>
              <a:ext cx="156231" cy="77196"/>
            </a:xfrm>
            <a:custGeom>
              <a:avLst/>
              <a:gdLst>
                <a:gd name="T0" fmla="*/ 81 w 85"/>
                <a:gd name="T1" fmla="*/ 42 h 42"/>
                <a:gd name="T2" fmla="*/ 0 w 85"/>
                <a:gd name="T3" fmla="*/ 31 h 42"/>
                <a:gd name="T4" fmla="*/ 4 w 85"/>
                <a:gd name="T5" fmla="*/ 0 h 42"/>
                <a:gd name="T6" fmla="*/ 85 w 85"/>
                <a:gd name="T7" fmla="*/ 9 h 42"/>
                <a:gd name="T8" fmla="*/ 81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1" y="42"/>
                  </a:moveTo>
                  <a:lnTo>
                    <a:pt x="0" y="31"/>
                  </a:lnTo>
                  <a:lnTo>
                    <a:pt x="4" y="0"/>
                  </a:lnTo>
                  <a:lnTo>
                    <a:pt x="85" y="9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0" name="Freeform 584"/>
            <p:cNvSpPr/>
            <p:nvPr userDrawn="1"/>
          </p:nvSpPr>
          <p:spPr bwMode="auto">
            <a:xfrm>
              <a:off x="9158806" y="4026122"/>
              <a:ext cx="946576" cy="996202"/>
            </a:xfrm>
            <a:custGeom>
              <a:avLst/>
              <a:gdLst>
                <a:gd name="T0" fmla="*/ 196 w 248"/>
                <a:gd name="T1" fmla="*/ 136 h 261"/>
                <a:gd name="T2" fmla="*/ 116 w 248"/>
                <a:gd name="T3" fmla="*/ 170 h 261"/>
                <a:gd name="T4" fmla="*/ 60 w 248"/>
                <a:gd name="T5" fmla="*/ 4 h 261"/>
                <a:gd name="T6" fmla="*/ 16 w 248"/>
                <a:gd name="T7" fmla="*/ 0 h 261"/>
                <a:gd name="T8" fmla="*/ 24 w 248"/>
                <a:gd name="T9" fmla="*/ 163 h 261"/>
                <a:gd name="T10" fmla="*/ 99 w 248"/>
                <a:gd name="T11" fmla="*/ 256 h 261"/>
                <a:gd name="T12" fmla="*/ 216 w 248"/>
                <a:gd name="T13" fmla="*/ 255 h 261"/>
                <a:gd name="T14" fmla="*/ 196 w 248"/>
                <a:gd name="T15" fmla="*/ 13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261">
                  <a:moveTo>
                    <a:pt x="196" y="136"/>
                  </a:moveTo>
                  <a:cubicBezTo>
                    <a:pt x="196" y="136"/>
                    <a:pt x="151" y="170"/>
                    <a:pt x="116" y="170"/>
                  </a:cubicBezTo>
                  <a:cubicBezTo>
                    <a:pt x="81" y="170"/>
                    <a:pt x="49" y="78"/>
                    <a:pt x="60" y="4"/>
                  </a:cubicBezTo>
                  <a:cubicBezTo>
                    <a:pt x="34" y="1"/>
                    <a:pt x="16" y="0"/>
                    <a:pt x="16" y="0"/>
                  </a:cubicBezTo>
                  <a:cubicBezTo>
                    <a:pt x="16" y="0"/>
                    <a:pt x="0" y="119"/>
                    <a:pt x="24" y="163"/>
                  </a:cubicBezTo>
                  <a:cubicBezTo>
                    <a:pt x="49" y="208"/>
                    <a:pt x="99" y="256"/>
                    <a:pt x="99" y="256"/>
                  </a:cubicBezTo>
                  <a:cubicBezTo>
                    <a:pt x="99" y="256"/>
                    <a:pt x="183" y="261"/>
                    <a:pt x="216" y="255"/>
                  </a:cubicBezTo>
                  <a:cubicBezTo>
                    <a:pt x="248" y="249"/>
                    <a:pt x="196" y="136"/>
                    <a:pt x="196" y="136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1" name="Freeform 585"/>
            <p:cNvSpPr/>
            <p:nvPr userDrawn="1"/>
          </p:nvSpPr>
          <p:spPr bwMode="auto">
            <a:xfrm>
              <a:off x="9158806" y="4026122"/>
              <a:ext cx="869380" cy="996202"/>
            </a:xfrm>
            <a:custGeom>
              <a:avLst/>
              <a:gdLst>
                <a:gd name="T0" fmla="*/ 114 w 228"/>
                <a:gd name="T1" fmla="*/ 229 h 261"/>
                <a:gd name="T2" fmla="*/ 39 w 228"/>
                <a:gd name="T3" fmla="*/ 137 h 261"/>
                <a:gd name="T4" fmla="*/ 28 w 228"/>
                <a:gd name="T5" fmla="*/ 1 h 261"/>
                <a:gd name="T6" fmla="*/ 16 w 228"/>
                <a:gd name="T7" fmla="*/ 0 h 261"/>
                <a:gd name="T8" fmla="*/ 24 w 228"/>
                <a:gd name="T9" fmla="*/ 163 h 261"/>
                <a:gd name="T10" fmla="*/ 99 w 228"/>
                <a:gd name="T11" fmla="*/ 256 h 261"/>
                <a:gd name="T12" fmla="*/ 216 w 228"/>
                <a:gd name="T13" fmla="*/ 255 h 261"/>
                <a:gd name="T14" fmla="*/ 226 w 228"/>
                <a:gd name="T15" fmla="*/ 229 h 261"/>
                <a:gd name="T16" fmla="*/ 114 w 228"/>
                <a:gd name="T17" fmla="*/ 22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61">
                  <a:moveTo>
                    <a:pt x="114" y="229"/>
                  </a:moveTo>
                  <a:cubicBezTo>
                    <a:pt x="114" y="229"/>
                    <a:pt x="64" y="182"/>
                    <a:pt x="39" y="137"/>
                  </a:cubicBezTo>
                  <a:cubicBezTo>
                    <a:pt x="22" y="106"/>
                    <a:pt x="25" y="38"/>
                    <a:pt x="28" y="1"/>
                  </a:cubicBezTo>
                  <a:cubicBezTo>
                    <a:pt x="20" y="0"/>
                    <a:pt x="16" y="0"/>
                    <a:pt x="16" y="0"/>
                  </a:cubicBezTo>
                  <a:cubicBezTo>
                    <a:pt x="16" y="0"/>
                    <a:pt x="0" y="119"/>
                    <a:pt x="24" y="163"/>
                  </a:cubicBezTo>
                  <a:cubicBezTo>
                    <a:pt x="49" y="208"/>
                    <a:pt x="99" y="256"/>
                    <a:pt x="99" y="256"/>
                  </a:cubicBezTo>
                  <a:cubicBezTo>
                    <a:pt x="99" y="256"/>
                    <a:pt x="183" y="261"/>
                    <a:pt x="216" y="255"/>
                  </a:cubicBezTo>
                  <a:cubicBezTo>
                    <a:pt x="225" y="253"/>
                    <a:pt x="228" y="243"/>
                    <a:pt x="226" y="229"/>
                  </a:cubicBezTo>
                  <a:cubicBezTo>
                    <a:pt x="191" y="234"/>
                    <a:pt x="114" y="229"/>
                    <a:pt x="114" y="229"/>
                  </a:cubicBez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2" name="Freeform 586"/>
            <p:cNvSpPr/>
            <p:nvPr userDrawn="1"/>
          </p:nvSpPr>
          <p:spPr bwMode="auto">
            <a:xfrm>
              <a:off x="9234164" y="3572132"/>
              <a:ext cx="279378" cy="420905"/>
            </a:xfrm>
            <a:custGeom>
              <a:avLst/>
              <a:gdLst>
                <a:gd name="T0" fmla="*/ 12 w 73"/>
                <a:gd name="T1" fmla="*/ 107 h 110"/>
                <a:gd name="T2" fmla="*/ 2 w 73"/>
                <a:gd name="T3" fmla="*/ 54 h 110"/>
                <a:gd name="T4" fmla="*/ 13 w 73"/>
                <a:gd name="T5" fmla="*/ 28 h 110"/>
                <a:gd name="T6" fmla="*/ 31 w 73"/>
                <a:gd name="T7" fmla="*/ 4 h 110"/>
                <a:gd name="T8" fmla="*/ 32 w 73"/>
                <a:gd name="T9" fmla="*/ 6 h 110"/>
                <a:gd name="T10" fmla="*/ 39 w 73"/>
                <a:gd name="T11" fmla="*/ 0 h 110"/>
                <a:gd name="T12" fmla="*/ 41 w 73"/>
                <a:gd name="T13" fmla="*/ 9 h 110"/>
                <a:gd name="T14" fmla="*/ 50 w 73"/>
                <a:gd name="T15" fmla="*/ 1 h 110"/>
                <a:gd name="T16" fmla="*/ 51 w 73"/>
                <a:gd name="T17" fmla="*/ 14 h 110"/>
                <a:gd name="T18" fmla="*/ 61 w 73"/>
                <a:gd name="T19" fmla="*/ 8 h 110"/>
                <a:gd name="T20" fmla="*/ 62 w 73"/>
                <a:gd name="T21" fmla="*/ 22 h 110"/>
                <a:gd name="T22" fmla="*/ 48 w 73"/>
                <a:gd name="T23" fmla="*/ 56 h 110"/>
                <a:gd name="T24" fmla="*/ 63 w 73"/>
                <a:gd name="T25" fmla="*/ 30 h 110"/>
                <a:gd name="T26" fmla="*/ 67 w 73"/>
                <a:gd name="T27" fmla="*/ 42 h 110"/>
                <a:gd name="T28" fmla="*/ 56 w 73"/>
                <a:gd name="T29" fmla="*/ 79 h 110"/>
                <a:gd name="T30" fmla="*/ 37 w 73"/>
                <a:gd name="T31" fmla="*/ 110 h 110"/>
                <a:gd name="T32" fmla="*/ 12 w 73"/>
                <a:gd name="T33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10">
                  <a:moveTo>
                    <a:pt x="12" y="107"/>
                  </a:moveTo>
                  <a:cubicBezTo>
                    <a:pt x="12" y="107"/>
                    <a:pt x="3" y="69"/>
                    <a:pt x="2" y="54"/>
                  </a:cubicBezTo>
                  <a:cubicBezTo>
                    <a:pt x="0" y="39"/>
                    <a:pt x="6" y="39"/>
                    <a:pt x="13" y="28"/>
                  </a:cubicBezTo>
                  <a:cubicBezTo>
                    <a:pt x="20" y="17"/>
                    <a:pt x="25" y="5"/>
                    <a:pt x="31" y="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4" y="0"/>
                    <a:pt x="39" y="0"/>
                  </a:cubicBezTo>
                  <a:cubicBezTo>
                    <a:pt x="44" y="0"/>
                    <a:pt x="42" y="5"/>
                    <a:pt x="41" y="9"/>
                  </a:cubicBezTo>
                  <a:cubicBezTo>
                    <a:pt x="43" y="2"/>
                    <a:pt x="47" y="0"/>
                    <a:pt x="50" y="1"/>
                  </a:cubicBezTo>
                  <a:cubicBezTo>
                    <a:pt x="54" y="3"/>
                    <a:pt x="53" y="9"/>
                    <a:pt x="51" y="14"/>
                  </a:cubicBezTo>
                  <a:cubicBezTo>
                    <a:pt x="54" y="8"/>
                    <a:pt x="58" y="7"/>
                    <a:pt x="61" y="8"/>
                  </a:cubicBezTo>
                  <a:cubicBezTo>
                    <a:pt x="64" y="8"/>
                    <a:pt x="67" y="13"/>
                    <a:pt x="62" y="22"/>
                  </a:cubicBezTo>
                  <a:cubicBezTo>
                    <a:pt x="57" y="30"/>
                    <a:pt x="48" y="56"/>
                    <a:pt x="48" y="56"/>
                  </a:cubicBezTo>
                  <a:cubicBezTo>
                    <a:pt x="48" y="56"/>
                    <a:pt x="63" y="32"/>
                    <a:pt x="63" y="30"/>
                  </a:cubicBezTo>
                  <a:cubicBezTo>
                    <a:pt x="64" y="28"/>
                    <a:pt x="73" y="30"/>
                    <a:pt x="67" y="42"/>
                  </a:cubicBezTo>
                  <a:cubicBezTo>
                    <a:pt x="62" y="53"/>
                    <a:pt x="60" y="68"/>
                    <a:pt x="56" y="79"/>
                  </a:cubicBezTo>
                  <a:cubicBezTo>
                    <a:pt x="52" y="91"/>
                    <a:pt x="44" y="107"/>
                    <a:pt x="37" y="110"/>
                  </a:cubicBezTo>
                  <a:cubicBezTo>
                    <a:pt x="16" y="108"/>
                    <a:pt x="12" y="107"/>
                    <a:pt x="12" y="107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3" name="Freeform 587"/>
            <p:cNvSpPr/>
            <p:nvPr userDrawn="1"/>
          </p:nvSpPr>
          <p:spPr bwMode="auto">
            <a:xfrm>
              <a:off x="10311238" y="3430606"/>
              <a:ext cx="305110" cy="408038"/>
            </a:xfrm>
            <a:custGeom>
              <a:avLst/>
              <a:gdLst>
                <a:gd name="T0" fmla="*/ 80 w 80"/>
                <a:gd name="T1" fmla="*/ 97 h 107"/>
                <a:gd name="T2" fmla="*/ 76 w 80"/>
                <a:gd name="T3" fmla="*/ 43 h 107"/>
                <a:gd name="T4" fmla="*/ 58 w 80"/>
                <a:gd name="T5" fmla="*/ 21 h 107"/>
                <a:gd name="T6" fmla="*/ 34 w 80"/>
                <a:gd name="T7" fmla="*/ 4 h 107"/>
                <a:gd name="T8" fmla="*/ 34 w 80"/>
                <a:gd name="T9" fmla="*/ 6 h 107"/>
                <a:gd name="T10" fmla="*/ 25 w 80"/>
                <a:gd name="T11" fmla="*/ 1 h 107"/>
                <a:gd name="T12" fmla="*/ 26 w 80"/>
                <a:gd name="T13" fmla="*/ 10 h 107"/>
                <a:gd name="T14" fmla="*/ 15 w 80"/>
                <a:gd name="T15" fmla="*/ 6 h 107"/>
                <a:gd name="T16" fmla="*/ 17 w 80"/>
                <a:gd name="T17" fmla="*/ 18 h 107"/>
                <a:gd name="T18" fmla="*/ 6 w 80"/>
                <a:gd name="T19" fmla="*/ 15 h 107"/>
                <a:gd name="T20" fmla="*/ 8 w 80"/>
                <a:gd name="T21" fmla="*/ 28 h 107"/>
                <a:gd name="T22" fmla="*/ 31 w 80"/>
                <a:gd name="T23" fmla="*/ 58 h 107"/>
                <a:gd name="T24" fmla="*/ 10 w 80"/>
                <a:gd name="T25" fmla="*/ 37 h 107"/>
                <a:gd name="T26" fmla="*/ 9 w 80"/>
                <a:gd name="T27" fmla="*/ 49 h 107"/>
                <a:gd name="T28" fmla="*/ 30 w 80"/>
                <a:gd name="T29" fmla="*/ 82 h 107"/>
                <a:gd name="T30" fmla="*/ 57 w 80"/>
                <a:gd name="T31" fmla="*/ 107 h 107"/>
                <a:gd name="T32" fmla="*/ 80 w 80"/>
                <a:gd name="T33" fmla="*/ 9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07">
                  <a:moveTo>
                    <a:pt x="80" y="97"/>
                  </a:moveTo>
                  <a:cubicBezTo>
                    <a:pt x="80" y="97"/>
                    <a:pt x="78" y="58"/>
                    <a:pt x="76" y="43"/>
                  </a:cubicBezTo>
                  <a:cubicBezTo>
                    <a:pt x="73" y="28"/>
                    <a:pt x="68" y="30"/>
                    <a:pt x="58" y="21"/>
                  </a:cubicBezTo>
                  <a:cubicBezTo>
                    <a:pt x="48" y="12"/>
                    <a:pt x="39" y="3"/>
                    <a:pt x="34" y="4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0" y="0"/>
                    <a:pt x="25" y="1"/>
                  </a:cubicBezTo>
                  <a:cubicBezTo>
                    <a:pt x="20" y="2"/>
                    <a:pt x="24" y="7"/>
                    <a:pt x="26" y="10"/>
                  </a:cubicBezTo>
                  <a:cubicBezTo>
                    <a:pt x="21" y="4"/>
                    <a:pt x="18" y="3"/>
                    <a:pt x="15" y="6"/>
                  </a:cubicBezTo>
                  <a:cubicBezTo>
                    <a:pt x="12" y="8"/>
                    <a:pt x="14" y="13"/>
                    <a:pt x="17" y="18"/>
                  </a:cubicBezTo>
                  <a:cubicBezTo>
                    <a:pt x="13" y="13"/>
                    <a:pt x="8" y="13"/>
                    <a:pt x="6" y="15"/>
                  </a:cubicBezTo>
                  <a:cubicBezTo>
                    <a:pt x="3" y="16"/>
                    <a:pt x="1" y="22"/>
                    <a:pt x="8" y="28"/>
                  </a:cubicBezTo>
                  <a:cubicBezTo>
                    <a:pt x="16" y="35"/>
                    <a:pt x="31" y="58"/>
                    <a:pt x="31" y="58"/>
                  </a:cubicBezTo>
                  <a:cubicBezTo>
                    <a:pt x="31" y="58"/>
                    <a:pt x="11" y="39"/>
                    <a:pt x="10" y="37"/>
                  </a:cubicBezTo>
                  <a:cubicBezTo>
                    <a:pt x="8" y="35"/>
                    <a:pt x="0" y="40"/>
                    <a:pt x="9" y="49"/>
                  </a:cubicBezTo>
                  <a:cubicBezTo>
                    <a:pt x="17" y="58"/>
                    <a:pt x="23" y="72"/>
                    <a:pt x="30" y="82"/>
                  </a:cubicBezTo>
                  <a:cubicBezTo>
                    <a:pt x="37" y="93"/>
                    <a:pt x="49" y="106"/>
                    <a:pt x="57" y="107"/>
                  </a:cubicBezTo>
                  <a:cubicBezTo>
                    <a:pt x="76" y="99"/>
                    <a:pt x="80" y="97"/>
                    <a:pt x="80" y="97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4" name="Freeform 588"/>
            <p:cNvSpPr/>
            <p:nvPr userDrawn="1"/>
          </p:nvSpPr>
          <p:spPr bwMode="auto">
            <a:xfrm>
              <a:off x="9680801" y="4290795"/>
              <a:ext cx="733367" cy="411714"/>
            </a:xfrm>
            <a:custGeom>
              <a:avLst/>
              <a:gdLst>
                <a:gd name="T0" fmla="*/ 25 w 192"/>
                <a:gd name="T1" fmla="*/ 17 h 108"/>
                <a:gd name="T2" fmla="*/ 49 w 192"/>
                <a:gd name="T3" fmla="*/ 0 h 108"/>
                <a:gd name="T4" fmla="*/ 154 w 192"/>
                <a:gd name="T5" fmla="*/ 0 h 108"/>
                <a:gd name="T6" fmla="*/ 177 w 192"/>
                <a:gd name="T7" fmla="*/ 18 h 108"/>
                <a:gd name="T8" fmla="*/ 190 w 192"/>
                <a:gd name="T9" fmla="*/ 76 h 108"/>
                <a:gd name="T10" fmla="*/ 176 w 192"/>
                <a:gd name="T11" fmla="*/ 96 h 108"/>
                <a:gd name="T12" fmla="*/ 119 w 192"/>
                <a:gd name="T13" fmla="*/ 106 h 108"/>
                <a:gd name="T14" fmla="*/ 83 w 192"/>
                <a:gd name="T15" fmla="*/ 106 h 108"/>
                <a:gd name="T16" fmla="*/ 16 w 192"/>
                <a:gd name="T17" fmla="*/ 97 h 108"/>
                <a:gd name="T18" fmla="*/ 3 w 192"/>
                <a:gd name="T19" fmla="*/ 77 h 108"/>
                <a:gd name="T20" fmla="*/ 25 w 192"/>
                <a:gd name="T21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8">
                  <a:moveTo>
                    <a:pt x="25" y="17"/>
                  </a:moveTo>
                  <a:cubicBezTo>
                    <a:pt x="28" y="8"/>
                    <a:pt x="39" y="0"/>
                    <a:pt x="49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5" y="0"/>
                    <a:pt x="175" y="8"/>
                    <a:pt x="177" y="18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2" y="86"/>
                    <a:pt x="186" y="95"/>
                    <a:pt x="176" y="96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09" y="107"/>
                    <a:pt x="93" y="108"/>
                    <a:pt x="83" y="10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6" y="95"/>
                    <a:pt x="0" y="86"/>
                    <a:pt x="3" y="7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5" name="Oval 589"/>
            <p:cNvSpPr>
              <a:spLocks noChangeArrowheads="1"/>
            </p:cNvSpPr>
            <p:nvPr userDrawn="1"/>
          </p:nvSpPr>
          <p:spPr bwMode="auto">
            <a:xfrm>
              <a:off x="9769026" y="4447025"/>
              <a:ext cx="606543" cy="659846"/>
            </a:xfrm>
            <a:prstGeom prst="ellipse">
              <a:avLst/>
            </a:prstGeom>
            <a:solidFill>
              <a:srgbClr val="BC9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6" name="Freeform 590"/>
            <p:cNvSpPr/>
            <p:nvPr userDrawn="1"/>
          </p:nvSpPr>
          <p:spPr bwMode="auto">
            <a:xfrm>
              <a:off x="9936284" y="4447025"/>
              <a:ext cx="439285" cy="659846"/>
            </a:xfrm>
            <a:custGeom>
              <a:avLst/>
              <a:gdLst>
                <a:gd name="T0" fmla="*/ 74 w 115"/>
                <a:gd name="T1" fmla="*/ 95 h 173"/>
                <a:gd name="T2" fmla="*/ 0 w 115"/>
                <a:gd name="T3" fmla="*/ 9 h 173"/>
                <a:gd name="T4" fmla="*/ 35 w 115"/>
                <a:gd name="T5" fmla="*/ 0 h 173"/>
                <a:gd name="T6" fmla="*/ 115 w 115"/>
                <a:gd name="T7" fmla="*/ 86 h 173"/>
                <a:gd name="T8" fmla="*/ 35 w 115"/>
                <a:gd name="T9" fmla="*/ 173 h 173"/>
                <a:gd name="T10" fmla="*/ 29 w 115"/>
                <a:gd name="T11" fmla="*/ 173 h 173"/>
                <a:gd name="T12" fmla="*/ 74 w 115"/>
                <a:gd name="T13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73">
                  <a:moveTo>
                    <a:pt x="74" y="95"/>
                  </a:moveTo>
                  <a:cubicBezTo>
                    <a:pt x="74" y="49"/>
                    <a:pt x="41" y="12"/>
                    <a:pt x="0" y="9"/>
                  </a:cubicBezTo>
                  <a:cubicBezTo>
                    <a:pt x="11" y="3"/>
                    <a:pt x="23" y="0"/>
                    <a:pt x="35" y="0"/>
                  </a:cubicBezTo>
                  <a:cubicBezTo>
                    <a:pt x="79" y="0"/>
                    <a:pt x="115" y="39"/>
                    <a:pt x="115" y="86"/>
                  </a:cubicBezTo>
                  <a:cubicBezTo>
                    <a:pt x="115" y="134"/>
                    <a:pt x="79" y="173"/>
                    <a:pt x="35" y="173"/>
                  </a:cubicBezTo>
                  <a:cubicBezTo>
                    <a:pt x="33" y="173"/>
                    <a:pt x="31" y="173"/>
                    <a:pt x="29" y="173"/>
                  </a:cubicBezTo>
                  <a:cubicBezTo>
                    <a:pt x="56" y="159"/>
                    <a:pt x="74" y="129"/>
                    <a:pt x="74" y="95"/>
                  </a:cubicBezTo>
                  <a:close/>
                </a:path>
              </a:pathLst>
            </a:custGeom>
            <a:solidFill>
              <a:srgbClr val="A38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7" name="Freeform 591"/>
            <p:cNvSpPr/>
            <p:nvPr userDrawn="1"/>
          </p:nvSpPr>
          <p:spPr bwMode="auto">
            <a:xfrm>
              <a:off x="3799168" y="2270821"/>
              <a:ext cx="110281" cy="56979"/>
            </a:xfrm>
            <a:custGeom>
              <a:avLst/>
              <a:gdLst>
                <a:gd name="T0" fmla="*/ 29 w 29"/>
                <a:gd name="T1" fmla="*/ 7 h 15"/>
                <a:gd name="T2" fmla="*/ 27 w 29"/>
                <a:gd name="T3" fmla="*/ 13 h 15"/>
                <a:gd name="T4" fmla="*/ 22 w 29"/>
                <a:gd name="T5" fmla="*/ 15 h 15"/>
                <a:gd name="T6" fmla="*/ 0 w 29"/>
                <a:gd name="T7" fmla="*/ 14 h 15"/>
                <a:gd name="T8" fmla="*/ 0 w 29"/>
                <a:gd name="T9" fmla="*/ 0 h 15"/>
                <a:gd name="T10" fmla="*/ 22 w 29"/>
                <a:gd name="T11" fmla="*/ 0 h 15"/>
                <a:gd name="T12" fmla="*/ 27 w 29"/>
                <a:gd name="T13" fmla="*/ 2 h 15"/>
                <a:gd name="T14" fmla="*/ 29 w 29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9" y="7"/>
                  </a:moveTo>
                  <a:cubicBezTo>
                    <a:pt x="29" y="9"/>
                    <a:pt x="28" y="11"/>
                    <a:pt x="27" y="13"/>
                  </a:cubicBezTo>
                  <a:cubicBezTo>
                    <a:pt x="25" y="14"/>
                    <a:pt x="24" y="15"/>
                    <a:pt x="22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7" y="2"/>
                  </a:cubicBezTo>
                  <a:cubicBezTo>
                    <a:pt x="28" y="4"/>
                    <a:pt x="29" y="6"/>
                    <a:pt x="2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8" name="Freeform 592"/>
            <p:cNvSpPr/>
            <p:nvPr userDrawn="1"/>
          </p:nvSpPr>
          <p:spPr bwMode="auto">
            <a:xfrm>
              <a:off x="3799168" y="2270821"/>
              <a:ext cx="33084" cy="5330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4 h 14"/>
                <a:gd name="T4" fmla="*/ 8 w 9"/>
                <a:gd name="T5" fmla="*/ 14 h 14"/>
                <a:gd name="T6" fmla="*/ 8 w 9"/>
                <a:gd name="T7" fmla="*/ 0 h 14"/>
                <a:gd name="T8" fmla="*/ 0 w 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0"/>
                    <a:pt x="9" y="5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9" name="Freeform 593"/>
            <p:cNvSpPr/>
            <p:nvPr userDrawn="1"/>
          </p:nvSpPr>
          <p:spPr bwMode="auto">
            <a:xfrm>
              <a:off x="3446270" y="2105400"/>
              <a:ext cx="382306" cy="382306"/>
            </a:xfrm>
            <a:custGeom>
              <a:avLst/>
              <a:gdLst>
                <a:gd name="T0" fmla="*/ 93 w 100"/>
                <a:gd name="T1" fmla="*/ 38 h 100"/>
                <a:gd name="T2" fmla="*/ 61 w 100"/>
                <a:gd name="T3" fmla="*/ 93 h 100"/>
                <a:gd name="T4" fmla="*/ 6 w 100"/>
                <a:gd name="T5" fmla="*/ 61 h 100"/>
                <a:gd name="T6" fmla="*/ 38 w 100"/>
                <a:gd name="T7" fmla="*/ 6 h 100"/>
                <a:gd name="T8" fmla="*/ 93 w 100"/>
                <a:gd name="T9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93" y="38"/>
                  </a:moveTo>
                  <a:cubicBezTo>
                    <a:pt x="100" y="62"/>
                    <a:pt x="85" y="87"/>
                    <a:pt x="61" y="93"/>
                  </a:cubicBezTo>
                  <a:cubicBezTo>
                    <a:pt x="37" y="100"/>
                    <a:pt x="12" y="85"/>
                    <a:pt x="6" y="61"/>
                  </a:cubicBezTo>
                  <a:cubicBezTo>
                    <a:pt x="0" y="37"/>
                    <a:pt x="14" y="12"/>
                    <a:pt x="38" y="6"/>
                  </a:cubicBezTo>
                  <a:cubicBezTo>
                    <a:pt x="62" y="0"/>
                    <a:pt x="87" y="14"/>
                    <a:pt x="93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0" name="Freeform 594"/>
            <p:cNvSpPr/>
            <p:nvPr userDrawn="1"/>
          </p:nvSpPr>
          <p:spPr bwMode="auto">
            <a:xfrm>
              <a:off x="3477516" y="2136647"/>
              <a:ext cx="321652" cy="319814"/>
            </a:xfrm>
            <a:custGeom>
              <a:avLst/>
              <a:gdLst>
                <a:gd name="T0" fmla="*/ 78 w 84"/>
                <a:gd name="T1" fmla="*/ 32 h 84"/>
                <a:gd name="T2" fmla="*/ 51 w 84"/>
                <a:gd name="T3" fmla="*/ 78 h 84"/>
                <a:gd name="T4" fmla="*/ 5 w 84"/>
                <a:gd name="T5" fmla="*/ 51 h 84"/>
                <a:gd name="T6" fmla="*/ 32 w 84"/>
                <a:gd name="T7" fmla="*/ 5 h 84"/>
                <a:gd name="T8" fmla="*/ 78 w 84"/>
                <a:gd name="T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8" y="32"/>
                  </a:moveTo>
                  <a:cubicBezTo>
                    <a:pt x="84" y="52"/>
                    <a:pt x="72" y="73"/>
                    <a:pt x="51" y="78"/>
                  </a:cubicBezTo>
                  <a:cubicBezTo>
                    <a:pt x="31" y="84"/>
                    <a:pt x="10" y="71"/>
                    <a:pt x="5" y="51"/>
                  </a:cubicBezTo>
                  <a:cubicBezTo>
                    <a:pt x="0" y="31"/>
                    <a:pt x="12" y="10"/>
                    <a:pt x="32" y="5"/>
                  </a:cubicBezTo>
                  <a:cubicBezTo>
                    <a:pt x="52" y="0"/>
                    <a:pt x="73" y="12"/>
                    <a:pt x="78" y="32"/>
                  </a:cubicBezTo>
                  <a:close/>
                </a:path>
              </a:pathLst>
            </a:custGeom>
            <a:solidFill>
              <a:srgbClr val="3D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1" name="Freeform 595"/>
            <p:cNvSpPr/>
            <p:nvPr userDrawn="1"/>
          </p:nvSpPr>
          <p:spPr bwMode="auto">
            <a:xfrm>
              <a:off x="3477516" y="2143999"/>
              <a:ext cx="255484" cy="290406"/>
            </a:xfrm>
            <a:custGeom>
              <a:avLst/>
              <a:gdLst>
                <a:gd name="T0" fmla="*/ 18 w 67"/>
                <a:gd name="T1" fmla="*/ 57 h 76"/>
                <a:gd name="T2" fmla="*/ 45 w 67"/>
                <a:gd name="T3" fmla="*/ 11 h 76"/>
                <a:gd name="T4" fmla="*/ 67 w 67"/>
                <a:gd name="T5" fmla="*/ 12 h 76"/>
                <a:gd name="T6" fmla="*/ 32 w 67"/>
                <a:gd name="T7" fmla="*/ 3 h 76"/>
                <a:gd name="T8" fmla="*/ 5 w 67"/>
                <a:gd name="T9" fmla="*/ 49 h 76"/>
                <a:gd name="T10" fmla="*/ 30 w 67"/>
                <a:gd name="T11" fmla="*/ 76 h 76"/>
                <a:gd name="T12" fmla="*/ 18 w 67"/>
                <a:gd name="T13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18" y="57"/>
                  </a:moveTo>
                  <a:cubicBezTo>
                    <a:pt x="13" y="37"/>
                    <a:pt x="25" y="16"/>
                    <a:pt x="45" y="11"/>
                  </a:cubicBezTo>
                  <a:cubicBezTo>
                    <a:pt x="53" y="9"/>
                    <a:pt x="60" y="9"/>
                    <a:pt x="67" y="12"/>
                  </a:cubicBezTo>
                  <a:cubicBezTo>
                    <a:pt x="58" y="3"/>
                    <a:pt x="45" y="0"/>
                    <a:pt x="32" y="3"/>
                  </a:cubicBezTo>
                  <a:cubicBezTo>
                    <a:pt x="12" y="8"/>
                    <a:pt x="0" y="29"/>
                    <a:pt x="5" y="49"/>
                  </a:cubicBezTo>
                  <a:cubicBezTo>
                    <a:pt x="9" y="62"/>
                    <a:pt x="18" y="72"/>
                    <a:pt x="30" y="76"/>
                  </a:cubicBezTo>
                  <a:cubicBezTo>
                    <a:pt x="24" y="71"/>
                    <a:pt x="20" y="64"/>
                    <a:pt x="18" y="57"/>
                  </a:cubicBezTo>
                  <a:close/>
                </a:path>
              </a:pathLst>
            </a:custGeom>
            <a:solidFill>
              <a:srgbClr val="49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0" name="组合 2609"/>
          <p:cNvGrpSpPr/>
          <p:nvPr userDrawn="1"/>
        </p:nvGrpSpPr>
        <p:grpSpPr>
          <a:xfrm>
            <a:off x="5507074" y="2322286"/>
            <a:ext cx="6716676" cy="4537301"/>
            <a:chOff x="2071688" y="1588"/>
            <a:chExt cx="10152062" cy="6858000"/>
          </a:xfrm>
        </p:grpSpPr>
        <p:sp>
          <p:nvSpPr>
            <p:cNvPr id="2395" name="Freeform 5"/>
            <p:cNvSpPr/>
            <p:nvPr userDrawn="1"/>
          </p:nvSpPr>
          <p:spPr bwMode="auto">
            <a:xfrm>
              <a:off x="2071688" y="1588"/>
              <a:ext cx="8905875" cy="5851525"/>
            </a:xfrm>
            <a:custGeom>
              <a:avLst/>
              <a:gdLst>
                <a:gd name="T0" fmla="*/ 9065 w 9446"/>
                <a:gd name="T1" fmla="*/ 6216 h 6216"/>
                <a:gd name="T2" fmla="*/ 381 w 9446"/>
                <a:gd name="T3" fmla="*/ 6216 h 6216"/>
                <a:gd name="T4" fmla="*/ 0 w 9446"/>
                <a:gd name="T5" fmla="*/ 5835 h 6216"/>
                <a:gd name="T6" fmla="*/ 0 w 9446"/>
                <a:gd name="T7" fmla="*/ 381 h 6216"/>
                <a:gd name="T8" fmla="*/ 381 w 9446"/>
                <a:gd name="T9" fmla="*/ 0 h 6216"/>
                <a:gd name="T10" fmla="*/ 9065 w 9446"/>
                <a:gd name="T11" fmla="*/ 0 h 6216"/>
                <a:gd name="T12" fmla="*/ 9446 w 9446"/>
                <a:gd name="T13" fmla="*/ 381 h 6216"/>
                <a:gd name="T14" fmla="*/ 9446 w 9446"/>
                <a:gd name="T15" fmla="*/ 5835 h 6216"/>
                <a:gd name="T16" fmla="*/ 9065 w 9446"/>
                <a:gd name="T17" fmla="*/ 6216 h 6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46" h="6216">
                  <a:moveTo>
                    <a:pt x="9065" y="6216"/>
                  </a:moveTo>
                  <a:cubicBezTo>
                    <a:pt x="381" y="6216"/>
                    <a:pt x="381" y="6216"/>
                    <a:pt x="381" y="6216"/>
                  </a:cubicBezTo>
                  <a:cubicBezTo>
                    <a:pt x="170" y="6216"/>
                    <a:pt x="0" y="6046"/>
                    <a:pt x="0" y="5835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70"/>
                    <a:pt x="170" y="0"/>
                    <a:pt x="381" y="0"/>
                  </a:cubicBezTo>
                  <a:cubicBezTo>
                    <a:pt x="9065" y="0"/>
                    <a:pt x="9065" y="0"/>
                    <a:pt x="9065" y="0"/>
                  </a:cubicBezTo>
                  <a:cubicBezTo>
                    <a:pt x="9276" y="0"/>
                    <a:pt x="9446" y="170"/>
                    <a:pt x="9446" y="381"/>
                  </a:cubicBezTo>
                  <a:cubicBezTo>
                    <a:pt x="9446" y="5835"/>
                    <a:pt x="9446" y="5835"/>
                    <a:pt x="9446" y="5835"/>
                  </a:cubicBezTo>
                  <a:cubicBezTo>
                    <a:pt x="9446" y="6046"/>
                    <a:pt x="9276" y="6216"/>
                    <a:pt x="9065" y="6216"/>
                  </a:cubicBezTo>
                  <a:close/>
                </a:path>
              </a:pathLst>
            </a:cu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6" name="Freeform 6"/>
            <p:cNvSpPr/>
            <p:nvPr userDrawn="1"/>
          </p:nvSpPr>
          <p:spPr bwMode="auto">
            <a:xfrm>
              <a:off x="1040606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8" name="Freeform 7"/>
            <p:cNvSpPr/>
            <p:nvPr userDrawn="1"/>
          </p:nvSpPr>
          <p:spPr bwMode="auto">
            <a:xfrm>
              <a:off x="103028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0" name="Freeform 8"/>
            <p:cNvSpPr/>
            <p:nvPr userDrawn="1"/>
          </p:nvSpPr>
          <p:spPr bwMode="auto">
            <a:xfrm>
              <a:off x="102012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2" name="Freeform 9"/>
            <p:cNvSpPr/>
            <p:nvPr userDrawn="1"/>
          </p:nvSpPr>
          <p:spPr bwMode="auto">
            <a:xfrm>
              <a:off x="10099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4" name="Freeform 10"/>
            <p:cNvSpPr/>
            <p:nvPr userDrawn="1"/>
          </p:nvSpPr>
          <p:spPr bwMode="auto">
            <a:xfrm>
              <a:off x="9998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6" name="Freeform 11"/>
            <p:cNvSpPr/>
            <p:nvPr userDrawn="1"/>
          </p:nvSpPr>
          <p:spPr bwMode="auto">
            <a:xfrm>
              <a:off x="98964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8" name="Freeform 12"/>
            <p:cNvSpPr/>
            <p:nvPr userDrawn="1"/>
          </p:nvSpPr>
          <p:spPr bwMode="auto">
            <a:xfrm>
              <a:off x="97948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0" name="Freeform 13"/>
            <p:cNvSpPr/>
            <p:nvPr userDrawn="1"/>
          </p:nvSpPr>
          <p:spPr bwMode="auto">
            <a:xfrm>
              <a:off x="96932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2" name="Freeform 14"/>
            <p:cNvSpPr/>
            <p:nvPr userDrawn="1"/>
          </p:nvSpPr>
          <p:spPr bwMode="auto">
            <a:xfrm>
              <a:off x="9591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4" name="Freeform 15"/>
            <p:cNvSpPr/>
            <p:nvPr userDrawn="1"/>
          </p:nvSpPr>
          <p:spPr bwMode="auto">
            <a:xfrm>
              <a:off x="9490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6" name="Freeform 16"/>
            <p:cNvSpPr/>
            <p:nvPr userDrawn="1"/>
          </p:nvSpPr>
          <p:spPr bwMode="auto">
            <a:xfrm>
              <a:off x="93884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8" name="Freeform 17"/>
            <p:cNvSpPr/>
            <p:nvPr userDrawn="1"/>
          </p:nvSpPr>
          <p:spPr bwMode="auto">
            <a:xfrm>
              <a:off x="9286876" y="5665788"/>
              <a:ext cx="60325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0" name="Freeform 18"/>
            <p:cNvSpPr/>
            <p:nvPr userDrawn="1"/>
          </p:nvSpPr>
          <p:spPr bwMode="auto">
            <a:xfrm>
              <a:off x="91852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2" name="Freeform 19"/>
            <p:cNvSpPr/>
            <p:nvPr userDrawn="1"/>
          </p:nvSpPr>
          <p:spPr bwMode="auto">
            <a:xfrm>
              <a:off x="9083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4" name="Freeform 20"/>
            <p:cNvSpPr/>
            <p:nvPr userDrawn="1"/>
          </p:nvSpPr>
          <p:spPr bwMode="auto">
            <a:xfrm>
              <a:off x="8982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6" name="Freeform 21"/>
            <p:cNvSpPr/>
            <p:nvPr userDrawn="1"/>
          </p:nvSpPr>
          <p:spPr bwMode="auto">
            <a:xfrm>
              <a:off x="88804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7" name="Freeform 22"/>
            <p:cNvSpPr/>
            <p:nvPr userDrawn="1"/>
          </p:nvSpPr>
          <p:spPr bwMode="auto">
            <a:xfrm>
              <a:off x="8777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8" name="Freeform 23"/>
            <p:cNvSpPr/>
            <p:nvPr userDrawn="1"/>
          </p:nvSpPr>
          <p:spPr bwMode="auto">
            <a:xfrm>
              <a:off x="8675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9" name="Freeform 24"/>
            <p:cNvSpPr/>
            <p:nvPr userDrawn="1"/>
          </p:nvSpPr>
          <p:spPr bwMode="auto">
            <a:xfrm>
              <a:off x="8575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0" name="Freeform 25"/>
            <p:cNvSpPr/>
            <p:nvPr userDrawn="1"/>
          </p:nvSpPr>
          <p:spPr bwMode="auto">
            <a:xfrm>
              <a:off x="8474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1" name="Freeform 26"/>
            <p:cNvSpPr/>
            <p:nvPr userDrawn="1"/>
          </p:nvSpPr>
          <p:spPr bwMode="auto">
            <a:xfrm>
              <a:off x="8370888" y="5665788"/>
              <a:ext cx="61913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2" name="Freeform 27"/>
            <p:cNvSpPr/>
            <p:nvPr userDrawn="1"/>
          </p:nvSpPr>
          <p:spPr bwMode="auto">
            <a:xfrm>
              <a:off x="8269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3" name="Freeform 28"/>
            <p:cNvSpPr/>
            <p:nvPr userDrawn="1"/>
          </p:nvSpPr>
          <p:spPr bwMode="auto">
            <a:xfrm>
              <a:off x="8167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4" name="Freeform 29"/>
            <p:cNvSpPr/>
            <p:nvPr userDrawn="1"/>
          </p:nvSpPr>
          <p:spPr bwMode="auto">
            <a:xfrm>
              <a:off x="8066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5" name="Freeform 30"/>
            <p:cNvSpPr/>
            <p:nvPr userDrawn="1"/>
          </p:nvSpPr>
          <p:spPr bwMode="auto">
            <a:xfrm>
              <a:off x="7966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6" name="Freeform 31"/>
            <p:cNvSpPr/>
            <p:nvPr userDrawn="1"/>
          </p:nvSpPr>
          <p:spPr bwMode="auto">
            <a:xfrm>
              <a:off x="78628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7" name="Freeform 32"/>
            <p:cNvSpPr/>
            <p:nvPr userDrawn="1"/>
          </p:nvSpPr>
          <p:spPr bwMode="auto">
            <a:xfrm>
              <a:off x="7761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8" name="Freeform 33"/>
            <p:cNvSpPr/>
            <p:nvPr userDrawn="1"/>
          </p:nvSpPr>
          <p:spPr bwMode="auto">
            <a:xfrm>
              <a:off x="7659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9" name="Freeform 34"/>
            <p:cNvSpPr/>
            <p:nvPr userDrawn="1"/>
          </p:nvSpPr>
          <p:spPr bwMode="auto">
            <a:xfrm>
              <a:off x="7558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0" name="Freeform 35"/>
            <p:cNvSpPr/>
            <p:nvPr userDrawn="1"/>
          </p:nvSpPr>
          <p:spPr bwMode="auto">
            <a:xfrm>
              <a:off x="74564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1" name="Freeform 36"/>
            <p:cNvSpPr/>
            <p:nvPr userDrawn="1"/>
          </p:nvSpPr>
          <p:spPr bwMode="auto">
            <a:xfrm>
              <a:off x="73548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2" name="Freeform 37"/>
            <p:cNvSpPr/>
            <p:nvPr userDrawn="1"/>
          </p:nvSpPr>
          <p:spPr bwMode="auto">
            <a:xfrm>
              <a:off x="7253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3" name="Freeform 38"/>
            <p:cNvSpPr/>
            <p:nvPr userDrawn="1"/>
          </p:nvSpPr>
          <p:spPr bwMode="auto">
            <a:xfrm>
              <a:off x="7151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4" name="Freeform 39"/>
            <p:cNvSpPr/>
            <p:nvPr userDrawn="1"/>
          </p:nvSpPr>
          <p:spPr bwMode="auto">
            <a:xfrm>
              <a:off x="7050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5" name="Freeform 40"/>
            <p:cNvSpPr/>
            <p:nvPr userDrawn="1"/>
          </p:nvSpPr>
          <p:spPr bwMode="auto">
            <a:xfrm>
              <a:off x="69484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6" name="Freeform 41"/>
            <p:cNvSpPr/>
            <p:nvPr userDrawn="1"/>
          </p:nvSpPr>
          <p:spPr bwMode="auto">
            <a:xfrm>
              <a:off x="68468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7" name="Freeform 42"/>
            <p:cNvSpPr/>
            <p:nvPr userDrawn="1"/>
          </p:nvSpPr>
          <p:spPr bwMode="auto">
            <a:xfrm>
              <a:off x="6745288" y="5665788"/>
              <a:ext cx="58738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8" name="Freeform 43"/>
            <p:cNvSpPr/>
            <p:nvPr userDrawn="1"/>
          </p:nvSpPr>
          <p:spPr bwMode="auto">
            <a:xfrm>
              <a:off x="6643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9" name="Freeform 44"/>
            <p:cNvSpPr/>
            <p:nvPr userDrawn="1"/>
          </p:nvSpPr>
          <p:spPr bwMode="auto">
            <a:xfrm>
              <a:off x="6542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0" name="Freeform 45"/>
            <p:cNvSpPr/>
            <p:nvPr userDrawn="1"/>
          </p:nvSpPr>
          <p:spPr bwMode="auto">
            <a:xfrm>
              <a:off x="6337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1" name="Freeform 46"/>
            <p:cNvSpPr/>
            <p:nvPr userDrawn="1"/>
          </p:nvSpPr>
          <p:spPr bwMode="auto">
            <a:xfrm>
              <a:off x="6235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2" name="Freeform 47"/>
            <p:cNvSpPr/>
            <p:nvPr userDrawn="1"/>
          </p:nvSpPr>
          <p:spPr bwMode="auto">
            <a:xfrm>
              <a:off x="6134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3" name="Freeform 48"/>
            <p:cNvSpPr/>
            <p:nvPr userDrawn="1"/>
          </p:nvSpPr>
          <p:spPr bwMode="auto">
            <a:xfrm>
              <a:off x="6034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4" name="Freeform 49"/>
            <p:cNvSpPr/>
            <p:nvPr userDrawn="1"/>
          </p:nvSpPr>
          <p:spPr bwMode="auto">
            <a:xfrm>
              <a:off x="5930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5" name="Freeform 50"/>
            <p:cNvSpPr/>
            <p:nvPr userDrawn="1"/>
          </p:nvSpPr>
          <p:spPr bwMode="auto">
            <a:xfrm>
              <a:off x="5829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6" name="Freeform 51"/>
            <p:cNvSpPr/>
            <p:nvPr userDrawn="1"/>
          </p:nvSpPr>
          <p:spPr bwMode="auto">
            <a:xfrm>
              <a:off x="5727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7" name="Freeform 52"/>
            <p:cNvSpPr/>
            <p:nvPr userDrawn="1"/>
          </p:nvSpPr>
          <p:spPr bwMode="auto">
            <a:xfrm>
              <a:off x="5626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8" name="Freeform 53"/>
            <p:cNvSpPr/>
            <p:nvPr userDrawn="1"/>
          </p:nvSpPr>
          <p:spPr bwMode="auto">
            <a:xfrm>
              <a:off x="5524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9" name="Freeform 54"/>
            <p:cNvSpPr/>
            <p:nvPr userDrawn="1"/>
          </p:nvSpPr>
          <p:spPr bwMode="auto">
            <a:xfrm>
              <a:off x="5422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0" name="Freeform 55"/>
            <p:cNvSpPr/>
            <p:nvPr userDrawn="1"/>
          </p:nvSpPr>
          <p:spPr bwMode="auto">
            <a:xfrm>
              <a:off x="5321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1" name="Freeform 56"/>
            <p:cNvSpPr/>
            <p:nvPr userDrawn="1"/>
          </p:nvSpPr>
          <p:spPr bwMode="auto">
            <a:xfrm>
              <a:off x="5219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2" name="Freeform 57"/>
            <p:cNvSpPr/>
            <p:nvPr userDrawn="1"/>
          </p:nvSpPr>
          <p:spPr bwMode="auto">
            <a:xfrm>
              <a:off x="5118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3" name="Freeform 58"/>
            <p:cNvSpPr/>
            <p:nvPr userDrawn="1"/>
          </p:nvSpPr>
          <p:spPr bwMode="auto">
            <a:xfrm>
              <a:off x="5016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4" name="Freeform 59"/>
            <p:cNvSpPr/>
            <p:nvPr userDrawn="1"/>
          </p:nvSpPr>
          <p:spPr bwMode="auto">
            <a:xfrm>
              <a:off x="4914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5" name="Freeform 60"/>
            <p:cNvSpPr/>
            <p:nvPr userDrawn="1"/>
          </p:nvSpPr>
          <p:spPr bwMode="auto">
            <a:xfrm>
              <a:off x="4813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6" name="Freeform 61"/>
            <p:cNvSpPr/>
            <p:nvPr userDrawn="1"/>
          </p:nvSpPr>
          <p:spPr bwMode="auto">
            <a:xfrm>
              <a:off x="4711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7" name="Freeform 62"/>
            <p:cNvSpPr/>
            <p:nvPr userDrawn="1"/>
          </p:nvSpPr>
          <p:spPr bwMode="auto">
            <a:xfrm>
              <a:off x="4610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8" name="Freeform 63"/>
            <p:cNvSpPr/>
            <p:nvPr userDrawn="1"/>
          </p:nvSpPr>
          <p:spPr bwMode="auto">
            <a:xfrm>
              <a:off x="4508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9" name="Freeform 64"/>
            <p:cNvSpPr/>
            <p:nvPr userDrawn="1"/>
          </p:nvSpPr>
          <p:spPr bwMode="auto">
            <a:xfrm>
              <a:off x="4406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0" name="Freeform 65"/>
            <p:cNvSpPr/>
            <p:nvPr userDrawn="1"/>
          </p:nvSpPr>
          <p:spPr bwMode="auto">
            <a:xfrm>
              <a:off x="4303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1" name="Freeform 66"/>
            <p:cNvSpPr/>
            <p:nvPr userDrawn="1"/>
          </p:nvSpPr>
          <p:spPr bwMode="auto">
            <a:xfrm>
              <a:off x="4203701" y="5665788"/>
              <a:ext cx="58738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2" name="Freeform 67"/>
            <p:cNvSpPr/>
            <p:nvPr userDrawn="1"/>
          </p:nvSpPr>
          <p:spPr bwMode="auto">
            <a:xfrm>
              <a:off x="4102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3" name="Freeform 68"/>
            <p:cNvSpPr/>
            <p:nvPr userDrawn="1"/>
          </p:nvSpPr>
          <p:spPr bwMode="auto">
            <a:xfrm>
              <a:off x="4000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4" name="Freeform 69"/>
            <p:cNvSpPr/>
            <p:nvPr userDrawn="1"/>
          </p:nvSpPr>
          <p:spPr bwMode="auto">
            <a:xfrm>
              <a:off x="38973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5" name="Freeform 70"/>
            <p:cNvSpPr/>
            <p:nvPr userDrawn="1"/>
          </p:nvSpPr>
          <p:spPr bwMode="auto">
            <a:xfrm>
              <a:off x="3795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6" name="Freeform 71"/>
            <p:cNvSpPr/>
            <p:nvPr userDrawn="1"/>
          </p:nvSpPr>
          <p:spPr bwMode="auto">
            <a:xfrm>
              <a:off x="36941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7" name="Freeform 72"/>
            <p:cNvSpPr/>
            <p:nvPr userDrawn="1"/>
          </p:nvSpPr>
          <p:spPr bwMode="auto">
            <a:xfrm>
              <a:off x="35925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8" name="Freeform 73"/>
            <p:cNvSpPr/>
            <p:nvPr userDrawn="1"/>
          </p:nvSpPr>
          <p:spPr bwMode="auto">
            <a:xfrm>
              <a:off x="34909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9" name="Freeform 74"/>
            <p:cNvSpPr/>
            <p:nvPr userDrawn="1"/>
          </p:nvSpPr>
          <p:spPr bwMode="auto">
            <a:xfrm>
              <a:off x="33893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0" name="Freeform 75"/>
            <p:cNvSpPr/>
            <p:nvPr userDrawn="1"/>
          </p:nvSpPr>
          <p:spPr bwMode="auto">
            <a:xfrm>
              <a:off x="3287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1" name="Freeform 76"/>
            <p:cNvSpPr/>
            <p:nvPr userDrawn="1"/>
          </p:nvSpPr>
          <p:spPr bwMode="auto">
            <a:xfrm>
              <a:off x="31861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2" name="Freeform 77"/>
            <p:cNvSpPr/>
            <p:nvPr userDrawn="1"/>
          </p:nvSpPr>
          <p:spPr bwMode="auto">
            <a:xfrm>
              <a:off x="30845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3" name="Freeform 78"/>
            <p:cNvSpPr/>
            <p:nvPr userDrawn="1"/>
          </p:nvSpPr>
          <p:spPr bwMode="auto">
            <a:xfrm>
              <a:off x="29829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4" name="Freeform 79"/>
            <p:cNvSpPr/>
            <p:nvPr userDrawn="1"/>
          </p:nvSpPr>
          <p:spPr bwMode="auto">
            <a:xfrm>
              <a:off x="28813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5" name="Freeform 80"/>
            <p:cNvSpPr/>
            <p:nvPr userDrawn="1"/>
          </p:nvSpPr>
          <p:spPr bwMode="auto">
            <a:xfrm>
              <a:off x="2779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6" name="Freeform 81"/>
            <p:cNvSpPr/>
            <p:nvPr userDrawn="1"/>
          </p:nvSpPr>
          <p:spPr bwMode="auto">
            <a:xfrm>
              <a:off x="26781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7" name="Freeform 82"/>
            <p:cNvSpPr/>
            <p:nvPr userDrawn="1"/>
          </p:nvSpPr>
          <p:spPr bwMode="auto">
            <a:xfrm>
              <a:off x="25765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8" name="Freeform 83"/>
            <p:cNvSpPr/>
            <p:nvPr userDrawn="1"/>
          </p:nvSpPr>
          <p:spPr bwMode="auto">
            <a:xfrm>
              <a:off x="2474913" y="5657851"/>
              <a:ext cx="60325" cy="20638"/>
            </a:xfrm>
            <a:custGeom>
              <a:avLst/>
              <a:gdLst>
                <a:gd name="T0" fmla="*/ 56 w 64"/>
                <a:gd name="T1" fmla="*/ 23 h 23"/>
                <a:gd name="T2" fmla="*/ 56 w 64"/>
                <a:gd name="T3" fmla="*/ 23 h 23"/>
                <a:gd name="T4" fmla="*/ 7 w 64"/>
                <a:gd name="T5" fmla="*/ 17 h 23"/>
                <a:gd name="T6" fmla="*/ 1 w 64"/>
                <a:gd name="T7" fmla="*/ 7 h 23"/>
                <a:gd name="T8" fmla="*/ 10 w 64"/>
                <a:gd name="T9" fmla="*/ 1 h 23"/>
                <a:gd name="T10" fmla="*/ 57 w 64"/>
                <a:gd name="T11" fmla="*/ 7 h 23"/>
                <a:gd name="T12" fmla="*/ 64 w 64"/>
                <a:gd name="T13" fmla="*/ 16 h 23"/>
                <a:gd name="T14" fmla="*/ 56 w 64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3">
                  <a:moveTo>
                    <a:pt x="56" y="23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39" y="22"/>
                    <a:pt x="23" y="20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26" y="4"/>
                    <a:pt x="41" y="6"/>
                    <a:pt x="57" y="7"/>
                  </a:cubicBezTo>
                  <a:cubicBezTo>
                    <a:pt x="61" y="8"/>
                    <a:pt x="64" y="11"/>
                    <a:pt x="64" y="16"/>
                  </a:cubicBezTo>
                  <a:cubicBezTo>
                    <a:pt x="64" y="20"/>
                    <a:pt x="60" y="23"/>
                    <a:pt x="56" y="2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9" name="Freeform 84"/>
            <p:cNvSpPr/>
            <p:nvPr userDrawn="1"/>
          </p:nvSpPr>
          <p:spPr bwMode="auto">
            <a:xfrm>
              <a:off x="10506076" y="5648326"/>
              <a:ext cx="61913" cy="26988"/>
            </a:xfrm>
            <a:custGeom>
              <a:avLst/>
              <a:gdLst>
                <a:gd name="T0" fmla="*/ 9 w 65"/>
                <a:gd name="T1" fmla="*/ 28 h 28"/>
                <a:gd name="T2" fmla="*/ 1 w 65"/>
                <a:gd name="T3" fmla="*/ 21 h 28"/>
                <a:gd name="T4" fmla="*/ 8 w 65"/>
                <a:gd name="T5" fmla="*/ 12 h 28"/>
                <a:gd name="T6" fmla="*/ 53 w 65"/>
                <a:gd name="T7" fmla="*/ 1 h 28"/>
                <a:gd name="T8" fmla="*/ 63 w 65"/>
                <a:gd name="T9" fmla="*/ 7 h 28"/>
                <a:gd name="T10" fmla="*/ 58 w 65"/>
                <a:gd name="T11" fmla="*/ 17 h 28"/>
                <a:gd name="T12" fmla="*/ 10 w 65"/>
                <a:gd name="T13" fmla="*/ 28 h 28"/>
                <a:gd name="T14" fmla="*/ 9 w 65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8">
                  <a:moveTo>
                    <a:pt x="9" y="28"/>
                  </a:moveTo>
                  <a:cubicBezTo>
                    <a:pt x="5" y="28"/>
                    <a:pt x="2" y="25"/>
                    <a:pt x="1" y="21"/>
                  </a:cubicBezTo>
                  <a:cubicBezTo>
                    <a:pt x="0" y="17"/>
                    <a:pt x="3" y="13"/>
                    <a:pt x="8" y="12"/>
                  </a:cubicBezTo>
                  <a:cubicBezTo>
                    <a:pt x="23" y="10"/>
                    <a:pt x="38" y="6"/>
                    <a:pt x="53" y="1"/>
                  </a:cubicBezTo>
                  <a:cubicBezTo>
                    <a:pt x="57" y="0"/>
                    <a:pt x="62" y="2"/>
                    <a:pt x="63" y="7"/>
                  </a:cubicBezTo>
                  <a:cubicBezTo>
                    <a:pt x="65" y="11"/>
                    <a:pt x="62" y="15"/>
                    <a:pt x="58" y="17"/>
                  </a:cubicBezTo>
                  <a:cubicBezTo>
                    <a:pt x="42" y="21"/>
                    <a:pt x="26" y="25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0" name="Freeform 85"/>
            <p:cNvSpPr/>
            <p:nvPr userDrawn="1"/>
          </p:nvSpPr>
          <p:spPr bwMode="auto">
            <a:xfrm>
              <a:off x="2379663" y="5622926"/>
              <a:ext cx="57150" cy="34925"/>
            </a:xfrm>
            <a:custGeom>
              <a:avLst/>
              <a:gdLst>
                <a:gd name="T0" fmla="*/ 52 w 61"/>
                <a:gd name="T1" fmla="*/ 37 h 37"/>
                <a:gd name="T2" fmla="*/ 49 w 61"/>
                <a:gd name="T3" fmla="*/ 37 h 37"/>
                <a:gd name="T4" fmla="*/ 5 w 61"/>
                <a:gd name="T5" fmla="*/ 16 h 37"/>
                <a:gd name="T6" fmla="*/ 2 w 61"/>
                <a:gd name="T7" fmla="*/ 6 h 37"/>
                <a:gd name="T8" fmla="*/ 13 w 61"/>
                <a:gd name="T9" fmla="*/ 2 h 37"/>
                <a:gd name="T10" fmla="*/ 55 w 61"/>
                <a:gd name="T11" fmla="*/ 22 h 37"/>
                <a:gd name="T12" fmla="*/ 60 w 61"/>
                <a:gd name="T13" fmla="*/ 32 h 37"/>
                <a:gd name="T14" fmla="*/ 52 w 61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7">
                  <a:moveTo>
                    <a:pt x="52" y="37"/>
                  </a:moveTo>
                  <a:cubicBezTo>
                    <a:pt x="51" y="37"/>
                    <a:pt x="50" y="37"/>
                    <a:pt x="49" y="37"/>
                  </a:cubicBezTo>
                  <a:cubicBezTo>
                    <a:pt x="34" y="31"/>
                    <a:pt x="19" y="24"/>
                    <a:pt x="5" y="16"/>
                  </a:cubicBezTo>
                  <a:cubicBezTo>
                    <a:pt x="1" y="14"/>
                    <a:pt x="0" y="9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ubicBezTo>
                    <a:pt x="26" y="10"/>
                    <a:pt x="41" y="16"/>
                    <a:pt x="55" y="22"/>
                  </a:cubicBezTo>
                  <a:cubicBezTo>
                    <a:pt x="59" y="23"/>
                    <a:pt x="61" y="28"/>
                    <a:pt x="60" y="32"/>
                  </a:cubicBezTo>
                  <a:cubicBezTo>
                    <a:pt x="58" y="35"/>
                    <a:pt x="55" y="37"/>
                    <a:pt x="52" y="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1" name="Freeform 86"/>
            <p:cNvSpPr/>
            <p:nvPr userDrawn="1"/>
          </p:nvSpPr>
          <p:spPr bwMode="auto">
            <a:xfrm>
              <a:off x="10602913" y="5605463"/>
              <a:ext cx="55563" cy="39688"/>
            </a:xfrm>
            <a:custGeom>
              <a:avLst/>
              <a:gdLst>
                <a:gd name="T0" fmla="*/ 9 w 59"/>
                <a:gd name="T1" fmla="*/ 42 h 42"/>
                <a:gd name="T2" fmla="*/ 2 w 59"/>
                <a:gd name="T3" fmla="*/ 37 h 42"/>
                <a:gd name="T4" fmla="*/ 5 w 59"/>
                <a:gd name="T5" fmla="*/ 26 h 42"/>
                <a:gd name="T6" fmla="*/ 46 w 59"/>
                <a:gd name="T7" fmla="*/ 3 h 42"/>
                <a:gd name="T8" fmla="*/ 57 w 59"/>
                <a:gd name="T9" fmla="*/ 5 h 42"/>
                <a:gd name="T10" fmla="*/ 55 w 59"/>
                <a:gd name="T11" fmla="*/ 16 h 42"/>
                <a:gd name="T12" fmla="*/ 13 w 59"/>
                <a:gd name="T13" fmla="*/ 41 h 42"/>
                <a:gd name="T14" fmla="*/ 9 w 59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2">
                  <a:moveTo>
                    <a:pt x="9" y="42"/>
                  </a:moveTo>
                  <a:cubicBezTo>
                    <a:pt x="6" y="42"/>
                    <a:pt x="3" y="40"/>
                    <a:pt x="2" y="37"/>
                  </a:cubicBezTo>
                  <a:cubicBezTo>
                    <a:pt x="0" y="33"/>
                    <a:pt x="2" y="28"/>
                    <a:pt x="5" y="26"/>
                  </a:cubicBezTo>
                  <a:cubicBezTo>
                    <a:pt x="19" y="19"/>
                    <a:pt x="33" y="11"/>
                    <a:pt x="46" y="3"/>
                  </a:cubicBezTo>
                  <a:cubicBezTo>
                    <a:pt x="49" y="0"/>
                    <a:pt x="54" y="1"/>
                    <a:pt x="57" y="5"/>
                  </a:cubicBezTo>
                  <a:cubicBezTo>
                    <a:pt x="59" y="8"/>
                    <a:pt x="58" y="13"/>
                    <a:pt x="55" y="16"/>
                  </a:cubicBezTo>
                  <a:cubicBezTo>
                    <a:pt x="41" y="25"/>
                    <a:pt x="27" y="33"/>
                    <a:pt x="13" y="41"/>
                  </a:cubicBezTo>
                  <a:cubicBezTo>
                    <a:pt x="12" y="41"/>
                    <a:pt x="10" y="42"/>
                    <a:pt x="9" y="4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2" name="Freeform 87"/>
            <p:cNvSpPr/>
            <p:nvPr userDrawn="1"/>
          </p:nvSpPr>
          <p:spPr bwMode="auto">
            <a:xfrm>
              <a:off x="2298701" y="5562601"/>
              <a:ext cx="50800" cy="46038"/>
            </a:xfrm>
            <a:custGeom>
              <a:avLst/>
              <a:gdLst>
                <a:gd name="T0" fmla="*/ 45 w 54"/>
                <a:gd name="T1" fmla="*/ 49 h 49"/>
                <a:gd name="T2" fmla="*/ 40 w 54"/>
                <a:gd name="T3" fmla="*/ 47 h 49"/>
                <a:gd name="T4" fmla="*/ 3 w 54"/>
                <a:gd name="T5" fmla="*/ 14 h 49"/>
                <a:gd name="T6" fmla="*/ 3 w 54"/>
                <a:gd name="T7" fmla="*/ 3 h 49"/>
                <a:gd name="T8" fmla="*/ 15 w 54"/>
                <a:gd name="T9" fmla="*/ 3 h 49"/>
                <a:gd name="T10" fmla="*/ 50 w 54"/>
                <a:gd name="T11" fmla="*/ 34 h 49"/>
                <a:gd name="T12" fmla="*/ 51 w 54"/>
                <a:gd name="T13" fmla="*/ 45 h 49"/>
                <a:gd name="T14" fmla="*/ 45 w 54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9">
                  <a:moveTo>
                    <a:pt x="45" y="49"/>
                  </a:moveTo>
                  <a:cubicBezTo>
                    <a:pt x="43" y="49"/>
                    <a:pt x="41" y="48"/>
                    <a:pt x="40" y="47"/>
                  </a:cubicBezTo>
                  <a:cubicBezTo>
                    <a:pt x="27" y="37"/>
                    <a:pt x="15" y="26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7" y="0"/>
                    <a:pt x="12" y="0"/>
                    <a:pt x="15" y="3"/>
                  </a:cubicBezTo>
                  <a:cubicBezTo>
                    <a:pt x="26" y="14"/>
                    <a:pt x="37" y="25"/>
                    <a:pt x="50" y="34"/>
                  </a:cubicBezTo>
                  <a:cubicBezTo>
                    <a:pt x="53" y="37"/>
                    <a:pt x="54" y="42"/>
                    <a:pt x="51" y="45"/>
                  </a:cubicBezTo>
                  <a:cubicBezTo>
                    <a:pt x="49" y="47"/>
                    <a:pt x="47" y="49"/>
                    <a:pt x="45" y="4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3" name="Freeform 88"/>
            <p:cNvSpPr/>
            <p:nvPr userDrawn="1"/>
          </p:nvSpPr>
          <p:spPr bwMode="auto">
            <a:xfrm>
              <a:off x="10685463" y="5535613"/>
              <a:ext cx="47625" cy="50800"/>
            </a:xfrm>
            <a:custGeom>
              <a:avLst/>
              <a:gdLst>
                <a:gd name="T0" fmla="*/ 9 w 50"/>
                <a:gd name="T1" fmla="*/ 53 h 53"/>
                <a:gd name="T2" fmla="*/ 3 w 50"/>
                <a:gd name="T3" fmla="*/ 50 h 53"/>
                <a:gd name="T4" fmla="*/ 3 w 50"/>
                <a:gd name="T5" fmla="*/ 39 h 53"/>
                <a:gd name="T6" fmla="*/ 35 w 50"/>
                <a:gd name="T7" fmla="*/ 4 h 53"/>
                <a:gd name="T8" fmla="*/ 46 w 50"/>
                <a:gd name="T9" fmla="*/ 3 h 53"/>
                <a:gd name="T10" fmla="*/ 47 w 50"/>
                <a:gd name="T11" fmla="*/ 14 h 53"/>
                <a:gd name="T12" fmla="*/ 14 w 50"/>
                <a:gd name="T13" fmla="*/ 50 h 53"/>
                <a:gd name="T14" fmla="*/ 9 w 5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9" y="53"/>
                  </a:moveTo>
                  <a:cubicBezTo>
                    <a:pt x="7" y="53"/>
                    <a:pt x="5" y="52"/>
                    <a:pt x="3" y="50"/>
                  </a:cubicBezTo>
                  <a:cubicBezTo>
                    <a:pt x="0" y="47"/>
                    <a:pt x="0" y="42"/>
                    <a:pt x="3" y="39"/>
                  </a:cubicBezTo>
                  <a:cubicBezTo>
                    <a:pt x="14" y="28"/>
                    <a:pt x="25" y="16"/>
                    <a:pt x="35" y="4"/>
                  </a:cubicBezTo>
                  <a:cubicBezTo>
                    <a:pt x="38" y="1"/>
                    <a:pt x="43" y="0"/>
                    <a:pt x="46" y="3"/>
                  </a:cubicBezTo>
                  <a:cubicBezTo>
                    <a:pt x="50" y="6"/>
                    <a:pt x="50" y="11"/>
                    <a:pt x="47" y="14"/>
                  </a:cubicBezTo>
                  <a:cubicBezTo>
                    <a:pt x="37" y="27"/>
                    <a:pt x="26" y="39"/>
                    <a:pt x="14" y="50"/>
                  </a:cubicBezTo>
                  <a:cubicBezTo>
                    <a:pt x="13" y="52"/>
                    <a:pt x="11" y="53"/>
                    <a:pt x="9" y="5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4" name="Freeform 89"/>
            <p:cNvSpPr/>
            <p:nvPr userDrawn="1"/>
          </p:nvSpPr>
          <p:spPr bwMode="auto">
            <a:xfrm>
              <a:off x="2238376" y="5480051"/>
              <a:ext cx="41275" cy="55563"/>
            </a:xfrm>
            <a:custGeom>
              <a:avLst/>
              <a:gdLst>
                <a:gd name="T0" fmla="*/ 34 w 43"/>
                <a:gd name="T1" fmla="*/ 58 h 58"/>
                <a:gd name="T2" fmla="*/ 27 w 43"/>
                <a:gd name="T3" fmla="*/ 54 h 58"/>
                <a:gd name="T4" fmla="*/ 2 w 43"/>
                <a:gd name="T5" fmla="*/ 12 h 58"/>
                <a:gd name="T6" fmla="*/ 5 w 43"/>
                <a:gd name="T7" fmla="*/ 2 h 58"/>
                <a:gd name="T8" fmla="*/ 16 w 43"/>
                <a:gd name="T9" fmla="*/ 5 h 58"/>
                <a:gd name="T10" fmla="*/ 40 w 43"/>
                <a:gd name="T11" fmla="*/ 45 h 58"/>
                <a:gd name="T12" fmla="*/ 38 w 43"/>
                <a:gd name="T13" fmla="*/ 56 h 58"/>
                <a:gd name="T14" fmla="*/ 34 w 43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8">
                  <a:moveTo>
                    <a:pt x="34" y="58"/>
                  </a:moveTo>
                  <a:cubicBezTo>
                    <a:pt x="31" y="58"/>
                    <a:pt x="29" y="56"/>
                    <a:pt x="27" y="54"/>
                  </a:cubicBezTo>
                  <a:cubicBezTo>
                    <a:pt x="18" y="41"/>
                    <a:pt x="9" y="27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9" y="0"/>
                    <a:pt x="14" y="1"/>
                    <a:pt x="16" y="5"/>
                  </a:cubicBezTo>
                  <a:cubicBezTo>
                    <a:pt x="23" y="19"/>
                    <a:pt x="31" y="32"/>
                    <a:pt x="40" y="45"/>
                  </a:cubicBezTo>
                  <a:cubicBezTo>
                    <a:pt x="43" y="49"/>
                    <a:pt x="42" y="54"/>
                    <a:pt x="38" y="56"/>
                  </a:cubicBezTo>
                  <a:cubicBezTo>
                    <a:pt x="37" y="57"/>
                    <a:pt x="35" y="58"/>
                    <a:pt x="34" y="58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5" name="Freeform 90"/>
            <p:cNvSpPr/>
            <p:nvPr userDrawn="1"/>
          </p:nvSpPr>
          <p:spPr bwMode="auto">
            <a:xfrm>
              <a:off x="10747376" y="5448301"/>
              <a:ext cx="36513" cy="57150"/>
            </a:xfrm>
            <a:custGeom>
              <a:avLst/>
              <a:gdLst>
                <a:gd name="T0" fmla="*/ 9 w 39"/>
                <a:gd name="T1" fmla="*/ 61 h 61"/>
                <a:gd name="T2" fmla="*/ 6 w 39"/>
                <a:gd name="T3" fmla="*/ 60 h 61"/>
                <a:gd name="T4" fmla="*/ 2 w 39"/>
                <a:gd name="T5" fmla="*/ 49 h 61"/>
                <a:gd name="T6" fmla="*/ 23 w 39"/>
                <a:gd name="T7" fmla="*/ 6 h 61"/>
                <a:gd name="T8" fmla="*/ 33 w 39"/>
                <a:gd name="T9" fmla="*/ 2 h 61"/>
                <a:gd name="T10" fmla="*/ 37 w 39"/>
                <a:gd name="T11" fmla="*/ 12 h 61"/>
                <a:gd name="T12" fmla="*/ 16 w 39"/>
                <a:gd name="T13" fmla="*/ 56 h 61"/>
                <a:gd name="T14" fmla="*/ 9 w 39"/>
                <a:gd name="T1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1">
                  <a:moveTo>
                    <a:pt x="9" y="61"/>
                  </a:moveTo>
                  <a:cubicBezTo>
                    <a:pt x="8" y="61"/>
                    <a:pt x="7" y="60"/>
                    <a:pt x="6" y="60"/>
                  </a:cubicBezTo>
                  <a:cubicBezTo>
                    <a:pt x="2" y="57"/>
                    <a:pt x="0" y="53"/>
                    <a:pt x="2" y="49"/>
                  </a:cubicBezTo>
                  <a:cubicBezTo>
                    <a:pt x="10" y="35"/>
                    <a:pt x="17" y="21"/>
                    <a:pt x="23" y="6"/>
                  </a:cubicBezTo>
                  <a:cubicBezTo>
                    <a:pt x="24" y="2"/>
                    <a:pt x="29" y="0"/>
                    <a:pt x="33" y="2"/>
                  </a:cubicBezTo>
                  <a:cubicBezTo>
                    <a:pt x="37" y="3"/>
                    <a:pt x="39" y="8"/>
                    <a:pt x="37" y="12"/>
                  </a:cubicBezTo>
                  <a:cubicBezTo>
                    <a:pt x="31" y="27"/>
                    <a:pt x="24" y="42"/>
                    <a:pt x="16" y="56"/>
                  </a:cubicBezTo>
                  <a:cubicBezTo>
                    <a:pt x="15" y="59"/>
                    <a:pt x="12" y="61"/>
                    <a:pt x="9" y="6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6" name="Freeform 91"/>
            <p:cNvSpPr/>
            <p:nvPr userDrawn="1"/>
          </p:nvSpPr>
          <p:spPr bwMode="auto">
            <a:xfrm>
              <a:off x="2206626" y="5384801"/>
              <a:ext cx="26988" cy="58738"/>
            </a:xfrm>
            <a:custGeom>
              <a:avLst/>
              <a:gdLst>
                <a:gd name="T0" fmla="*/ 20 w 29"/>
                <a:gd name="T1" fmla="*/ 63 h 63"/>
                <a:gd name="T2" fmla="*/ 12 w 29"/>
                <a:gd name="T3" fmla="*/ 58 h 63"/>
                <a:gd name="T4" fmla="*/ 0 w 29"/>
                <a:gd name="T5" fmla="*/ 10 h 63"/>
                <a:gd name="T6" fmla="*/ 7 w 29"/>
                <a:gd name="T7" fmla="*/ 1 h 63"/>
                <a:gd name="T8" fmla="*/ 16 w 29"/>
                <a:gd name="T9" fmla="*/ 8 h 63"/>
                <a:gd name="T10" fmla="*/ 28 w 29"/>
                <a:gd name="T11" fmla="*/ 53 h 63"/>
                <a:gd name="T12" fmla="*/ 22 w 29"/>
                <a:gd name="T13" fmla="*/ 63 h 63"/>
                <a:gd name="T14" fmla="*/ 20 w 29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63">
                  <a:moveTo>
                    <a:pt x="20" y="63"/>
                  </a:moveTo>
                  <a:cubicBezTo>
                    <a:pt x="17" y="63"/>
                    <a:pt x="13" y="61"/>
                    <a:pt x="12" y="58"/>
                  </a:cubicBezTo>
                  <a:cubicBezTo>
                    <a:pt x="7" y="42"/>
                    <a:pt x="3" y="26"/>
                    <a:pt x="0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9" y="23"/>
                    <a:pt x="23" y="38"/>
                    <a:pt x="28" y="53"/>
                  </a:cubicBezTo>
                  <a:cubicBezTo>
                    <a:pt x="29" y="57"/>
                    <a:pt x="27" y="62"/>
                    <a:pt x="22" y="63"/>
                  </a:cubicBezTo>
                  <a:cubicBezTo>
                    <a:pt x="22" y="63"/>
                    <a:pt x="21" y="63"/>
                    <a:pt x="20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7" name="Freeform 92"/>
            <p:cNvSpPr/>
            <p:nvPr userDrawn="1"/>
          </p:nvSpPr>
          <p:spPr bwMode="auto">
            <a:xfrm>
              <a:off x="10783888" y="5349876"/>
              <a:ext cx="20638" cy="60325"/>
            </a:xfrm>
            <a:custGeom>
              <a:avLst/>
              <a:gdLst>
                <a:gd name="T0" fmla="*/ 8 w 23"/>
                <a:gd name="T1" fmla="*/ 64 h 64"/>
                <a:gd name="T2" fmla="*/ 7 w 23"/>
                <a:gd name="T3" fmla="*/ 64 h 64"/>
                <a:gd name="T4" fmla="*/ 0 w 23"/>
                <a:gd name="T5" fmla="*/ 54 h 64"/>
                <a:gd name="T6" fmla="*/ 7 w 23"/>
                <a:gd name="T7" fmla="*/ 8 h 64"/>
                <a:gd name="T8" fmla="*/ 16 w 23"/>
                <a:gd name="T9" fmla="*/ 1 h 64"/>
                <a:gd name="T10" fmla="*/ 23 w 23"/>
                <a:gd name="T11" fmla="*/ 9 h 64"/>
                <a:gd name="T12" fmla="*/ 16 w 23"/>
                <a:gd name="T13" fmla="*/ 58 h 64"/>
                <a:gd name="T14" fmla="*/ 8 w 23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64">
                  <a:moveTo>
                    <a:pt x="8" y="64"/>
                  </a:moveTo>
                  <a:cubicBezTo>
                    <a:pt x="8" y="64"/>
                    <a:pt x="7" y="64"/>
                    <a:pt x="7" y="64"/>
                  </a:cubicBezTo>
                  <a:cubicBezTo>
                    <a:pt x="2" y="63"/>
                    <a:pt x="0" y="59"/>
                    <a:pt x="0" y="54"/>
                  </a:cubicBezTo>
                  <a:cubicBezTo>
                    <a:pt x="4" y="39"/>
                    <a:pt x="6" y="24"/>
                    <a:pt x="7" y="8"/>
                  </a:cubicBezTo>
                  <a:cubicBezTo>
                    <a:pt x="7" y="4"/>
                    <a:pt x="11" y="0"/>
                    <a:pt x="16" y="1"/>
                  </a:cubicBezTo>
                  <a:cubicBezTo>
                    <a:pt x="20" y="1"/>
                    <a:pt x="23" y="5"/>
                    <a:pt x="23" y="9"/>
                  </a:cubicBezTo>
                  <a:cubicBezTo>
                    <a:pt x="22" y="25"/>
                    <a:pt x="19" y="42"/>
                    <a:pt x="16" y="58"/>
                  </a:cubicBezTo>
                  <a:cubicBezTo>
                    <a:pt x="15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8" name="Freeform 93"/>
            <p:cNvSpPr/>
            <p:nvPr userDrawn="1"/>
          </p:nvSpPr>
          <p:spPr bwMode="auto">
            <a:xfrm>
              <a:off x="2201863" y="5283201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7 h 64"/>
                <a:gd name="T4" fmla="*/ 0 w 16"/>
                <a:gd name="T5" fmla="*/ 52 h 64"/>
                <a:gd name="T6" fmla="*/ 0 w 16"/>
                <a:gd name="T7" fmla="*/ 8 h 64"/>
                <a:gd name="T8" fmla="*/ 8 w 16"/>
                <a:gd name="T9" fmla="*/ 0 h 64"/>
                <a:gd name="T10" fmla="*/ 16 w 16"/>
                <a:gd name="T11" fmla="*/ 8 h 64"/>
                <a:gd name="T12" fmla="*/ 16 w 16"/>
                <a:gd name="T13" fmla="*/ 52 h 64"/>
                <a:gd name="T14" fmla="*/ 16 w 16"/>
                <a:gd name="T15" fmla="*/ 56 h 64"/>
                <a:gd name="T16" fmla="*/ 8 w 16"/>
                <a:gd name="T17" fmla="*/ 64 h 64"/>
                <a:gd name="T18" fmla="*/ 8 w 1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7"/>
                  </a:cubicBezTo>
                  <a:cubicBezTo>
                    <a:pt x="0" y="55"/>
                    <a:pt x="0" y="53"/>
                    <a:pt x="0" y="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5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9" name="Freeform 94"/>
            <p:cNvSpPr/>
            <p:nvPr userDrawn="1"/>
          </p:nvSpPr>
          <p:spPr bwMode="auto">
            <a:xfrm>
              <a:off x="10790238" y="5249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0" name="Freeform 95"/>
            <p:cNvSpPr/>
            <p:nvPr userDrawn="1"/>
          </p:nvSpPr>
          <p:spPr bwMode="auto">
            <a:xfrm>
              <a:off x="2201863" y="5183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1" name="Freeform 96"/>
            <p:cNvSpPr/>
            <p:nvPr userDrawn="1"/>
          </p:nvSpPr>
          <p:spPr bwMode="auto">
            <a:xfrm>
              <a:off x="10790238" y="51482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2" name="Freeform 97"/>
            <p:cNvSpPr/>
            <p:nvPr userDrawn="1"/>
          </p:nvSpPr>
          <p:spPr bwMode="auto">
            <a:xfrm>
              <a:off x="2201863" y="5081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3" name="Freeform 98"/>
            <p:cNvSpPr/>
            <p:nvPr userDrawn="1"/>
          </p:nvSpPr>
          <p:spPr bwMode="auto">
            <a:xfrm>
              <a:off x="10790238" y="50466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4" name="Freeform 99"/>
            <p:cNvSpPr/>
            <p:nvPr userDrawn="1"/>
          </p:nvSpPr>
          <p:spPr bwMode="auto">
            <a:xfrm>
              <a:off x="2201863" y="4979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5" name="Freeform 100"/>
            <p:cNvSpPr/>
            <p:nvPr userDrawn="1"/>
          </p:nvSpPr>
          <p:spPr bwMode="auto">
            <a:xfrm>
              <a:off x="10790238" y="49450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6" name="Freeform 101"/>
            <p:cNvSpPr/>
            <p:nvPr userDrawn="1"/>
          </p:nvSpPr>
          <p:spPr bwMode="auto">
            <a:xfrm>
              <a:off x="2201863" y="4878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7" name="Freeform 102"/>
            <p:cNvSpPr/>
            <p:nvPr userDrawn="1"/>
          </p:nvSpPr>
          <p:spPr bwMode="auto">
            <a:xfrm>
              <a:off x="10790238" y="48434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8" name="Freeform 103"/>
            <p:cNvSpPr/>
            <p:nvPr userDrawn="1"/>
          </p:nvSpPr>
          <p:spPr bwMode="auto">
            <a:xfrm>
              <a:off x="2201863" y="4776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9" name="Freeform 104"/>
            <p:cNvSpPr/>
            <p:nvPr userDrawn="1"/>
          </p:nvSpPr>
          <p:spPr bwMode="auto">
            <a:xfrm>
              <a:off x="10790238" y="4741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0" name="Freeform 105"/>
            <p:cNvSpPr/>
            <p:nvPr userDrawn="1"/>
          </p:nvSpPr>
          <p:spPr bwMode="auto">
            <a:xfrm>
              <a:off x="2201863" y="4675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1" name="Freeform 106"/>
            <p:cNvSpPr/>
            <p:nvPr userDrawn="1"/>
          </p:nvSpPr>
          <p:spPr bwMode="auto">
            <a:xfrm>
              <a:off x="10790238" y="46402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2" name="Freeform 107"/>
            <p:cNvSpPr/>
            <p:nvPr userDrawn="1"/>
          </p:nvSpPr>
          <p:spPr bwMode="auto">
            <a:xfrm>
              <a:off x="2201863" y="4573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3" name="Freeform 108"/>
            <p:cNvSpPr/>
            <p:nvPr userDrawn="1"/>
          </p:nvSpPr>
          <p:spPr bwMode="auto">
            <a:xfrm>
              <a:off x="10790238" y="45386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4" name="Freeform 109"/>
            <p:cNvSpPr/>
            <p:nvPr userDrawn="1"/>
          </p:nvSpPr>
          <p:spPr bwMode="auto">
            <a:xfrm>
              <a:off x="2201863" y="4471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5" name="Freeform 110"/>
            <p:cNvSpPr/>
            <p:nvPr userDrawn="1"/>
          </p:nvSpPr>
          <p:spPr bwMode="auto">
            <a:xfrm>
              <a:off x="10790238" y="44370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6" name="Freeform 111"/>
            <p:cNvSpPr/>
            <p:nvPr userDrawn="1"/>
          </p:nvSpPr>
          <p:spPr bwMode="auto">
            <a:xfrm>
              <a:off x="2201863" y="4370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7" name="Freeform 112"/>
            <p:cNvSpPr/>
            <p:nvPr userDrawn="1"/>
          </p:nvSpPr>
          <p:spPr bwMode="auto">
            <a:xfrm>
              <a:off x="10790238" y="43354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8" name="Freeform 113"/>
            <p:cNvSpPr/>
            <p:nvPr userDrawn="1"/>
          </p:nvSpPr>
          <p:spPr bwMode="auto">
            <a:xfrm>
              <a:off x="2201863" y="4268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9" name="Freeform 114"/>
            <p:cNvSpPr/>
            <p:nvPr userDrawn="1"/>
          </p:nvSpPr>
          <p:spPr bwMode="auto">
            <a:xfrm>
              <a:off x="10790238" y="4233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0" name="Freeform 115"/>
            <p:cNvSpPr/>
            <p:nvPr userDrawn="1"/>
          </p:nvSpPr>
          <p:spPr bwMode="auto">
            <a:xfrm>
              <a:off x="2201863" y="4167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1" name="Freeform 116"/>
            <p:cNvSpPr/>
            <p:nvPr userDrawn="1"/>
          </p:nvSpPr>
          <p:spPr bwMode="auto">
            <a:xfrm>
              <a:off x="10790238" y="4133851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2" name="Freeform 117"/>
            <p:cNvSpPr/>
            <p:nvPr userDrawn="1"/>
          </p:nvSpPr>
          <p:spPr bwMode="auto">
            <a:xfrm>
              <a:off x="2201863" y="4065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3" name="Freeform 118"/>
            <p:cNvSpPr/>
            <p:nvPr userDrawn="1"/>
          </p:nvSpPr>
          <p:spPr bwMode="auto">
            <a:xfrm>
              <a:off x="10790238" y="4032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4" name="Freeform 119"/>
            <p:cNvSpPr/>
            <p:nvPr userDrawn="1"/>
          </p:nvSpPr>
          <p:spPr bwMode="auto">
            <a:xfrm>
              <a:off x="2201863" y="3963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5" name="Freeform 120"/>
            <p:cNvSpPr/>
            <p:nvPr userDrawn="1"/>
          </p:nvSpPr>
          <p:spPr bwMode="auto">
            <a:xfrm>
              <a:off x="10790238" y="3930651"/>
              <a:ext cx="15875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6" name="Freeform 121"/>
            <p:cNvSpPr/>
            <p:nvPr userDrawn="1"/>
          </p:nvSpPr>
          <p:spPr bwMode="auto">
            <a:xfrm>
              <a:off x="2201863" y="3862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7" name="Freeform 122"/>
            <p:cNvSpPr/>
            <p:nvPr userDrawn="1"/>
          </p:nvSpPr>
          <p:spPr bwMode="auto">
            <a:xfrm>
              <a:off x="10790238" y="38274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8" name="Freeform 123"/>
            <p:cNvSpPr/>
            <p:nvPr userDrawn="1"/>
          </p:nvSpPr>
          <p:spPr bwMode="auto">
            <a:xfrm>
              <a:off x="2201863" y="3760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9" name="Freeform 124"/>
            <p:cNvSpPr/>
            <p:nvPr userDrawn="1"/>
          </p:nvSpPr>
          <p:spPr bwMode="auto">
            <a:xfrm>
              <a:off x="10790238" y="3725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0" name="Freeform 125"/>
            <p:cNvSpPr/>
            <p:nvPr userDrawn="1"/>
          </p:nvSpPr>
          <p:spPr bwMode="auto">
            <a:xfrm>
              <a:off x="2201863" y="3659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1" name="Freeform 126"/>
            <p:cNvSpPr/>
            <p:nvPr userDrawn="1"/>
          </p:nvSpPr>
          <p:spPr bwMode="auto">
            <a:xfrm>
              <a:off x="10790238" y="36242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2" name="Freeform 127"/>
            <p:cNvSpPr/>
            <p:nvPr userDrawn="1"/>
          </p:nvSpPr>
          <p:spPr bwMode="auto">
            <a:xfrm>
              <a:off x="2201863" y="3557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3" name="Freeform 128"/>
            <p:cNvSpPr/>
            <p:nvPr userDrawn="1"/>
          </p:nvSpPr>
          <p:spPr bwMode="auto">
            <a:xfrm>
              <a:off x="10790238" y="3524251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4" name="Freeform 129"/>
            <p:cNvSpPr/>
            <p:nvPr userDrawn="1"/>
          </p:nvSpPr>
          <p:spPr bwMode="auto">
            <a:xfrm>
              <a:off x="2201863" y="3455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5" name="Freeform 130"/>
            <p:cNvSpPr/>
            <p:nvPr userDrawn="1"/>
          </p:nvSpPr>
          <p:spPr bwMode="auto">
            <a:xfrm>
              <a:off x="10790238" y="3422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6" name="Freeform 131"/>
            <p:cNvSpPr/>
            <p:nvPr userDrawn="1"/>
          </p:nvSpPr>
          <p:spPr bwMode="auto">
            <a:xfrm>
              <a:off x="2201863" y="3355976"/>
              <a:ext cx="14288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3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2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7" name="Freeform 132"/>
            <p:cNvSpPr/>
            <p:nvPr userDrawn="1"/>
          </p:nvSpPr>
          <p:spPr bwMode="auto">
            <a:xfrm>
              <a:off x="10790238" y="3321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8" name="Freeform 133"/>
            <p:cNvSpPr/>
            <p:nvPr userDrawn="1"/>
          </p:nvSpPr>
          <p:spPr bwMode="auto">
            <a:xfrm>
              <a:off x="2201863" y="3254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9" name="Freeform 134"/>
            <p:cNvSpPr/>
            <p:nvPr userDrawn="1"/>
          </p:nvSpPr>
          <p:spPr bwMode="auto">
            <a:xfrm>
              <a:off x="10790238" y="3219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0" name="Freeform 135"/>
            <p:cNvSpPr/>
            <p:nvPr userDrawn="1"/>
          </p:nvSpPr>
          <p:spPr bwMode="auto">
            <a:xfrm>
              <a:off x="2201863" y="3152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1" name="Freeform 136"/>
            <p:cNvSpPr/>
            <p:nvPr userDrawn="1"/>
          </p:nvSpPr>
          <p:spPr bwMode="auto">
            <a:xfrm>
              <a:off x="10790238" y="3117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2" name="Freeform 137"/>
            <p:cNvSpPr/>
            <p:nvPr userDrawn="1"/>
          </p:nvSpPr>
          <p:spPr bwMode="auto">
            <a:xfrm>
              <a:off x="2201863" y="3051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3" name="Freeform 138"/>
            <p:cNvSpPr/>
            <p:nvPr userDrawn="1"/>
          </p:nvSpPr>
          <p:spPr bwMode="auto">
            <a:xfrm>
              <a:off x="10790238" y="3016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4" name="Freeform 139"/>
            <p:cNvSpPr/>
            <p:nvPr userDrawn="1"/>
          </p:nvSpPr>
          <p:spPr bwMode="auto">
            <a:xfrm>
              <a:off x="2201863" y="2949576"/>
              <a:ext cx="14288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5" name="Freeform 140"/>
            <p:cNvSpPr/>
            <p:nvPr userDrawn="1"/>
          </p:nvSpPr>
          <p:spPr bwMode="auto">
            <a:xfrm>
              <a:off x="10790238" y="2914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6" name="Freeform 141"/>
            <p:cNvSpPr/>
            <p:nvPr userDrawn="1"/>
          </p:nvSpPr>
          <p:spPr bwMode="auto">
            <a:xfrm>
              <a:off x="2201863" y="2846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7" name="Freeform 142"/>
            <p:cNvSpPr/>
            <p:nvPr userDrawn="1"/>
          </p:nvSpPr>
          <p:spPr bwMode="auto">
            <a:xfrm>
              <a:off x="10790238" y="2813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8" name="Freeform 143"/>
            <p:cNvSpPr/>
            <p:nvPr userDrawn="1"/>
          </p:nvSpPr>
          <p:spPr bwMode="auto">
            <a:xfrm>
              <a:off x="2201863" y="2744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9" name="Freeform 144"/>
            <p:cNvSpPr/>
            <p:nvPr userDrawn="1"/>
          </p:nvSpPr>
          <p:spPr bwMode="auto">
            <a:xfrm>
              <a:off x="10790238" y="2711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0" name="Freeform 145"/>
            <p:cNvSpPr/>
            <p:nvPr userDrawn="1"/>
          </p:nvSpPr>
          <p:spPr bwMode="auto">
            <a:xfrm>
              <a:off x="2201863" y="2644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1" name="Freeform 146"/>
            <p:cNvSpPr/>
            <p:nvPr userDrawn="1"/>
          </p:nvSpPr>
          <p:spPr bwMode="auto">
            <a:xfrm>
              <a:off x="10790238" y="2609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2" name="Freeform 147"/>
            <p:cNvSpPr/>
            <p:nvPr userDrawn="1"/>
          </p:nvSpPr>
          <p:spPr bwMode="auto">
            <a:xfrm>
              <a:off x="2201863" y="2543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3" name="Freeform 148"/>
            <p:cNvSpPr/>
            <p:nvPr userDrawn="1"/>
          </p:nvSpPr>
          <p:spPr bwMode="auto">
            <a:xfrm>
              <a:off x="10790238" y="2508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4" name="Freeform 149"/>
            <p:cNvSpPr/>
            <p:nvPr userDrawn="1"/>
          </p:nvSpPr>
          <p:spPr bwMode="auto">
            <a:xfrm>
              <a:off x="2201863" y="24415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5" name="Freeform 150"/>
            <p:cNvSpPr/>
            <p:nvPr userDrawn="1"/>
          </p:nvSpPr>
          <p:spPr bwMode="auto">
            <a:xfrm>
              <a:off x="10790238" y="2406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6" name="Freeform 151"/>
            <p:cNvSpPr/>
            <p:nvPr userDrawn="1"/>
          </p:nvSpPr>
          <p:spPr bwMode="auto">
            <a:xfrm>
              <a:off x="2201863" y="23399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7" name="Freeform 152"/>
            <p:cNvSpPr/>
            <p:nvPr userDrawn="1"/>
          </p:nvSpPr>
          <p:spPr bwMode="auto">
            <a:xfrm>
              <a:off x="10790238" y="2305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8" name="Freeform 153"/>
            <p:cNvSpPr/>
            <p:nvPr userDrawn="1"/>
          </p:nvSpPr>
          <p:spPr bwMode="auto">
            <a:xfrm>
              <a:off x="2201863" y="2238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9" name="Freeform 154"/>
            <p:cNvSpPr/>
            <p:nvPr userDrawn="1"/>
          </p:nvSpPr>
          <p:spPr bwMode="auto">
            <a:xfrm>
              <a:off x="10790238" y="2203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0" name="Freeform 155"/>
            <p:cNvSpPr/>
            <p:nvPr userDrawn="1"/>
          </p:nvSpPr>
          <p:spPr bwMode="auto">
            <a:xfrm>
              <a:off x="2201863" y="2136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1" name="Freeform 156"/>
            <p:cNvSpPr/>
            <p:nvPr userDrawn="1"/>
          </p:nvSpPr>
          <p:spPr bwMode="auto">
            <a:xfrm>
              <a:off x="10790238" y="2101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2" name="Freeform 157"/>
            <p:cNvSpPr/>
            <p:nvPr userDrawn="1"/>
          </p:nvSpPr>
          <p:spPr bwMode="auto">
            <a:xfrm>
              <a:off x="2201863" y="2035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3" name="Freeform 158"/>
            <p:cNvSpPr/>
            <p:nvPr userDrawn="1"/>
          </p:nvSpPr>
          <p:spPr bwMode="auto">
            <a:xfrm>
              <a:off x="10790238" y="2000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4" name="Freeform 159"/>
            <p:cNvSpPr/>
            <p:nvPr userDrawn="1"/>
          </p:nvSpPr>
          <p:spPr bwMode="auto">
            <a:xfrm>
              <a:off x="2201863" y="19335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5" name="Freeform 160"/>
            <p:cNvSpPr/>
            <p:nvPr userDrawn="1"/>
          </p:nvSpPr>
          <p:spPr bwMode="auto">
            <a:xfrm>
              <a:off x="10790238" y="1898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6" name="Freeform 161"/>
            <p:cNvSpPr/>
            <p:nvPr userDrawn="1"/>
          </p:nvSpPr>
          <p:spPr bwMode="auto">
            <a:xfrm>
              <a:off x="2201863" y="18319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7" name="Freeform 162"/>
            <p:cNvSpPr/>
            <p:nvPr userDrawn="1"/>
          </p:nvSpPr>
          <p:spPr bwMode="auto">
            <a:xfrm>
              <a:off x="10790238" y="1797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8" name="Freeform 163"/>
            <p:cNvSpPr/>
            <p:nvPr userDrawn="1"/>
          </p:nvSpPr>
          <p:spPr bwMode="auto">
            <a:xfrm>
              <a:off x="2201863" y="1730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9" name="Freeform 164"/>
            <p:cNvSpPr/>
            <p:nvPr userDrawn="1"/>
          </p:nvSpPr>
          <p:spPr bwMode="auto">
            <a:xfrm>
              <a:off x="10790238" y="1695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0" name="Freeform 165"/>
            <p:cNvSpPr/>
            <p:nvPr userDrawn="1"/>
          </p:nvSpPr>
          <p:spPr bwMode="auto">
            <a:xfrm>
              <a:off x="2201863" y="1628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1" name="Freeform 166"/>
            <p:cNvSpPr/>
            <p:nvPr userDrawn="1"/>
          </p:nvSpPr>
          <p:spPr bwMode="auto">
            <a:xfrm>
              <a:off x="10790238" y="1595438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2" name="Freeform 167"/>
            <p:cNvSpPr/>
            <p:nvPr userDrawn="1"/>
          </p:nvSpPr>
          <p:spPr bwMode="auto">
            <a:xfrm>
              <a:off x="2201863" y="1527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3" name="Freeform 168"/>
            <p:cNvSpPr/>
            <p:nvPr userDrawn="1"/>
          </p:nvSpPr>
          <p:spPr bwMode="auto">
            <a:xfrm>
              <a:off x="10790238" y="14938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4" name="Freeform 169"/>
            <p:cNvSpPr/>
            <p:nvPr userDrawn="1"/>
          </p:nvSpPr>
          <p:spPr bwMode="auto">
            <a:xfrm>
              <a:off x="2201863" y="1427163"/>
              <a:ext cx="14288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5" name="Freeform 170"/>
            <p:cNvSpPr/>
            <p:nvPr userDrawn="1"/>
          </p:nvSpPr>
          <p:spPr bwMode="auto">
            <a:xfrm>
              <a:off x="10790238" y="13922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6" name="Freeform 171"/>
            <p:cNvSpPr/>
            <p:nvPr userDrawn="1"/>
          </p:nvSpPr>
          <p:spPr bwMode="auto">
            <a:xfrm>
              <a:off x="2201863" y="13239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7" name="Freeform 172"/>
            <p:cNvSpPr/>
            <p:nvPr userDrawn="1"/>
          </p:nvSpPr>
          <p:spPr bwMode="auto">
            <a:xfrm>
              <a:off x="10790238" y="1290638"/>
              <a:ext cx="15875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8" name="Freeform 173"/>
            <p:cNvSpPr/>
            <p:nvPr userDrawn="1"/>
          </p:nvSpPr>
          <p:spPr bwMode="auto">
            <a:xfrm>
              <a:off x="2201863" y="1222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9" name="Freeform 174"/>
            <p:cNvSpPr/>
            <p:nvPr userDrawn="1"/>
          </p:nvSpPr>
          <p:spPr bwMode="auto">
            <a:xfrm>
              <a:off x="10790238" y="1187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0" name="Freeform 175"/>
            <p:cNvSpPr/>
            <p:nvPr userDrawn="1"/>
          </p:nvSpPr>
          <p:spPr bwMode="auto">
            <a:xfrm>
              <a:off x="2201863" y="1120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1" name="Freeform 176"/>
            <p:cNvSpPr/>
            <p:nvPr userDrawn="1"/>
          </p:nvSpPr>
          <p:spPr bwMode="auto">
            <a:xfrm>
              <a:off x="10790238" y="1085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2" name="Freeform 177"/>
            <p:cNvSpPr/>
            <p:nvPr userDrawn="1"/>
          </p:nvSpPr>
          <p:spPr bwMode="auto">
            <a:xfrm>
              <a:off x="2201863" y="1019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3" name="Freeform 178"/>
            <p:cNvSpPr/>
            <p:nvPr userDrawn="1"/>
          </p:nvSpPr>
          <p:spPr bwMode="auto">
            <a:xfrm>
              <a:off x="10790238" y="985838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4" name="Freeform 179"/>
            <p:cNvSpPr/>
            <p:nvPr userDrawn="1"/>
          </p:nvSpPr>
          <p:spPr bwMode="auto">
            <a:xfrm>
              <a:off x="2201863" y="9175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5" name="Freeform 180"/>
            <p:cNvSpPr/>
            <p:nvPr userDrawn="1"/>
          </p:nvSpPr>
          <p:spPr bwMode="auto">
            <a:xfrm>
              <a:off x="10790238" y="8842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6" name="Freeform 181"/>
            <p:cNvSpPr/>
            <p:nvPr userDrawn="1"/>
          </p:nvSpPr>
          <p:spPr bwMode="auto">
            <a:xfrm>
              <a:off x="2201863" y="817563"/>
              <a:ext cx="14288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3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2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7" name="Freeform 182"/>
            <p:cNvSpPr/>
            <p:nvPr userDrawn="1"/>
          </p:nvSpPr>
          <p:spPr bwMode="auto">
            <a:xfrm>
              <a:off x="10790238" y="7826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8" name="Freeform 183"/>
            <p:cNvSpPr/>
            <p:nvPr userDrawn="1"/>
          </p:nvSpPr>
          <p:spPr bwMode="auto">
            <a:xfrm>
              <a:off x="2201863" y="715963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9" name="Freeform 184"/>
            <p:cNvSpPr/>
            <p:nvPr userDrawn="1"/>
          </p:nvSpPr>
          <p:spPr bwMode="auto">
            <a:xfrm>
              <a:off x="10790238" y="6810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0" name="Freeform 185"/>
            <p:cNvSpPr/>
            <p:nvPr userDrawn="1"/>
          </p:nvSpPr>
          <p:spPr bwMode="auto">
            <a:xfrm>
              <a:off x="2201863" y="614363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1" name="Freeform 186"/>
            <p:cNvSpPr/>
            <p:nvPr userDrawn="1"/>
          </p:nvSpPr>
          <p:spPr bwMode="auto">
            <a:xfrm>
              <a:off x="10790238" y="5794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2" name="Freeform 187"/>
            <p:cNvSpPr/>
            <p:nvPr userDrawn="1"/>
          </p:nvSpPr>
          <p:spPr bwMode="auto">
            <a:xfrm>
              <a:off x="2201863" y="512763"/>
              <a:ext cx="15875" cy="60325"/>
            </a:xfrm>
            <a:custGeom>
              <a:avLst/>
              <a:gdLst>
                <a:gd name="T0" fmla="*/ 8 w 17"/>
                <a:gd name="T1" fmla="*/ 64 h 64"/>
                <a:gd name="T2" fmla="*/ 0 w 17"/>
                <a:gd name="T3" fmla="*/ 56 h 64"/>
                <a:gd name="T4" fmla="*/ 0 w 17"/>
                <a:gd name="T5" fmla="*/ 30 h 64"/>
                <a:gd name="T6" fmla="*/ 0 w 17"/>
                <a:gd name="T7" fmla="*/ 8 h 64"/>
                <a:gd name="T8" fmla="*/ 9 w 17"/>
                <a:gd name="T9" fmla="*/ 0 h 64"/>
                <a:gd name="T10" fmla="*/ 16 w 17"/>
                <a:gd name="T11" fmla="*/ 9 h 64"/>
                <a:gd name="T12" fmla="*/ 16 w 17"/>
                <a:gd name="T13" fmla="*/ 30 h 64"/>
                <a:gd name="T14" fmla="*/ 16 w 17"/>
                <a:gd name="T15" fmla="*/ 56 h 64"/>
                <a:gd name="T16" fmla="*/ 8 w 17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3"/>
                    <a:pt x="0" y="15"/>
                    <a:pt x="0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7" y="4"/>
                    <a:pt x="16" y="9"/>
                  </a:cubicBezTo>
                  <a:cubicBezTo>
                    <a:pt x="16" y="16"/>
                    <a:pt x="16" y="23"/>
                    <a:pt x="16" y="30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3" name="Freeform 188"/>
            <p:cNvSpPr/>
            <p:nvPr userDrawn="1"/>
          </p:nvSpPr>
          <p:spPr bwMode="auto">
            <a:xfrm>
              <a:off x="10785476" y="477838"/>
              <a:ext cx="20638" cy="60325"/>
            </a:xfrm>
            <a:custGeom>
              <a:avLst/>
              <a:gdLst>
                <a:gd name="T0" fmla="*/ 13 w 21"/>
                <a:gd name="T1" fmla="*/ 64 h 64"/>
                <a:gd name="T2" fmla="*/ 5 w 21"/>
                <a:gd name="T3" fmla="*/ 56 h 64"/>
                <a:gd name="T4" fmla="*/ 1 w 21"/>
                <a:gd name="T5" fmla="*/ 10 h 64"/>
                <a:gd name="T6" fmla="*/ 7 w 21"/>
                <a:gd name="T7" fmla="*/ 1 h 64"/>
                <a:gd name="T8" fmla="*/ 16 w 21"/>
                <a:gd name="T9" fmla="*/ 7 h 64"/>
                <a:gd name="T10" fmla="*/ 21 w 21"/>
                <a:gd name="T11" fmla="*/ 56 h 64"/>
                <a:gd name="T12" fmla="*/ 13 w 21"/>
                <a:gd name="T13" fmla="*/ 64 h 64"/>
                <a:gd name="T14" fmla="*/ 13 w 21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64">
                  <a:moveTo>
                    <a:pt x="13" y="64"/>
                  </a:moveTo>
                  <a:cubicBezTo>
                    <a:pt x="9" y="64"/>
                    <a:pt x="5" y="61"/>
                    <a:pt x="5" y="56"/>
                  </a:cubicBezTo>
                  <a:cubicBezTo>
                    <a:pt x="5" y="41"/>
                    <a:pt x="3" y="25"/>
                    <a:pt x="1" y="10"/>
                  </a:cubicBezTo>
                  <a:cubicBezTo>
                    <a:pt x="0" y="6"/>
                    <a:pt x="3" y="1"/>
                    <a:pt x="7" y="1"/>
                  </a:cubicBezTo>
                  <a:cubicBezTo>
                    <a:pt x="11" y="0"/>
                    <a:pt x="16" y="3"/>
                    <a:pt x="16" y="7"/>
                  </a:cubicBezTo>
                  <a:cubicBezTo>
                    <a:pt x="19" y="23"/>
                    <a:pt x="20" y="40"/>
                    <a:pt x="21" y="56"/>
                  </a:cubicBezTo>
                  <a:cubicBezTo>
                    <a:pt x="21" y="60"/>
                    <a:pt x="18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4" name="Freeform 189"/>
            <p:cNvSpPr/>
            <p:nvPr userDrawn="1"/>
          </p:nvSpPr>
          <p:spPr bwMode="auto">
            <a:xfrm>
              <a:off x="2209801" y="412751"/>
              <a:ext cx="30163" cy="58738"/>
            </a:xfrm>
            <a:custGeom>
              <a:avLst/>
              <a:gdLst>
                <a:gd name="T0" fmla="*/ 9 w 32"/>
                <a:gd name="T1" fmla="*/ 63 h 63"/>
                <a:gd name="T2" fmla="*/ 7 w 32"/>
                <a:gd name="T3" fmla="*/ 63 h 63"/>
                <a:gd name="T4" fmla="*/ 1 w 32"/>
                <a:gd name="T5" fmla="*/ 53 h 63"/>
                <a:gd name="T6" fmla="*/ 15 w 32"/>
                <a:gd name="T7" fmla="*/ 6 h 63"/>
                <a:gd name="T8" fmla="*/ 26 w 32"/>
                <a:gd name="T9" fmla="*/ 1 h 63"/>
                <a:gd name="T10" fmla="*/ 30 w 32"/>
                <a:gd name="T11" fmla="*/ 12 h 63"/>
                <a:gd name="T12" fmla="*/ 17 w 32"/>
                <a:gd name="T13" fmla="*/ 57 h 63"/>
                <a:gd name="T14" fmla="*/ 9 w 32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3">
                  <a:moveTo>
                    <a:pt x="9" y="63"/>
                  </a:moveTo>
                  <a:cubicBezTo>
                    <a:pt x="8" y="63"/>
                    <a:pt x="8" y="63"/>
                    <a:pt x="7" y="63"/>
                  </a:cubicBezTo>
                  <a:cubicBezTo>
                    <a:pt x="3" y="62"/>
                    <a:pt x="0" y="57"/>
                    <a:pt x="1" y="53"/>
                  </a:cubicBezTo>
                  <a:cubicBezTo>
                    <a:pt x="5" y="37"/>
                    <a:pt x="10" y="21"/>
                    <a:pt x="15" y="6"/>
                  </a:cubicBezTo>
                  <a:cubicBezTo>
                    <a:pt x="17" y="2"/>
                    <a:pt x="21" y="0"/>
                    <a:pt x="26" y="1"/>
                  </a:cubicBezTo>
                  <a:cubicBezTo>
                    <a:pt x="30" y="3"/>
                    <a:pt x="32" y="8"/>
                    <a:pt x="30" y="12"/>
                  </a:cubicBezTo>
                  <a:cubicBezTo>
                    <a:pt x="25" y="26"/>
                    <a:pt x="20" y="41"/>
                    <a:pt x="17" y="57"/>
                  </a:cubicBezTo>
                  <a:cubicBezTo>
                    <a:pt x="16" y="60"/>
                    <a:pt x="13" y="63"/>
                    <a:pt x="9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5" name="Freeform 190"/>
            <p:cNvSpPr/>
            <p:nvPr userDrawn="1"/>
          </p:nvSpPr>
          <p:spPr bwMode="auto">
            <a:xfrm>
              <a:off x="10753726" y="381001"/>
              <a:ext cx="34925" cy="57150"/>
            </a:xfrm>
            <a:custGeom>
              <a:avLst/>
              <a:gdLst>
                <a:gd name="T0" fmla="*/ 28 w 37"/>
                <a:gd name="T1" fmla="*/ 62 h 62"/>
                <a:gd name="T2" fmla="*/ 20 w 37"/>
                <a:gd name="T3" fmla="*/ 56 h 62"/>
                <a:gd name="T4" fmla="*/ 2 w 37"/>
                <a:gd name="T5" fmla="*/ 13 h 62"/>
                <a:gd name="T6" fmla="*/ 6 w 37"/>
                <a:gd name="T7" fmla="*/ 2 h 62"/>
                <a:gd name="T8" fmla="*/ 17 w 37"/>
                <a:gd name="T9" fmla="*/ 6 h 62"/>
                <a:gd name="T10" fmla="*/ 35 w 37"/>
                <a:gd name="T11" fmla="*/ 51 h 62"/>
                <a:gd name="T12" fmla="*/ 30 w 37"/>
                <a:gd name="T13" fmla="*/ 61 h 62"/>
                <a:gd name="T14" fmla="*/ 28 w 37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2">
                  <a:moveTo>
                    <a:pt x="28" y="62"/>
                  </a:moveTo>
                  <a:cubicBezTo>
                    <a:pt x="25" y="62"/>
                    <a:pt x="21" y="59"/>
                    <a:pt x="20" y="56"/>
                  </a:cubicBezTo>
                  <a:cubicBezTo>
                    <a:pt x="15" y="41"/>
                    <a:pt x="9" y="2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2"/>
                    <a:pt x="17" y="6"/>
                  </a:cubicBezTo>
                  <a:cubicBezTo>
                    <a:pt x="24" y="20"/>
                    <a:pt x="30" y="36"/>
                    <a:pt x="35" y="51"/>
                  </a:cubicBezTo>
                  <a:cubicBezTo>
                    <a:pt x="37" y="55"/>
                    <a:pt x="35" y="60"/>
                    <a:pt x="30" y="61"/>
                  </a:cubicBezTo>
                  <a:cubicBezTo>
                    <a:pt x="30" y="61"/>
                    <a:pt x="29" y="62"/>
                    <a:pt x="28" y="6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6" name="Freeform 191"/>
            <p:cNvSpPr/>
            <p:nvPr userDrawn="1"/>
          </p:nvSpPr>
          <p:spPr bwMode="auto">
            <a:xfrm>
              <a:off x="2246313" y="323851"/>
              <a:ext cx="42863" cy="53975"/>
            </a:xfrm>
            <a:custGeom>
              <a:avLst/>
              <a:gdLst>
                <a:gd name="T0" fmla="*/ 9 w 45"/>
                <a:gd name="T1" fmla="*/ 57 h 57"/>
                <a:gd name="T2" fmla="*/ 5 w 45"/>
                <a:gd name="T3" fmla="*/ 56 h 57"/>
                <a:gd name="T4" fmla="*/ 3 w 45"/>
                <a:gd name="T5" fmla="*/ 45 h 57"/>
                <a:gd name="T6" fmla="*/ 30 w 45"/>
                <a:gd name="T7" fmla="*/ 4 h 57"/>
                <a:gd name="T8" fmla="*/ 41 w 45"/>
                <a:gd name="T9" fmla="*/ 3 h 57"/>
                <a:gd name="T10" fmla="*/ 43 w 45"/>
                <a:gd name="T11" fmla="*/ 14 h 57"/>
                <a:gd name="T12" fmla="*/ 16 w 45"/>
                <a:gd name="T13" fmla="*/ 53 h 57"/>
                <a:gd name="T14" fmla="*/ 9 w 45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9" y="57"/>
                  </a:moveTo>
                  <a:cubicBezTo>
                    <a:pt x="8" y="57"/>
                    <a:pt x="7" y="57"/>
                    <a:pt x="5" y="56"/>
                  </a:cubicBezTo>
                  <a:cubicBezTo>
                    <a:pt x="2" y="54"/>
                    <a:pt x="0" y="49"/>
                    <a:pt x="3" y="45"/>
                  </a:cubicBezTo>
                  <a:cubicBezTo>
                    <a:pt x="11" y="31"/>
                    <a:pt x="20" y="17"/>
                    <a:pt x="30" y="4"/>
                  </a:cubicBezTo>
                  <a:cubicBezTo>
                    <a:pt x="33" y="1"/>
                    <a:pt x="38" y="0"/>
                    <a:pt x="41" y="3"/>
                  </a:cubicBezTo>
                  <a:cubicBezTo>
                    <a:pt x="45" y="6"/>
                    <a:pt x="45" y="11"/>
                    <a:pt x="43" y="14"/>
                  </a:cubicBezTo>
                  <a:cubicBezTo>
                    <a:pt x="33" y="26"/>
                    <a:pt x="24" y="40"/>
                    <a:pt x="16" y="53"/>
                  </a:cubicBezTo>
                  <a:cubicBezTo>
                    <a:pt x="15" y="56"/>
                    <a:pt x="12" y="57"/>
                    <a:pt x="9" y="5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7" name="Freeform 192"/>
            <p:cNvSpPr/>
            <p:nvPr userDrawn="1"/>
          </p:nvSpPr>
          <p:spPr bwMode="auto">
            <a:xfrm>
              <a:off x="10696576" y="298451"/>
              <a:ext cx="46038" cy="49213"/>
            </a:xfrm>
            <a:custGeom>
              <a:avLst/>
              <a:gdLst>
                <a:gd name="T0" fmla="*/ 39 w 48"/>
                <a:gd name="T1" fmla="*/ 53 h 53"/>
                <a:gd name="T2" fmla="*/ 33 w 48"/>
                <a:gd name="T3" fmla="*/ 50 h 53"/>
                <a:gd name="T4" fmla="*/ 3 w 48"/>
                <a:gd name="T5" fmla="*/ 14 h 53"/>
                <a:gd name="T6" fmla="*/ 3 w 48"/>
                <a:gd name="T7" fmla="*/ 3 h 53"/>
                <a:gd name="T8" fmla="*/ 15 w 48"/>
                <a:gd name="T9" fmla="*/ 3 h 53"/>
                <a:gd name="T10" fmla="*/ 46 w 48"/>
                <a:gd name="T11" fmla="*/ 41 h 53"/>
                <a:gd name="T12" fmla="*/ 44 w 48"/>
                <a:gd name="T13" fmla="*/ 52 h 53"/>
                <a:gd name="T14" fmla="*/ 39 w 4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3">
                  <a:moveTo>
                    <a:pt x="39" y="53"/>
                  </a:moveTo>
                  <a:cubicBezTo>
                    <a:pt x="37" y="53"/>
                    <a:pt x="34" y="52"/>
                    <a:pt x="33" y="50"/>
                  </a:cubicBezTo>
                  <a:cubicBezTo>
                    <a:pt x="24" y="37"/>
                    <a:pt x="14" y="25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5" y="3"/>
                  </a:cubicBezTo>
                  <a:cubicBezTo>
                    <a:pt x="26" y="15"/>
                    <a:pt x="36" y="27"/>
                    <a:pt x="46" y="41"/>
                  </a:cubicBezTo>
                  <a:cubicBezTo>
                    <a:pt x="48" y="44"/>
                    <a:pt x="48" y="49"/>
                    <a:pt x="44" y="52"/>
                  </a:cubicBezTo>
                  <a:cubicBezTo>
                    <a:pt x="43" y="53"/>
                    <a:pt x="41" y="53"/>
                    <a:pt x="39" y="5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8" name="Freeform 193"/>
            <p:cNvSpPr/>
            <p:nvPr userDrawn="1"/>
          </p:nvSpPr>
          <p:spPr bwMode="auto">
            <a:xfrm>
              <a:off x="2309813" y="254001"/>
              <a:ext cx="52388" cy="44450"/>
            </a:xfrm>
            <a:custGeom>
              <a:avLst/>
              <a:gdLst>
                <a:gd name="T0" fmla="*/ 9 w 55"/>
                <a:gd name="T1" fmla="*/ 47 h 47"/>
                <a:gd name="T2" fmla="*/ 3 w 55"/>
                <a:gd name="T3" fmla="*/ 45 h 47"/>
                <a:gd name="T4" fmla="*/ 3 w 55"/>
                <a:gd name="T5" fmla="*/ 33 h 47"/>
                <a:gd name="T6" fmla="*/ 41 w 55"/>
                <a:gd name="T7" fmla="*/ 2 h 47"/>
                <a:gd name="T8" fmla="*/ 52 w 55"/>
                <a:gd name="T9" fmla="*/ 4 h 47"/>
                <a:gd name="T10" fmla="*/ 50 w 55"/>
                <a:gd name="T11" fmla="*/ 16 h 47"/>
                <a:gd name="T12" fmla="*/ 14 w 55"/>
                <a:gd name="T13" fmla="*/ 45 h 47"/>
                <a:gd name="T14" fmla="*/ 9 w 5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47">
                  <a:moveTo>
                    <a:pt x="9" y="47"/>
                  </a:moveTo>
                  <a:cubicBezTo>
                    <a:pt x="6" y="47"/>
                    <a:pt x="4" y="46"/>
                    <a:pt x="3" y="45"/>
                  </a:cubicBezTo>
                  <a:cubicBezTo>
                    <a:pt x="0" y="41"/>
                    <a:pt x="0" y="36"/>
                    <a:pt x="3" y="33"/>
                  </a:cubicBezTo>
                  <a:cubicBezTo>
                    <a:pt x="15" y="22"/>
                    <a:pt x="28" y="12"/>
                    <a:pt x="41" y="2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8"/>
                    <a:pt x="54" y="13"/>
                    <a:pt x="50" y="16"/>
                  </a:cubicBezTo>
                  <a:cubicBezTo>
                    <a:pt x="38" y="24"/>
                    <a:pt x="26" y="34"/>
                    <a:pt x="14" y="45"/>
                  </a:cubicBezTo>
                  <a:cubicBezTo>
                    <a:pt x="13" y="46"/>
                    <a:pt x="11" y="47"/>
                    <a:pt x="9" y="4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9" name="Freeform 194"/>
            <p:cNvSpPr/>
            <p:nvPr userDrawn="1"/>
          </p:nvSpPr>
          <p:spPr bwMode="auto">
            <a:xfrm>
              <a:off x="10617201" y="234951"/>
              <a:ext cx="53975" cy="41275"/>
            </a:xfrm>
            <a:custGeom>
              <a:avLst/>
              <a:gdLst>
                <a:gd name="T0" fmla="*/ 49 w 58"/>
                <a:gd name="T1" fmla="*/ 44 h 44"/>
                <a:gd name="T2" fmla="*/ 44 w 58"/>
                <a:gd name="T3" fmla="*/ 42 h 44"/>
                <a:gd name="T4" fmla="*/ 5 w 58"/>
                <a:gd name="T5" fmla="*/ 16 h 44"/>
                <a:gd name="T6" fmla="*/ 2 w 58"/>
                <a:gd name="T7" fmla="*/ 5 h 44"/>
                <a:gd name="T8" fmla="*/ 13 w 58"/>
                <a:gd name="T9" fmla="*/ 2 h 44"/>
                <a:gd name="T10" fmla="*/ 54 w 58"/>
                <a:gd name="T11" fmla="*/ 29 h 44"/>
                <a:gd name="T12" fmla="*/ 55 w 58"/>
                <a:gd name="T13" fmla="*/ 40 h 44"/>
                <a:gd name="T14" fmla="*/ 49 w 58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4">
                  <a:moveTo>
                    <a:pt x="49" y="44"/>
                  </a:moveTo>
                  <a:cubicBezTo>
                    <a:pt x="47" y="44"/>
                    <a:pt x="46" y="43"/>
                    <a:pt x="44" y="42"/>
                  </a:cubicBezTo>
                  <a:cubicBezTo>
                    <a:pt x="32" y="33"/>
                    <a:pt x="19" y="24"/>
                    <a:pt x="5" y="16"/>
                  </a:cubicBezTo>
                  <a:cubicBezTo>
                    <a:pt x="1" y="14"/>
                    <a:pt x="0" y="9"/>
                    <a:pt x="2" y="5"/>
                  </a:cubicBezTo>
                  <a:cubicBezTo>
                    <a:pt x="4" y="2"/>
                    <a:pt x="9" y="0"/>
                    <a:pt x="13" y="2"/>
                  </a:cubicBezTo>
                  <a:cubicBezTo>
                    <a:pt x="27" y="10"/>
                    <a:pt x="41" y="19"/>
                    <a:pt x="54" y="29"/>
                  </a:cubicBezTo>
                  <a:cubicBezTo>
                    <a:pt x="57" y="32"/>
                    <a:pt x="58" y="37"/>
                    <a:pt x="55" y="40"/>
                  </a:cubicBezTo>
                  <a:cubicBezTo>
                    <a:pt x="54" y="43"/>
                    <a:pt x="51" y="44"/>
                    <a:pt x="49" y="4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0" name="Freeform 195"/>
            <p:cNvSpPr/>
            <p:nvPr userDrawn="1"/>
          </p:nvSpPr>
          <p:spPr bwMode="auto">
            <a:xfrm>
              <a:off x="2393951" y="209551"/>
              <a:ext cx="58738" cy="31750"/>
            </a:xfrm>
            <a:custGeom>
              <a:avLst/>
              <a:gdLst>
                <a:gd name="T0" fmla="*/ 9 w 63"/>
                <a:gd name="T1" fmla="*/ 35 h 35"/>
                <a:gd name="T2" fmla="*/ 2 w 63"/>
                <a:gd name="T3" fmla="*/ 30 h 35"/>
                <a:gd name="T4" fmla="*/ 6 w 63"/>
                <a:gd name="T5" fmla="*/ 19 h 35"/>
                <a:gd name="T6" fmla="*/ 51 w 63"/>
                <a:gd name="T7" fmla="*/ 1 h 35"/>
                <a:gd name="T8" fmla="*/ 61 w 63"/>
                <a:gd name="T9" fmla="*/ 6 h 35"/>
                <a:gd name="T10" fmla="*/ 56 w 63"/>
                <a:gd name="T11" fmla="*/ 16 h 35"/>
                <a:gd name="T12" fmla="*/ 13 w 63"/>
                <a:gd name="T13" fmla="*/ 34 h 35"/>
                <a:gd name="T14" fmla="*/ 9 w 6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5">
                  <a:moveTo>
                    <a:pt x="9" y="35"/>
                  </a:moveTo>
                  <a:cubicBezTo>
                    <a:pt x="6" y="35"/>
                    <a:pt x="4" y="33"/>
                    <a:pt x="2" y="30"/>
                  </a:cubicBezTo>
                  <a:cubicBezTo>
                    <a:pt x="0" y="26"/>
                    <a:pt x="2" y="21"/>
                    <a:pt x="6" y="19"/>
                  </a:cubicBezTo>
                  <a:cubicBezTo>
                    <a:pt x="21" y="12"/>
                    <a:pt x="36" y="6"/>
                    <a:pt x="51" y="1"/>
                  </a:cubicBezTo>
                  <a:cubicBezTo>
                    <a:pt x="56" y="0"/>
                    <a:pt x="60" y="2"/>
                    <a:pt x="61" y="6"/>
                  </a:cubicBezTo>
                  <a:cubicBezTo>
                    <a:pt x="63" y="10"/>
                    <a:pt x="60" y="15"/>
                    <a:pt x="56" y="16"/>
                  </a:cubicBezTo>
                  <a:cubicBezTo>
                    <a:pt x="42" y="21"/>
                    <a:pt x="27" y="27"/>
                    <a:pt x="13" y="34"/>
                  </a:cubicBezTo>
                  <a:cubicBezTo>
                    <a:pt x="12" y="34"/>
                    <a:pt x="11" y="35"/>
                    <a:pt x="9" y="35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1" name="Freeform 196"/>
            <p:cNvSpPr/>
            <p:nvPr userDrawn="1"/>
          </p:nvSpPr>
          <p:spPr bwMode="auto">
            <a:xfrm>
              <a:off x="10521951" y="200026"/>
              <a:ext cx="60325" cy="28575"/>
            </a:xfrm>
            <a:custGeom>
              <a:avLst/>
              <a:gdLst>
                <a:gd name="T0" fmla="*/ 55 w 64"/>
                <a:gd name="T1" fmla="*/ 30 h 30"/>
                <a:gd name="T2" fmla="*/ 52 w 64"/>
                <a:gd name="T3" fmla="*/ 30 h 30"/>
                <a:gd name="T4" fmla="*/ 7 w 64"/>
                <a:gd name="T5" fmla="*/ 17 h 30"/>
                <a:gd name="T6" fmla="*/ 1 w 64"/>
                <a:gd name="T7" fmla="*/ 7 h 30"/>
                <a:gd name="T8" fmla="*/ 10 w 64"/>
                <a:gd name="T9" fmla="*/ 1 h 30"/>
                <a:gd name="T10" fmla="*/ 57 w 64"/>
                <a:gd name="T11" fmla="*/ 15 h 30"/>
                <a:gd name="T12" fmla="*/ 62 w 64"/>
                <a:gd name="T13" fmla="*/ 25 h 30"/>
                <a:gd name="T14" fmla="*/ 55 w 6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0">
                  <a:moveTo>
                    <a:pt x="55" y="30"/>
                  </a:moveTo>
                  <a:cubicBezTo>
                    <a:pt x="54" y="30"/>
                    <a:pt x="53" y="30"/>
                    <a:pt x="52" y="30"/>
                  </a:cubicBezTo>
                  <a:cubicBezTo>
                    <a:pt x="37" y="25"/>
                    <a:pt x="22" y="20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26" y="5"/>
                    <a:pt x="42" y="9"/>
                    <a:pt x="57" y="15"/>
                  </a:cubicBezTo>
                  <a:cubicBezTo>
                    <a:pt x="61" y="16"/>
                    <a:pt x="64" y="21"/>
                    <a:pt x="62" y="25"/>
                  </a:cubicBezTo>
                  <a:cubicBezTo>
                    <a:pt x="61" y="28"/>
                    <a:pt x="58" y="30"/>
                    <a:pt x="55" y="3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2" name="Freeform 197"/>
            <p:cNvSpPr/>
            <p:nvPr userDrawn="1"/>
          </p:nvSpPr>
          <p:spPr bwMode="auto">
            <a:xfrm>
              <a:off x="2490788" y="193676"/>
              <a:ext cx="60325" cy="17463"/>
            </a:xfrm>
            <a:custGeom>
              <a:avLst/>
              <a:gdLst>
                <a:gd name="T0" fmla="*/ 9 w 65"/>
                <a:gd name="T1" fmla="*/ 20 h 20"/>
                <a:gd name="T2" fmla="*/ 1 w 65"/>
                <a:gd name="T3" fmla="*/ 13 h 20"/>
                <a:gd name="T4" fmla="*/ 8 w 65"/>
                <a:gd name="T5" fmla="*/ 4 h 20"/>
                <a:gd name="T6" fmla="*/ 57 w 65"/>
                <a:gd name="T7" fmla="*/ 0 h 20"/>
                <a:gd name="T8" fmla="*/ 57 w 65"/>
                <a:gd name="T9" fmla="*/ 0 h 20"/>
                <a:gd name="T10" fmla="*/ 65 w 65"/>
                <a:gd name="T11" fmla="*/ 8 h 20"/>
                <a:gd name="T12" fmla="*/ 57 w 65"/>
                <a:gd name="T13" fmla="*/ 16 h 20"/>
                <a:gd name="T14" fmla="*/ 10 w 65"/>
                <a:gd name="T15" fmla="*/ 20 h 20"/>
                <a:gd name="T16" fmla="*/ 9 w 6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8" y="4"/>
                  </a:cubicBezTo>
                  <a:cubicBezTo>
                    <a:pt x="24" y="2"/>
                    <a:pt x="40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5" y="4"/>
                    <a:pt x="65" y="8"/>
                  </a:cubicBezTo>
                  <a:cubicBezTo>
                    <a:pt x="65" y="12"/>
                    <a:pt x="61" y="16"/>
                    <a:pt x="57" y="16"/>
                  </a:cubicBezTo>
                  <a:cubicBezTo>
                    <a:pt x="41" y="16"/>
                    <a:pt x="26" y="18"/>
                    <a:pt x="10" y="20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3" name="Freeform 198"/>
            <p:cNvSpPr/>
            <p:nvPr userDrawn="1"/>
          </p:nvSpPr>
          <p:spPr bwMode="auto">
            <a:xfrm>
              <a:off x="104219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56 w 64"/>
                <a:gd name="T3" fmla="*/ 16 h 16"/>
                <a:gd name="T4" fmla="*/ 39 w 64"/>
                <a:gd name="T5" fmla="*/ 16 h 16"/>
                <a:gd name="T6" fmla="*/ 8 w 64"/>
                <a:gd name="T7" fmla="*/ 16 h 16"/>
                <a:gd name="T8" fmla="*/ 0 w 64"/>
                <a:gd name="T9" fmla="*/ 8 h 16"/>
                <a:gd name="T10" fmla="*/ 8 w 64"/>
                <a:gd name="T11" fmla="*/ 0 h 16"/>
                <a:gd name="T12" fmla="*/ 39 w 64"/>
                <a:gd name="T13" fmla="*/ 0 h 16"/>
                <a:gd name="T14" fmla="*/ 57 w 64"/>
                <a:gd name="T15" fmla="*/ 0 h 16"/>
                <a:gd name="T16" fmla="*/ 64 w 64"/>
                <a:gd name="T17" fmla="*/ 9 h 16"/>
                <a:gd name="T18" fmla="*/ 56 w 64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0" y="16"/>
                    <a:pt x="44" y="16"/>
                    <a:pt x="3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1" y="0"/>
                    <a:pt x="57" y="0"/>
                  </a:cubicBezTo>
                  <a:cubicBezTo>
                    <a:pt x="61" y="1"/>
                    <a:pt x="64" y="4"/>
                    <a:pt x="64" y="9"/>
                  </a:cubicBezTo>
                  <a:cubicBezTo>
                    <a:pt x="64" y="13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4" name="Freeform 199"/>
            <p:cNvSpPr/>
            <p:nvPr userDrawn="1"/>
          </p:nvSpPr>
          <p:spPr bwMode="auto">
            <a:xfrm>
              <a:off x="103203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5" name="Freeform 200"/>
            <p:cNvSpPr/>
            <p:nvPr userDrawn="1"/>
          </p:nvSpPr>
          <p:spPr bwMode="auto">
            <a:xfrm>
              <a:off x="102187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6" name="Freeform 201"/>
            <p:cNvSpPr/>
            <p:nvPr userDrawn="1"/>
          </p:nvSpPr>
          <p:spPr bwMode="auto">
            <a:xfrm>
              <a:off x="101171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7" name="Freeform 202"/>
            <p:cNvSpPr/>
            <p:nvPr userDrawn="1"/>
          </p:nvSpPr>
          <p:spPr bwMode="auto">
            <a:xfrm>
              <a:off x="100155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8" name="Freeform 203"/>
            <p:cNvSpPr/>
            <p:nvPr userDrawn="1"/>
          </p:nvSpPr>
          <p:spPr bwMode="auto">
            <a:xfrm>
              <a:off x="99139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9" name="Freeform 204"/>
            <p:cNvSpPr/>
            <p:nvPr userDrawn="1"/>
          </p:nvSpPr>
          <p:spPr bwMode="auto">
            <a:xfrm>
              <a:off x="9810751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6"/>
            <p:cNvSpPr/>
            <p:nvPr userDrawn="1"/>
          </p:nvSpPr>
          <p:spPr bwMode="auto">
            <a:xfrm>
              <a:off x="9709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7"/>
            <p:cNvSpPr/>
            <p:nvPr userDrawn="1"/>
          </p:nvSpPr>
          <p:spPr bwMode="auto">
            <a:xfrm>
              <a:off x="960913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8"/>
            <p:cNvSpPr/>
            <p:nvPr userDrawn="1"/>
          </p:nvSpPr>
          <p:spPr bwMode="auto">
            <a:xfrm>
              <a:off x="950753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9"/>
            <p:cNvSpPr/>
            <p:nvPr userDrawn="1"/>
          </p:nvSpPr>
          <p:spPr bwMode="auto">
            <a:xfrm>
              <a:off x="94043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0"/>
            <p:cNvSpPr/>
            <p:nvPr userDrawn="1"/>
          </p:nvSpPr>
          <p:spPr bwMode="auto">
            <a:xfrm>
              <a:off x="93027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1"/>
            <p:cNvSpPr/>
            <p:nvPr userDrawn="1"/>
          </p:nvSpPr>
          <p:spPr bwMode="auto">
            <a:xfrm>
              <a:off x="9201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2"/>
            <p:cNvSpPr/>
            <p:nvPr userDrawn="1"/>
          </p:nvSpPr>
          <p:spPr bwMode="auto">
            <a:xfrm>
              <a:off x="9099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3"/>
            <p:cNvSpPr/>
            <p:nvPr userDrawn="1"/>
          </p:nvSpPr>
          <p:spPr bwMode="auto">
            <a:xfrm>
              <a:off x="8997950" y="193675"/>
              <a:ext cx="60325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4"/>
            <p:cNvSpPr/>
            <p:nvPr userDrawn="1"/>
          </p:nvSpPr>
          <p:spPr bwMode="auto">
            <a:xfrm>
              <a:off x="88963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5"/>
            <p:cNvSpPr/>
            <p:nvPr userDrawn="1"/>
          </p:nvSpPr>
          <p:spPr bwMode="auto">
            <a:xfrm>
              <a:off x="87947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6"/>
            <p:cNvSpPr/>
            <p:nvPr userDrawn="1"/>
          </p:nvSpPr>
          <p:spPr bwMode="auto">
            <a:xfrm>
              <a:off x="8693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7"/>
            <p:cNvSpPr/>
            <p:nvPr userDrawn="1"/>
          </p:nvSpPr>
          <p:spPr bwMode="auto">
            <a:xfrm>
              <a:off x="8591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8"/>
            <p:cNvSpPr/>
            <p:nvPr userDrawn="1"/>
          </p:nvSpPr>
          <p:spPr bwMode="auto">
            <a:xfrm>
              <a:off x="84899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9"/>
            <p:cNvSpPr/>
            <p:nvPr userDrawn="1"/>
          </p:nvSpPr>
          <p:spPr bwMode="auto">
            <a:xfrm>
              <a:off x="8388350" y="193675"/>
              <a:ext cx="60325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0"/>
            <p:cNvSpPr/>
            <p:nvPr userDrawn="1"/>
          </p:nvSpPr>
          <p:spPr bwMode="auto">
            <a:xfrm>
              <a:off x="82867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1"/>
            <p:cNvSpPr/>
            <p:nvPr userDrawn="1"/>
          </p:nvSpPr>
          <p:spPr bwMode="auto">
            <a:xfrm>
              <a:off x="8185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2"/>
            <p:cNvSpPr/>
            <p:nvPr userDrawn="1"/>
          </p:nvSpPr>
          <p:spPr bwMode="auto">
            <a:xfrm>
              <a:off x="8083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3"/>
            <p:cNvSpPr/>
            <p:nvPr userDrawn="1"/>
          </p:nvSpPr>
          <p:spPr bwMode="auto">
            <a:xfrm>
              <a:off x="79819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4"/>
            <p:cNvSpPr/>
            <p:nvPr userDrawn="1"/>
          </p:nvSpPr>
          <p:spPr bwMode="auto">
            <a:xfrm>
              <a:off x="7878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5"/>
            <p:cNvSpPr/>
            <p:nvPr userDrawn="1"/>
          </p:nvSpPr>
          <p:spPr bwMode="auto">
            <a:xfrm>
              <a:off x="7777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6"/>
            <p:cNvSpPr/>
            <p:nvPr userDrawn="1"/>
          </p:nvSpPr>
          <p:spPr bwMode="auto">
            <a:xfrm>
              <a:off x="7677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7"/>
            <p:cNvSpPr/>
            <p:nvPr userDrawn="1"/>
          </p:nvSpPr>
          <p:spPr bwMode="auto">
            <a:xfrm>
              <a:off x="7575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8"/>
            <p:cNvSpPr/>
            <p:nvPr userDrawn="1"/>
          </p:nvSpPr>
          <p:spPr bwMode="auto">
            <a:xfrm>
              <a:off x="74739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9"/>
            <p:cNvSpPr/>
            <p:nvPr userDrawn="1"/>
          </p:nvSpPr>
          <p:spPr bwMode="auto">
            <a:xfrm>
              <a:off x="7370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0"/>
            <p:cNvSpPr/>
            <p:nvPr userDrawn="1"/>
          </p:nvSpPr>
          <p:spPr bwMode="auto">
            <a:xfrm>
              <a:off x="7269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1"/>
            <p:cNvSpPr/>
            <p:nvPr userDrawn="1"/>
          </p:nvSpPr>
          <p:spPr bwMode="auto">
            <a:xfrm>
              <a:off x="7167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2"/>
            <p:cNvSpPr/>
            <p:nvPr userDrawn="1"/>
          </p:nvSpPr>
          <p:spPr bwMode="auto">
            <a:xfrm>
              <a:off x="7067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3"/>
            <p:cNvSpPr/>
            <p:nvPr userDrawn="1"/>
          </p:nvSpPr>
          <p:spPr bwMode="auto">
            <a:xfrm>
              <a:off x="69643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4"/>
            <p:cNvSpPr/>
            <p:nvPr userDrawn="1"/>
          </p:nvSpPr>
          <p:spPr bwMode="auto">
            <a:xfrm>
              <a:off x="6862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5"/>
            <p:cNvSpPr/>
            <p:nvPr userDrawn="1"/>
          </p:nvSpPr>
          <p:spPr bwMode="auto">
            <a:xfrm>
              <a:off x="6761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6"/>
            <p:cNvSpPr/>
            <p:nvPr userDrawn="1"/>
          </p:nvSpPr>
          <p:spPr bwMode="auto">
            <a:xfrm>
              <a:off x="6659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7"/>
            <p:cNvSpPr/>
            <p:nvPr userDrawn="1"/>
          </p:nvSpPr>
          <p:spPr bwMode="auto">
            <a:xfrm>
              <a:off x="65579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8"/>
            <p:cNvSpPr/>
            <p:nvPr userDrawn="1"/>
          </p:nvSpPr>
          <p:spPr bwMode="auto">
            <a:xfrm>
              <a:off x="6354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9"/>
            <p:cNvSpPr/>
            <p:nvPr userDrawn="1"/>
          </p:nvSpPr>
          <p:spPr bwMode="auto">
            <a:xfrm>
              <a:off x="6253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0"/>
            <p:cNvSpPr/>
            <p:nvPr userDrawn="1"/>
          </p:nvSpPr>
          <p:spPr bwMode="auto">
            <a:xfrm>
              <a:off x="6151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41"/>
            <p:cNvSpPr/>
            <p:nvPr userDrawn="1"/>
          </p:nvSpPr>
          <p:spPr bwMode="auto">
            <a:xfrm>
              <a:off x="60499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2"/>
            <p:cNvSpPr/>
            <p:nvPr userDrawn="1"/>
          </p:nvSpPr>
          <p:spPr bwMode="auto">
            <a:xfrm>
              <a:off x="59483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3"/>
            <p:cNvSpPr/>
            <p:nvPr userDrawn="1"/>
          </p:nvSpPr>
          <p:spPr bwMode="auto">
            <a:xfrm>
              <a:off x="5846763" y="193675"/>
              <a:ext cx="58737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4"/>
            <p:cNvSpPr/>
            <p:nvPr userDrawn="1"/>
          </p:nvSpPr>
          <p:spPr bwMode="auto">
            <a:xfrm>
              <a:off x="5745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5"/>
            <p:cNvSpPr/>
            <p:nvPr userDrawn="1"/>
          </p:nvSpPr>
          <p:spPr bwMode="auto">
            <a:xfrm>
              <a:off x="5643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6"/>
            <p:cNvSpPr/>
            <p:nvPr userDrawn="1"/>
          </p:nvSpPr>
          <p:spPr bwMode="auto">
            <a:xfrm>
              <a:off x="55419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7"/>
            <p:cNvSpPr/>
            <p:nvPr userDrawn="1"/>
          </p:nvSpPr>
          <p:spPr bwMode="auto">
            <a:xfrm>
              <a:off x="5438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8"/>
            <p:cNvSpPr/>
            <p:nvPr userDrawn="1"/>
          </p:nvSpPr>
          <p:spPr bwMode="auto">
            <a:xfrm>
              <a:off x="5337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9"/>
            <p:cNvSpPr/>
            <p:nvPr userDrawn="1"/>
          </p:nvSpPr>
          <p:spPr bwMode="auto">
            <a:xfrm>
              <a:off x="5235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0"/>
            <p:cNvSpPr/>
            <p:nvPr userDrawn="1"/>
          </p:nvSpPr>
          <p:spPr bwMode="auto">
            <a:xfrm>
              <a:off x="5135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51"/>
            <p:cNvSpPr/>
            <p:nvPr userDrawn="1"/>
          </p:nvSpPr>
          <p:spPr bwMode="auto">
            <a:xfrm>
              <a:off x="5032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2"/>
            <p:cNvSpPr/>
            <p:nvPr userDrawn="1"/>
          </p:nvSpPr>
          <p:spPr bwMode="auto">
            <a:xfrm>
              <a:off x="4930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3"/>
            <p:cNvSpPr/>
            <p:nvPr userDrawn="1"/>
          </p:nvSpPr>
          <p:spPr bwMode="auto">
            <a:xfrm>
              <a:off x="4829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4"/>
            <p:cNvSpPr/>
            <p:nvPr userDrawn="1"/>
          </p:nvSpPr>
          <p:spPr bwMode="auto">
            <a:xfrm>
              <a:off x="4727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5"/>
            <p:cNvSpPr/>
            <p:nvPr userDrawn="1"/>
          </p:nvSpPr>
          <p:spPr bwMode="auto">
            <a:xfrm>
              <a:off x="4625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6"/>
            <p:cNvSpPr/>
            <p:nvPr userDrawn="1"/>
          </p:nvSpPr>
          <p:spPr bwMode="auto">
            <a:xfrm>
              <a:off x="4524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7"/>
            <p:cNvSpPr/>
            <p:nvPr userDrawn="1"/>
          </p:nvSpPr>
          <p:spPr bwMode="auto">
            <a:xfrm>
              <a:off x="4422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8"/>
            <p:cNvSpPr/>
            <p:nvPr userDrawn="1"/>
          </p:nvSpPr>
          <p:spPr bwMode="auto">
            <a:xfrm>
              <a:off x="4321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9"/>
            <p:cNvSpPr/>
            <p:nvPr userDrawn="1"/>
          </p:nvSpPr>
          <p:spPr bwMode="auto">
            <a:xfrm>
              <a:off x="4219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60"/>
            <p:cNvSpPr/>
            <p:nvPr userDrawn="1"/>
          </p:nvSpPr>
          <p:spPr bwMode="auto">
            <a:xfrm>
              <a:off x="4117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61"/>
            <p:cNvSpPr/>
            <p:nvPr userDrawn="1"/>
          </p:nvSpPr>
          <p:spPr bwMode="auto">
            <a:xfrm>
              <a:off x="4016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2"/>
            <p:cNvSpPr/>
            <p:nvPr userDrawn="1"/>
          </p:nvSpPr>
          <p:spPr bwMode="auto">
            <a:xfrm>
              <a:off x="3914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3"/>
            <p:cNvSpPr/>
            <p:nvPr userDrawn="1"/>
          </p:nvSpPr>
          <p:spPr bwMode="auto">
            <a:xfrm>
              <a:off x="3813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4"/>
            <p:cNvSpPr/>
            <p:nvPr userDrawn="1"/>
          </p:nvSpPr>
          <p:spPr bwMode="auto">
            <a:xfrm>
              <a:off x="3711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5"/>
            <p:cNvSpPr/>
            <p:nvPr userDrawn="1"/>
          </p:nvSpPr>
          <p:spPr bwMode="auto">
            <a:xfrm>
              <a:off x="3609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6"/>
            <p:cNvSpPr/>
            <p:nvPr userDrawn="1"/>
          </p:nvSpPr>
          <p:spPr bwMode="auto">
            <a:xfrm>
              <a:off x="3508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7"/>
            <p:cNvSpPr/>
            <p:nvPr userDrawn="1"/>
          </p:nvSpPr>
          <p:spPr bwMode="auto">
            <a:xfrm>
              <a:off x="34051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8"/>
            <p:cNvSpPr/>
            <p:nvPr userDrawn="1"/>
          </p:nvSpPr>
          <p:spPr bwMode="auto">
            <a:xfrm>
              <a:off x="3305175" y="193675"/>
              <a:ext cx="58737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9"/>
            <p:cNvSpPr/>
            <p:nvPr userDrawn="1"/>
          </p:nvSpPr>
          <p:spPr bwMode="auto">
            <a:xfrm>
              <a:off x="3203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70"/>
            <p:cNvSpPr/>
            <p:nvPr userDrawn="1"/>
          </p:nvSpPr>
          <p:spPr bwMode="auto">
            <a:xfrm>
              <a:off x="3101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71"/>
            <p:cNvSpPr/>
            <p:nvPr userDrawn="1"/>
          </p:nvSpPr>
          <p:spPr bwMode="auto">
            <a:xfrm>
              <a:off x="29987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2"/>
            <p:cNvSpPr/>
            <p:nvPr userDrawn="1"/>
          </p:nvSpPr>
          <p:spPr bwMode="auto">
            <a:xfrm>
              <a:off x="28971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3"/>
            <p:cNvSpPr/>
            <p:nvPr userDrawn="1"/>
          </p:nvSpPr>
          <p:spPr bwMode="auto">
            <a:xfrm>
              <a:off x="27955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4"/>
            <p:cNvSpPr/>
            <p:nvPr userDrawn="1"/>
          </p:nvSpPr>
          <p:spPr bwMode="auto">
            <a:xfrm>
              <a:off x="26939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5"/>
            <p:cNvSpPr/>
            <p:nvPr userDrawn="1"/>
          </p:nvSpPr>
          <p:spPr bwMode="auto">
            <a:xfrm>
              <a:off x="25923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276"/>
            <p:cNvSpPr>
              <a:spLocks noChangeArrowheads="1"/>
            </p:cNvSpPr>
            <p:nvPr userDrawn="1"/>
          </p:nvSpPr>
          <p:spPr bwMode="auto">
            <a:xfrm>
              <a:off x="3027363" y="65088"/>
              <a:ext cx="3224212" cy="572452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277"/>
            <p:cNvSpPr>
              <a:spLocks noChangeArrowheads="1"/>
            </p:cNvSpPr>
            <p:nvPr userDrawn="1"/>
          </p:nvSpPr>
          <p:spPr bwMode="auto">
            <a:xfrm>
              <a:off x="3216275" y="65088"/>
              <a:ext cx="3224212" cy="572452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8"/>
            <p:cNvSpPr/>
            <p:nvPr userDrawn="1"/>
          </p:nvSpPr>
          <p:spPr bwMode="auto">
            <a:xfrm>
              <a:off x="3508375" y="314325"/>
              <a:ext cx="211137" cy="320675"/>
            </a:xfrm>
            <a:custGeom>
              <a:avLst/>
              <a:gdLst>
                <a:gd name="T0" fmla="*/ 194 w 224"/>
                <a:gd name="T1" fmla="*/ 341 h 341"/>
                <a:gd name="T2" fmla="*/ 0 w 224"/>
                <a:gd name="T3" fmla="*/ 341 h 341"/>
                <a:gd name="T4" fmla="*/ 0 w 224"/>
                <a:gd name="T5" fmla="*/ 333 h 341"/>
                <a:gd name="T6" fmla="*/ 96 w 224"/>
                <a:gd name="T7" fmla="*/ 229 h 341"/>
                <a:gd name="T8" fmla="*/ 139 w 224"/>
                <a:gd name="T9" fmla="*/ 168 h 341"/>
                <a:gd name="T10" fmla="*/ 154 w 224"/>
                <a:gd name="T11" fmla="*/ 110 h 341"/>
                <a:gd name="T12" fmla="*/ 149 w 224"/>
                <a:gd name="T13" fmla="*/ 82 h 341"/>
                <a:gd name="T14" fmla="*/ 136 w 224"/>
                <a:gd name="T15" fmla="*/ 59 h 341"/>
                <a:gd name="T16" fmla="*/ 115 w 224"/>
                <a:gd name="T17" fmla="*/ 44 h 341"/>
                <a:gd name="T18" fmla="*/ 88 w 224"/>
                <a:gd name="T19" fmla="*/ 39 h 341"/>
                <a:gd name="T20" fmla="*/ 11 w 224"/>
                <a:gd name="T21" fmla="*/ 108 h 341"/>
                <a:gd name="T22" fmla="*/ 3 w 224"/>
                <a:gd name="T23" fmla="*/ 105 h 341"/>
                <a:gd name="T24" fmla="*/ 16 w 224"/>
                <a:gd name="T25" fmla="*/ 63 h 341"/>
                <a:gd name="T26" fmla="*/ 38 w 224"/>
                <a:gd name="T27" fmla="*/ 30 h 341"/>
                <a:gd name="T28" fmla="*/ 69 w 224"/>
                <a:gd name="T29" fmla="*/ 8 h 341"/>
                <a:gd name="T30" fmla="*/ 107 w 224"/>
                <a:gd name="T31" fmla="*/ 0 h 341"/>
                <a:gd name="T32" fmla="*/ 142 w 224"/>
                <a:gd name="T33" fmla="*/ 8 h 341"/>
                <a:gd name="T34" fmla="*/ 170 w 224"/>
                <a:gd name="T35" fmla="*/ 29 h 341"/>
                <a:gd name="T36" fmla="*/ 189 w 224"/>
                <a:gd name="T37" fmla="*/ 59 h 341"/>
                <a:gd name="T38" fmla="*/ 195 w 224"/>
                <a:gd name="T39" fmla="*/ 95 h 341"/>
                <a:gd name="T40" fmla="*/ 183 w 224"/>
                <a:gd name="T41" fmla="*/ 149 h 341"/>
                <a:gd name="T42" fmla="*/ 146 w 224"/>
                <a:gd name="T43" fmla="*/ 201 h 341"/>
                <a:gd name="T44" fmla="*/ 48 w 224"/>
                <a:gd name="T45" fmla="*/ 302 h 341"/>
                <a:gd name="T46" fmla="*/ 169 w 224"/>
                <a:gd name="T47" fmla="*/ 302 h 341"/>
                <a:gd name="T48" fmla="*/ 217 w 224"/>
                <a:gd name="T49" fmla="*/ 267 h 341"/>
                <a:gd name="T50" fmla="*/ 224 w 224"/>
                <a:gd name="T51" fmla="*/ 271 h 341"/>
                <a:gd name="T52" fmla="*/ 194 w 224"/>
                <a:gd name="T5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341">
                  <a:moveTo>
                    <a:pt x="194" y="341"/>
                  </a:moveTo>
                  <a:cubicBezTo>
                    <a:pt x="0" y="341"/>
                    <a:pt x="0" y="341"/>
                    <a:pt x="0" y="341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96" y="229"/>
                    <a:pt x="96" y="229"/>
                    <a:pt x="96" y="229"/>
                  </a:cubicBezTo>
                  <a:cubicBezTo>
                    <a:pt x="115" y="207"/>
                    <a:pt x="129" y="187"/>
                    <a:pt x="139" y="168"/>
                  </a:cubicBezTo>
                  <a:cubicBezTo>
                    <a:pt x="149" y="148"/>
                    <a:pt x="154" y="129"/>
                    <a:pt x="154" y="110"/>
                  </a:cubicBezTo>
                  <a:cubicBezTo>
                    <a:pt x="154" y="100"/>
                    <a:pt x="152" y="91"/>
                    <a:pt x="149" y="82"/>
                  </a:cubicBezTo>
                  <a:cubicBezTo>
                    <a:pt x="146" y="74"/>
                    <a:pt x="141" y="66"/>
                    <a:pt x="136" y="59"/>
                  </a:cubicBezTo>
                  <a:cubicBezTo>
                    <a:pt x="130" y="53"/>
                    <a:pt x="123" y="48"/>
                    <a:pt x="115" y="44"/>
                  </a:cubicBezTo>
                  <a:cubicBezTo>
                    <a:pt x="107" y="40"/>
                    <a:pt x="98" y="39"/>
                    <a:pt x="88" y="39"/>
                  </a:cubicBezTo>
                  <a:cubicBezTo>
                    <a:pt x="53" y="39"/>
                    <a:pt x="28" y="62"/>
                    <a:pt x="11" y="10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5" y="90"/>
                    <a:pt x="10" y="76"/>
                    <a:pt x="16" y="63"/>
                  </a:cubicBezTo>
                  <a:cubicBezTo>
                    <a:pt x="22" y="51"/>
                    <a:pt x="29" y="40"/>
                    <a:pt x="38" y="30"/>
                  </a:cubicBezTo>
                  <a:cubicBezTo>
                    <a:pt x="47" y="21"/>
                    <a:pt x="57" y="14"/>
                    <a:pt x="69" y="8"/>
                  </a:cubicBezTo>
                  <a:cubicBezTo>
                    <a:pt x="80" y="3"/>
                    <a:pt x="93" y="0"/>
                    <a:pt x="107" y="0"/>
                  </a:cubicBezTo>
                  <a:cubicBezTo>
                    <a:pt x="120" y="0"/>
                    <a:pt x="131" y="3"/>
                    <a:pt x="142" y="8"/>
                  </a:cubicBezTo>
                  <a:cubicBezTo>
                    <a:pt x="153" y="13"/>
                    <a:pt x="162" y="20"/>
                    <a:pt x="170" y="29"/>
                  </a:cubicBezTo>
                  <a:cubicBezTo>
                    <a:pt x="178" y="37"/>
                    <a:pt x="184" y="47"/>
                    <a:pt x="189" y="59"/>
                  </a:cubicBezTo>
                  <a:cubicBezTo>
                    <a:pt x="193" y="70"/>
                    <a:pt x="195" y="82"/>
                    <a:pt x="195" y="95"/>
                  </a:cubicBezTo>
                  <a:cubicBezTo>
                    <a:pt x="195" y="114"/>
                    <a:pt x="191" y="132"/>
                    <a:pt x="183" y="149"/>
                  </a:cubicBezTo>
                  <a:cubicBezTo>
                    <a:pt x="175" y="167"/>
                    <a:pt x="163" y="184"/>
                    <a:pt x="146" y="201"/>
                  </a:cubicBezTo>
                  <a:cubicBezTo>
                    <a:pt x="48" y="302"/>
                    <a:pt x="48" y="302"/>
                    <a:pt x="48" y="302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89" y="302"/>
                    <a:pt x="205" y="290"/>
                    <a:pt x="217" y="267"/>
                  </a:cubicBezTo>
                  <a:cubicBezTo>
                    <a:pt x="224" y="271"/>
                    <a:pt x="224" y="271"/>
                    <a:pt x="224" y="271"/>
                  </a:cubicBezTo>
                  <a:lnTo>
                    <a:pt x="194" y="341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9"/>
            <p:cNvSpPr>
              <a:spLocks noEditPoints="1"/>
            </p:cNvSpPr>
            <p:nvPr userDrawn="1"/>
          </p:nvSpPr>
          <p:spPr bwMode="auto">
            <a:xfrm>
              <a:off x="3736975" y="306388"/>
              <a:ext cx="214312" cy="328613"/>
            </a:xfrm>
            <a:custGeom>
              <a:avLst/>
              <a:gdLst>
                <a:gd name="T0" fmla="*/ 227 w 227"/>
                <a:gd name="T1" fmla="*/ 174 h 348"/>
                <a:gd name="T2" fmla="*/ 219 w 227"/>
                <a:gd name="T3" fmla="*/ 242 h 348"/>
                <a:gd name="T4" fmla="*/ 196 w 227"/>
                <a:gd name="T5" fmla="*/ 298 h 348"/>
                <a:gd name="T6" fmla="*/ 161 w 227"/>
                <a:gd name="T7" fmla="*/ 334 h 348"/>
                <a:gd name="T8" fmla="*/ 115 w 227"/>
                <a:gd name="T9" fmla="*/ 348 h 348"/>
                <a:gd name="T10" fmla="*/ 66 w 227"/>
                <a:gd name="T11" fmla="*/ 334 h 348"/>
                <a:gd name="T12" fmla="*/ 30 w 227"/>
                <a:gd name="T13" fmla="*/ 298 h 348"/>
                <a:gd name="T14" fmla="*/ 8 w 227"/>
                <a:gd name="T15" fmla="*/ 242 h 348"/>
                <a:gd name="T16" fmla="*/ 0 w 227"/>
                <a:gd name="T17" fmla="*/ 174 h 348"/>
                <a:gd name="T18" fmla="*/ 8 w 227"/>
                <a:gd name="T19" fmla="*/ 105 h 348"/>
                <a:gd name="T20" fmla="*/ 31 w 227"/>
                <a:gd name="T21" fmla="*/ 50 h 348"/>
                <a:gd name="T22" fmla="*/ 67 w 227"/>
                <a:gd name="T23" fmla="*/ 13 h 348"/>
                <a:gd name="T24" fmla="*/ 113 w 227"/>
                <a:gd name="T25" fmla="*/ 0 h 348"/>
                <a:gd name="T26" fmla="*/ 160 w 227"/>
                <a:gd name="T27" fmla="*/ 13 h 348"/>
                <a:gd name="T28" fmla="*/ 196 w 227"/>
                <a:gd name="T29" fmla="*/ 50 h 348"/>
                <a:gd name="T30" fmla="*/ 219 w 227"/>
                <a:gd name="T31" fmla="*/ 105 h 348"/>
                <a:gd name="T32" fmla="*/ 227 w 227"/>
                <a:gd name="T33" fmla="*/ 174 h 348"/>
                <a:gd name="T34" fmla="*/ 112 w 227"/>
                <a:gd name="T35" fmla="*/ 15 h 348"/>
                <a:gd name="T36" fmla="*/ 47 w 227"/>
                <a:gd name="T37" fmla="*/ 153 h 348"/>
                <a:gd name="T38" fmla="*/ 47 w 227"/>
                <a:gd name="T39" fmla="*/ 200 h 348"/>
                <a:gd name="T40" fmla="*/ 113 w 227"/>
                <a:gd name="T41" fmla="*/ 333 h 348"/>
                <a:gd name="T42" fmla="*/ 181 w 227"/>
                <a:gd name="T43" fmla="*/ 177 h 348"/>
                <a:gd name="T44" fmla="*/ 112 w 227"/>
                <a:gd name="T45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348">
                  <a:moveTo>
                    <a:pt x="227" y="174"/>
                  </a:moveTo>
                  <a:cubicBezTo>
                    <a:pt x="227" y="198"/>
                    <a:pt x="224" y="221"/>
                    <a:pt x="219" y="242"/>
                  </a:cubicBezTo>
                  <a:cubicBezTo>
                    <a:pt x="213" y="264"/>
                    <a:pt x="206" y="282"/>
                    <a:pt x="196" y="298"/>
                  </a:cubicBezTo>
                  <a:cubicBezTo>
                    <a:pt x="186" y="313"/>
                    <a:pt x="175" y="326"/>
                    <a:pt x="161" y="334"/>
                  </a:cubicBezTo>
                  <a:cubicBezTo>
                    <a:pt x="147" y="343"/>
                    <a:pt x="132" y="348"/>
                    <a:pt x="115" y="348"/>
                  </a:cubicBezTo>
                  <a:cubicBezTo>
                    <a:pt x="97" y="348"/>
                    <a:pt x="81" y="343"/>
                    <a:pt x="66" y="334"/>
                  </a:cubicBezTo>
                  <a:cubicBezTo>
                    <a:pt x="52" y="326"/>
                    <a:pt x="40" y="313"/>
                    <a:pt x="30" y="298"/>
                  </a:cubicBezTo>
                  <a:cubicBezTo>
                    <a:pt x="20" y="282"/>
                    <a:pt x="13" y="264"/>
                    <a:pt x="8" y="242"/>
                  </a:cubicBezTo>
                  <a:cubicBezTo>
                    <a:pt x="2" y="221"/>
                    <a:pt x="0" y="198"/>
                    <a:pt x="0" y="174"/>
                  </a:cubicBezTo>
                  <a:cubicBezTo>
                    <a:pt x="0" y="149"/>
                    <a:pt x="3" y="126"/>
                    <a:pt x="8" y="105"/>
                  </a:cubicBezTo>
                  <a:cubicBezTo>
                    <a:pt x="14" y="84"/>
                    <a:pt x="21" y="65"/>
                    <a:pt x="31" y="50"/>
                  </a:cubicBezTo>
                  <a:cubicBezTo>
                    <a:pt x="41" y="34"/>
                    <a:pt x="53" y="22"/>
                    <a:pt x="67" y="13"/>
                  </a:cubicBezTo>
                  <a:cubicBezTo>
                    <a:pt x="81" y="4"/>
                    <a:pt x="96" y="0"/>
                    <a:pt x="113" y="0"/>
                  </a:cubicBezTo>
                  <a:cubicBezTo>
                    <a:pt x="131" y="0"/>
                    <a:pt x="146" y="4"/>
                    <a:pt x="160" y="13"/>
                  </a:cubicBezTo>
                  <a:cubicBezTo>
                    <a:pt x="174" y="22"/>
                    <a:pt x="186" y="35"/>
                    <a:pt x="196" y="50"/>
                  </a:cubicBezTo>
                  <a:cubicBezTo>
                    <a:pt x="206" y="66"/>
                    <a:pt x="214" y="84"/>
                    <a:pt x="219" y="105"/>
                  </a:cubicBezTo>
                  <a:cubicBezTo>
                    <a:pt x="224" y="127"/>
                    <a:pt x="227" y="149"/>
                    <a:pt x="227" y="174"/>
                  </a:cubicBezTo>
                  <a:close/>
                  <a:moveTo>
                    <a:pt x="112" y="15"/>
                  </a:moveTo>
                  <a:cubicBezTo>
                    <a:pt x="69" y="15"/>
                    <a:pt x="47" y="61"/>
                    <a:pt x="47" y="15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47" y="289"/>
                    <a:pt x="69" y="333"/>
                    <a:pt x="113" y="333"/>
                  </a:cubicBezTo>
                  <a:cubicBezTo>
                    <a:pt x="158" y="333"/>
                    <a:pt x="181" y="281"/>
                    <a:pt x="181" y="177"/>
                  </a:cubicBezTo>
                  <a:cubicBezTo>
                    <a:pt x="181" y="69"/>
                    <a:pt x="158" y="15"/>
                    <a:pt x="112" y="15"/>
                  </a:cubicBez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80"/>
            <p:cNvSpPr/>
            <p:nvPr userDrawn="1"/>
          </p:nvSpPr>
          <p:spPr bwMode="auto">
            <a:xfrm>
              <a:off x="4006850" y="461963"/>
              <a:ext cx="149225" cy="157163"/>
            </a:xfrm>
            <a:custGeom>
              <a:avLst/>
              <a:gdLst>
                <a:gd name="T0" fmla="*/ 94 w 94"/>
                <a:gd name="T1" fmla="*/ 0 h 99"/>
                <a:gd name="T2" fmla="*/ 94 w 94"/>
                <a:gd name="T3" fmla="*/ 99 h 99"/>
                <a:gd name="T4" fmla="*/ 66 w 94"/>
                <a:gd name="T5" fmla="*/ 99 h 99"/>
                <a:gd name="T6" fmla="*/ 66 w 94"/>
                <a:gd name="T7" fmla="*/ 30 h 99"/>
                <a:gd name="T8" fmla="*/ 46 w 94"/>
                <a:gd name="T9" fmla="*/ 99 h 99"/>
                <a:gd name="T10" fmla="*/ 30 w 94"/>
                <a:gd name="T11" fmla="*/ 99 h 99"/>
                <a:gd name="T12" fmla="*/ 10 w 94"/>
                <a:gd name="T13" fmla="*/ 31 h 99"/>
                <a:gd name="T14" fmla="*/ 10 w 94"/>
                <a:gd name="T15" fmla="*/ 99 h 99"/>
                <a:gd name="T16" fmla="*/ 0 w 94"/>
                <a:gd name="T17" fmla="*/ 99 h 99"/>
                <a:gd name="T18" fmla="*/ 0 w 94"/>
                <a:gd name="T19" fmla="*/ 0 h 99"/>
                <a:gd name="T20" fmla="*/ 30 w 94"/>
                <a:gd name="T21" fmla="*/ 0 h 99"/>
                <a:gd name="T22" fmla="*/ 47 w 94"/>
                <a:gd name="T23" fmla="*/ 60 h 99"/>
                <a:gd name="T24" fmla="*/ 64 w 94"/>
                <a:gd name="T25" fmla="*/ 0 h 99"/>
                <a:gd name="T26" fmla="*/ 94 w 94"/>
                <a:gd name="T2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99">
                  <a:moveTo>
                    <a:pt x="94" y="0"/>
                  </a:moveTo>
                  <a:lnTo>
                    <a:pt x="94" y="99"/>
                  </a:lnTo>
                  <a:lnTo>
                    <a:pt x="66" y="99"/>
                  </a:lnTo>
                  <a:lnTo>
                    <a:pt x="66" y="30"/>
                  </a:lnTo>
                  <a:lnTo>
                    <a:pt x="46" y="99"/>
                  </a:lnTo>
                  <a:lnTo>
                    <a:pt x="30" y="99"/>
                  </a:lnTo>
                  <a:lnTo>
                    <a:pt x="10" y="31"/>
                  </a:lnTo>
                  <a:lnTo>
                    <a:pt x="10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7" y="60"/>
                  </a:lnTo>
                  <a:lnTo>
                    <a:pt x="6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81"/>
            <p:cNvSpPr>
              <a:spLocks noEditPoints="1"/>
            </p:cNvSpPr>
            <p:nvPr userDrawn="1"/>
          </p:nvSpPr>
          <p:spPr bwMode="auto">
            <a:xfrm>
              <a:off x="4175125" y="500063"/>
              <a:ext cx="115887" cy="122238"/>
            </a:xfrm>
            <a:custGeom>
              <a:avLst/>
              <a:gdLst>
                <a:gd name="T0" fmla="*/ 62 w 123"/>
                <a:gd name="T1" fmla="*/ 0 h 130"/>
                <a:gd name="T2" fmla="*/ 123 w 123"/>
                <a:gd name="T3" fmla="*/ 65 h 130"/>
                <a:gd name="T4" fmla="*/ 62 w 123"/>
                <a:gd name="T5" fmla="*/ 130 h 130"/>
                <a:gd name="T6" fmla="*/ 0 w 123"/>
                <a:gd name="T7" fmla="*/ 65 h 130"/>
                <a:gd name="T8" fmla="*/ 62 w 123"/>
                <a:gd name="T9" fmla="*/ 0 h 130"/>
                <a:gd name="T10" fmla="*/ 62 w 123"/>
                <a:gd name="T11" fmla="*/ 11 h 130"/>
                <a:gd name="T12" fmla="*/ 47 w 123"/>
                <a:gd name="T13" fmla="*/ 65 h 130"/>
                <a:gd name="T14" fmla="*/ 62 w 123"/>
                <a:gd name="T15" fmla="*/ 119 h 130"/>
                <a:gd name="T16" fmla="*/ 77 w 123"/>
                <a:gd name="T17" fmla="*/ 65 h 130"/>
                <a:gd name="T18" fmla="*/ 62 w 123"/>
                <a:gd name="T19" fmla="*/ 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30">
                  <a:moveTo>
                    <a:pt x="62" y="0"/>
                  </a:moveTo>
                  <a:cubicBezTo>
                    <a:pt x="103" y="0"/>
                    <a:pt x="123" y="22"/>
                    <a:pt x="123" y="65"/>
                  </a:cubicBezTo>
                  <a:cubicBezTo>
                    <a:pt x="123" y="108"/>
                    <a:pt x="103" y="130"/>
                    <a:pt x="62" y="130"/>
                  </a:cubicBezTo>
                  <a:cubicBezTo>
                    <a:pt x="21" y="130"/>
                    <a:pt x="0" y="108"/>
                    <a:pt x="0" y="65"/>
                  </a:cubicBezTo>
                  <a:cubicBezTo>
                    <a:pt x="0" y="22"/>
                    <a:pt x="21" y="0"/>
                    <a:pt x="62" y="0"/>
                  </a:cubicBezTo>
                  <a:close/>
                  <a:moveTo>
                    <a:pt x="62" y="11"/>
                  </a:moveTo>
                  <a:cubicBezTo>
                    <a:pt x="52" y="11"/>
                    <a:pt x="47" y="29"/>
                    <a:pt x="47" y="65"/>
                  </a:cubicBezTo>
                  <a:cubicBezTo>
                    <a:pt x="47" y="101"/>
                    <a:pt x="52" y="119"/>
                    <a:pt x="62" y="119"/>
                  </a:cubicBezTo>
                  <a:cubicBezTo>
                    <a:pt x="72" y="119"/>
                    <a:pt x="77" y="101"/>
                    <a:pt x="77" y="65"/>
                  </a:cubicBezTo>
                  <a:cubicBezTo>
                    <a:pt x="77" y="29"/>
                    <a:pt x="72" y="11"/>
                    <a:pt x="62" y="11"/>
                  </a:cubicBez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2"/>
            <p:cNvSpPr/>
            <p:nvPr userDrawn="1"/>
          </p:nvSpPr>
          <p:spPr bwMode="auto">
            <a:xfrm>
              <a:off x="4308475" y="500063"/>
              <a:ext cx="111125" cy="119063"/>
            </a:xfrm>
            <a:custGeom>
              <a:avLst/>
              <a:gdLst>
                <a:gd name="T0" fmla="*/ 117 w 117"/>
                <a:gd name="T1" fmla="*/ 127 h 127"/>
                <a:gd name="T2" fmla="*/ 73 w 117"/>
                <a:gd name="T3" fmla="*/ 127 h 127"/>
                <a:gd name="T4" fmla="*/ 73 w 117"/>
                <a:gd name="T5" fmla="*/ 36 h 127"/>
                <a:gd name="T6" fmla="*/ 65 w 117"/>
                <a:gd name="T7" fmla="*/ 22 h 127"/>
                <a:gd name="T8" fmla="*/ 51 w 117"/>
                <a:gd name="T9" fmla="*/ 33 h 127"/>
                <a:gd name="T10" fmla="*/ 45 w 117"/>
                <a:gd name="T11" fmla="*/ 59 h 127"/>
                <a:gd name="T12" fmla="*/ 45 w 117"/>
                <a:gd name="T13" fmla="*/ 127 h 127"/>
                <a:gd name="T14" fmla="*/ 0 w 117"/>
                <a:gd name="T15" fmla="*/ 127 h 127"/>
                <a:gd name="T16" fmla="*/ 0 w 117"/>
                <a:gd name="T17" fmla="*/ 3 h 127"/>
                <a:gd name="T18" fmla="*/ 45 w 117"/>
                <a:gd name="T19" fmla="*/ 0 h 127"/>
                <a:gd name="T20" fmla="*/ 45 w 117"/>
                <a:gd name="T21" fmla="*/ 23 h 127"/>
                <a:gd name="T22" fmla="*/ 86 w 117"/>
                <a:gd name="T23" fmla="*/ 0 h 127"/>
                <a:gd name="T24" fmla="*/ 117 w 117"/>
                <a:gd name="T25" fmla="*/ 32 h 127"/>
                <a:gd name="T26" fmla="*/ 117 w 117"/>
                <a:gd name="T2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27">
                  <a:moveTo>
                    <a:pt x="117" y="127"/>
                  </a:moveTo>
                  <a:cubicBezTo>
                    <a:pt x="73" y="127"/>
                    <a:pt x="73" y="127"/>
                    <a:pt x="73" y="12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27"/>
                    <a:pt x="70" y="22"/>
                    <a:pt x="65" y="22"/>
                  </a:cubicBezTo>
                  <a:cubicBezTo>
                    <a:pt x="60" y="22"/>
                    <a:pt x="55" y="26"/>
                    <a:pt x="51" y="33"/>
                  </a:cubicBezTo>
                  <a:cubicBezTo>
                    <a:pt x="47" y="41"/>
                    <a:pt x="45" y="49"/>
                    <a:pt x="45" y="59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3"/>
                    <a:pt x="31" y="2"/>
                    <a:pt x="45" y="0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6" y="8"/>
                    <a:pt x="70" y="0"/>
                    <a:pt x="86" y="0"/>
                  </a:cubicBezTo>
                  <a:cubicBezTo>
                    <a:pt x="107" y="0"/>
                    <a:pt x="117" y="10"/>
                    <a:pt x="117" y="32"/>
                  </a:cubicBezTo>
                  <a:lnTo>
                    <a:pt x="117" y="127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3"/>
            <p:cNvSpPr>
              <a:spLocks noEditPoints="1"/>
            </p:cNvSpPr>
            <p:nvPr userDrawn="1"/>
          </p:nvSpPr>
          <p:spPr bwMode="auto">
            <a:xfrm>
              <a:off x="4438650" y="458788"/>
              <a:ext cx="109537" cy="163513"/>
            </a:xfrm>
            <a:custGeom>
              <a:avLst/>
              <a:gdLst>
                <a:gd name="T0" fmla="*/ 117 w 117"/>
                <a:gd name="T1" fmla="*/ 0 h 173"/>
                <a:gd name="T2" fmla="*/ 117 w 117"/>
                <a:gd name="T3" fmla="*/ 170 h 173"/>
                <a:gd name="T4" fmla="*/ 72 w 117"/>
                <a:gd name="T5" fmla="*/ 170 h 173"/>
                <a:gd name="T6" fmla="*/ 72 w 117"/>
                <a:gd name="T7" fmla="*/ 159 h 173"/>
                <a:gd name="T8" fmla="*/ 42 w 117"/>
                <a:gd name="T9" fmla="*/ 173 h 173"/>
                <a:gd name="T10" fmla="*/ 0 w 117"/>
                <a:gd name="T11" fmla="*/ 109 h 173"/>
                <a:gd name="T12" fmla="*/ 44 w 117"/>
                <a:gd name="T13" fmla="*/ 43 h 173"/>
                <a:gd name="T14" fmla="*/ 72 w 117"/>
                <a:gd name="T15" fmla="*/ 58 h 173"/>
                <a:gd name="T16" fmla="*/ 72 w 117"/>
                <a:gd name="T17" fmla="*/ 2 h 173"/>
                <a:gd name="T18" fmla="*/ 117 w 117"/>
                <a:gd name="T19" fmla="*/ 0 h 173"/>
                <a:gd name="T20" fmla="*/ 59 w 117"/>
                <a:gd name="T21" fmla="*/ 61 h 173"/>
                <a:gd name="T22" fmla="*/ 47 w 117"/>
                <a:gd name="T23" fmla="*/ 82 h 173"/>
                <a:gd name="T24" fmla="*/ 46 w 117"/>
                <a:gd name="T25" fmla="*/ 108 h 173"/>
                <a:gd name="T26" fmla="*/ 47 w 117"/>
                <a:gd name="T27" fmla="*/ 132 h 173"/>
                <a:gd name="T28" fmla="*/ 60 w 117"/>
                <a:gd name="T29" fmla="*/ 155 h 173"/>
                <a:gd name="T30" fmla="*/ 72 w 117"/>
                <a:gd name="T31" fmla="*/ 132 h 173"/>
                <a:gd name="T32" fmla="*/ 73 w 117"/>
                <a:gd name="T33" fmla="*/ 102 h 173"/>
                <a:gd name="T34" fmla="*/ 72 w 117"/>
                <a:gd name="T35" fmla="*/ 81 h 173"/>
                <a:gd name="T36" fmla="*/ 59 w 117"/>
                <a:gd name="T37" fmla="*/ 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73">
                  <a:moveTo>
                    <a:pt x="117" y="0"/>
                  </a:moveTo>
                  <a:cubicBezTo>
                    <a:pt x="117" y="170"/>
                    <a:pt x="117" y="170"/>
                    <a:pt x="117" y="170"/>
                  </a:cubicBezTo>
                  <a:cubicBezTo>
                    <a:pt x="72" y="170"/>
                    <a:pt x="72" y="170"/>
                    <a:pt x="72" y="170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64" y="168"/>
                    <a:pt x="54" y="173"/>
                    <a:pt x="42" y="173"/>
                  </a:cubicBezTo>
                  <a:cubicBezTo>
                    <a:pt x="14" y="173"/>
                    <a:pt x="0" y="152"/>
                    <a:pt x="0" y="109"/>
                  </a:cubicBezTo>
                  <a:cubicBezTo>
                    <a:pt x="0" y="65"/>
                    <a:pt x="15" y="43"/>
                    <a:pt x="44" y="43"/>
                  </a:cubicBezTo>
                  <a:cubicBezTo>
                    <a:pt x="56" y="43"/>
                    <a:pt x="65" y="48"/>
                    <a:pt x="72" y="58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85" y="2"/>
                    <a:pt x="100" y="1"/>
                    <a:pt x="117" y="0"/>
                  </a:cubicBezTo>
                  <a:close/>
                  <a:moveTo>
                    <a:pt x="59" y="61"/>
                  </a:moveTo>
                  <a:cubicBezTo>
                    <a:pt x="51" y="61"/>
                    <a:pt x="47" y="68"/>
                    <a:pt x="47" y="82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7" y="147"/>
                    <a:pt x="51" y="155"/>
                    <a:pt x="60" y="155"/>
                  </a:cubicBezTo>
                  <a:cubicBezTo>
                    <a:pt x="68" y="155"/>
                    <a:pt x="72" y="147"/>
                    <a:pt x="72" y="13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68"/>
                    <a:pt x="66" y="61"/>
                    <a:pt x="59" y="61"/>
                  </a:cubicBez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4"/>
            <p:cNvSpPr>
              <a:spLocks noEditPoints="1"/>
            </p:cNvSpPr>
            <p:nvPr userDrawn="1"/>
          </p:nvSpPr>
          <p:spPr bwMode="auto">
            <a:xfrm>
              <a:off x="4564063" y="500063"/>
              <a:ext cx="125412" cy="122238"/>
            </a:xfrm>
            <a:custGeom>
              <a:avLst/>
              <a:gdLst>
                <a:gd name="T0" fmla="*/ 132 w 132"/>
                <a:gd name="T1" fmla="*/ 123 h 130"/>
                <a:gd name="T2" fmla="*/ 100 w 132"/>
                <a:gd name="T3" fmla="*/ 129 h 130"/>
                <a:gd name="T4" fmla="*/ 72 w 132"/>
                <a:gd name="T5" fmla="*/ 115 h 130"/>
                <a:gd name="T6" fmla="*/ 40 w 132"/>
                <a:gd name="T7" fmla="*/ 130 h 130"/>
                <a:gd name="T8" fmla="*/ 0 w 132"/>
                <a:gd name="T9" fmla="*/ 93 h 130"/>
                <a:gd name="T10" fmla="*/ 36 w 132"/>
                <a:gd name="T11" fmla="*/ 54 h 130"/>
                <a:gd name="T12" fmla="*/ 69 w 132"/>
                <a:gd name="T13" fmla="*/ 30 h 130"/>
                <a:gd name="T14" fmla="*/ 50 w 132"/>
                <a:gd name="T15" fmla="*/ 10 h 130"/>
                <a:gd name="T16" fmla="*/ 28 w 132"/>
                <a:gd name="T17" fmla="*/ 29 h 130"/>
                <a:gd name="T18" fmla="*/ 32 w 132"/>
                <a:gd name="T19" fmla="*/ 44 h 130"/>
                <a:gd name="T20" fmla="*/ 10 w 132"/>
                <a:gd name="T21" fmla="*/ 40 h 130"/>
                <a:gd name="T22" fmla="*/ 9 w 132"/>
                <a:gd name="T23" fmla="*/ 29 h 130"/>
                <a:gd name="T24" fmla="*/ 63 w 132"/>
                <a:gd name="T25" fmla="*/ 0 h 130"/>
                <a:gd name="T26" fmla="*/ 114 w 132"/>
                <a:gd name="T27" fmla="*/ 27 h 130"/>
                <a:gd name="T28" fmla="*/ 114 w 132"/>
                <a:gd name="T29" fmla="*/ 102 h 130"/>
                <a:gd name="T30" fmla="*/ 121 w 132"/>
                <a:gd name="T31" fmla="*/ 114 h 130"/>
                <a:gd name="T32" fmla="*/ 128 w 132"/>
                <a:gd name="T33" fmla="*/ 111 h 130"/>
                <a:gd name="T34" fmla="*/ 132 w 132"/>
                <a:gd name="T35" fmla="*/ 123 h 130"/>
                <a:gd name="T36" fmla="*/ 69 w 132"/>
                <a:gd name="T37" fmla="*/ 53 h 130"/>
                <a:gd name="T38" fmla="*/ 59 w 132"/>
                <a:gd name="T39" fmla="*/ 61 h 130"/>
                <a:gd name="T40" fmla="*/ 45 w 132"/>
                <a:gd name="T41" fmla="*/ 88 h 130"/>
                <a:gd name="T42" fmla="*/ 55 w 132"/>
                <a:gd name="T43" fmla="*/ 112 h 130"/>
                <a:gd name="T44" fmla="*/ 69 w 132"/>
                <a:gd name="T45" fmla="*/ 88 h 130"/>
                <a:gd name="T46" fmla="*/ 69 w 132"/>
                <a:gd name="T47" fmla="*/ 5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30">
                  <a:moveTo>
                    <a:pt x="132" y="123"/>
                  </a:moveTo>
                  <a:cubicBezTo>
                    <a:pt x="121" y="127"/>
                    <a:pt x="111" y="129"/>
                    <a:pt x="100" y="129"/>
                  </a:cubicBezTo>
                  <a:cubicBezTo>
                    <a:pt x="85" y="129"/>
                    <a:pt x="75" y="124"/>
                    <a:pt x="72" y="115"/>
                  </a:cubicBezTo>
                  <a:cubicBezTo>
                    <a:pt x="64" y="125"/>
                    <a:pt x="54" y="130"/>
                    <a:pt x="40" y="130"/>
                  </a:cubicBezTo>
                  <a:cubicBezTo>
                    <a:pt x="13" y="130"/>
                    <a:pt x="0" y="118"/>
                    <a:pt x="0" y="93"/>
                  </a:cubicBezTo>
                  <a:cubicBezTo>
                    <a:pt x="0" y="75"/>
                    <a:pt x="12" y="62"/>
                    <a:pt x="36" y="54"/>
                  </a:cubicBezTo>
                  <a:cubicBezTo>
                    <a:pt x="58" y="48"/>
                    <a:pt x="69" y="39"/>
                    <a:pt x="69" y="30"/>
                  </a:cubicBezTo>
                  <a:cubicBezTo>
                    <a:pt x="69" y="17"/>
                    <a:pt x="63" y="10"/>
                    <a:pt x="50" y="10"/>
                  </a:cubicBezTo>
                  <a:cubicBezTo>
                    <a:pt x="36" y="10"/>
                    <a:pt x="28" y="17"/>
                    <a:pt x="28" y="29"/>
                  </a:cubicBezTo>
                  <a:cubicBezTo>
                    <a:pt x="28" y="33"/>
                    <a:pt x="29" y="38"/>
                    <a:pt x="32" y="44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36"/>
                    <a:pt x="9" y="32"/>
                    <a:pt x="9" y="29"/>
                  </a:cubicBezTo>
                  <a:cubicBezTo>
                    <a:pt x="9" y="9"/>
                    <a:pt x="27" y="0"/>
                    <a:pt x="63" y="0"/>
                  </a:cubicBezTo>
                  <a:cubicBezTo>
                    <a:pt x="97" y="0"/>
                    <a:pt x="114" y="9"/>
                    <a:pt x="114" y="27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14" y="110"/>
                    <a:pt x="116" y="114"/>
                    <a:pt x="121" y="114"/>
                  </a:cubicBezTo>
                  <a:cubicBezTo>
                    <a:pt x="123" y="114"/>
                    <a:pt x="125" y="113"/>
                    <a:pt x="128" y="111"/>
                  </a:cubicBezTo>
                  <a:lnTo>
                    <a:pt x="132" y="123"/>
                  </a:lnTo>
                  <a:close/>
                  <a:moveTo>
                    <a:pt x="69" y="53"/>
                  </a:moveTo>
                  <a:cubicBezTo>
                    <a:pt x="66" y="56"/>
                    <a:pt x="63" y="58"/>
                    <a:pt x="59" y="61"/>
                  </a:cubicBezTo>
                  <a:cubicBezTo>
                    <a:pt x="50" y="66"/>
                    <a:pt x="45" y="75"/>
                    <a:pt x="45" y="88"/>
                  </a:cubicBezTo>
                  <a:cubicBezTo>
                    <a:pt x="45" y="104"/>
                    <a:pt x="48" y="112"/>
                    <a:pt x="55" y="112"/>
                  </a:cubicBezTo>
                  <a:cubicBezTo>
                    <a:pt x="64" y="112"/>
                    <a:pt x="69" y="104"/>
                    <a:pt x="69" y="88"/>
                  </a:cubicBezTo>
                  <a:lnTo>
                    <a:pt x="69" y="53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5"/>
            <p:cNvSpPr/>
            <p:nvPr userDrawn="1"/>
          </p:nvSpPr>
          <p:spPr bwMode="auto">
            <a:xfrm>
              <a:off x="4683125" y="503238"/>
              <a:ext cx="112712" cy="158750"/>
            </a:xfrm>
            <a:custGeom>
              <a:avLst/>
              <a:gdLst>
                <a:gd name="T0" fmla="*/ 120 w 120"/>
                <a:gd name="T1" fmla="*/ 0 h 169"/>
                <a:gd name="T2" fmla="*/ 63 w 120"/>
                <a:gd name="T3" fmla="*/ 140 h 169"/>
                <a:gd name="T4" fmla="*/ 31 w 120"/>
                <a:gd name="T5" fmla="*/ 169 h 169"/>
                <a:gd name="T6" fmla="*/ 5 w 120"/>
                <a:gd name="T7" fmla="*/ 153 h 169"/>
                <a:gd name="T8" fmla="*/ 21 w 120"/>
                <a:gd name="T9" fmla="*/ 141 h 169"/>
                <a:gd name="T10" fmla="*/ 31 w 120"/>
                <a:gd name="T11" fmla="*/ 155 h 169"/>
                <a:gd name="T12" fmla="*/ 47 w 120"/>
                <a:gd name="T13" fmla="*/ 139 h 169"/>
                <a:gd name="T14" fmla="*/ 50 w 120"/>
                <a:gd name="T15" fmla="*/ 130 h 169"/>
                <a:gd name="T16" fmla="*/ 0 w 120"/>
                <a:gd name="T17" fmla="*/ 0 h 169"/>
                <a:gd name="T18" fmla="*/ 50 w 120"/>
                <a:gd name="T19" fmla="*/ 0 h 169"/>
                <a:gd name="T20" fmla="*/ 75 w 120"/>
                <a:gd name="T21" fmla="*/ 73 h 169"/>
                <a:gd name="T22" fmla="*/ 103 w 120"/>
                <a:gd name="T23" fmla="*/ 0 h 169"/>
                <a:gd name="T24" fmla="*/ 120 w 120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69">
                  <a:moveTo>
                    <a:pt x="120" y="0"/>
                  </a:moveTo>
                  <a:cubicBezTo>
                    <a:pt x="63" y="140"/>
                    <a:pt x="63" y="140"/>
                    <a:pt x="63" y="140"/>
                  </a:cubicBezTo>
                  <a:cubicBezTo>
                    <a:pt x="55" y="159"/>
                    <a:pt x="45" y="169"/>
                    <a:pt x="31" y="169"/>
                  </a:cubicBezTo>
                  <a:cubicBezTo>
                    <a:pt x="19" y="169"/>
                    <a:pt x="10" y="163"/>
                    <a:pt x="5" y="15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2" y="151"/>
                    <a:pt x="26" y="155"/>
                    <a:pt x="31" y="155"/>
                  </a:cubicBezTo>
                  <a:cubicBezTo>
                    <a:pt x="38" y="155"/>
                    <a:pt x="43" y="150"/>
                    <a:pt x="47" y="139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286"/>
            <p:cNvSpPr>
              <a:spLocks noChangeArrowheads="1"/>
            </p:cNvSpPr>
            <p:nvPr userDrawn="1"/>
          </p:nvSpPr>
          <p:spPr bwMode="auto">
            <a:xfrm>
              <a:off x="3478213" y="1379538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287"/>
            <p:cNvSpPr>
              <a:spLocks noChangeArrowheads="1"/>
            </p:cNvSpPr>
            <p:nvPr userDrawn="1"/>
          </p:nvSpPr>
          <p:spPr bwMode="auto">
            <a:xfrm>
              <a:off x="3478213" y="1643063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288"/>
            <p:cNvSpPr>
              <a:spLocks noChangeArrowheads="1"/>
            </p:cNvSpPr>
            <p:nvPr userDrawn="1"/>
          </p:nvSpPr>
          <p:spPr bwMode="auto">
            <a:xfrm>
              <a:off x="3478213" y="671513"/>
              <a:ext cx="2324100" cy="14288"/>
            </a:xfrm>
            <a:prstGeom prst="rect">
              <a:avLst/>
            </a:prstGeom>
            <a:solidFill>
              <a:srgbClr val="83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289"/>
            <p:cNvSpPr>
              <a:spLocks noChangeArrowheads="1"/>
            </p:cNvSpPr>
            <p:nvPr userDrawn="1"/>
          </p:nvSpPr>
          <p:spPr bwMode="auto">
            <a:xfrm>
              <a:off x="3478213" y="1906588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290"/>
            <p:cNvSpPr>
              <a:spLocks noChangeArrowheads="1"/>
            </p:cNvSpPr>
            <p:nvPr userDrawn="1"/>
          </p:nvSpPr>
          <p:spPr bwMode="auto">
            <a:xfrm>
              <a:off x="3478213" y="217011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291"/>
            <p:cNvSpPr>
              <a:spLocks noChangeArrowheads="1"/>
            </p:cNvSpPr>
            <p:nvPr userDrawn="1"/>
          </p:nvSpPr>
          <p:spPr bwMode="auto">
            <a:xfrm>
              <a:off x="3478213" y="2433638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292"/>
            <p:cNvSpPr>
              <a:spLocks noChangeArrowheads="1"/>
            </p:cNvSpPr>
            <p:nvPr userDrawn="1"/>
          </p:nvSpPr>
          <p:spPr bwMode="auto">
            <a:xfrm>
              <a:off x="3478213" y="269716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293"/>
            <p:cNvSpPr>
              <a:spLocks noChangeArrowheads="1"/>
            </p:cNvSpPr>
            <p:nvPr userDrawn="1"/>
          </p:nvSpPr>
          <p:spPr bwMode="auto">
            <a:xfrm>
              <a:off x="3478213" y="2960688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294"/>
            <p:cNvSpPr>
              <a:spLocks noChangeArrowheads="1"/>
            </p:cNvSpPr>
            <p:nvPr userDrawn="1"/>
          </p:nvSpPr>
          <p:spPr bwMode="auto">
            <a:xfrm>
              <a:off x="3478213" y="322421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295"/>
            <p:cNvSpPr>
              <a:spLocks noChangeArrowheads="1"/>
            </p:cNvSpPr>
            <p:nvPr userDrawn="1"/>
          </p:nvSpPr>
          <p:spPr bwMode="auto">
            <a:xfrm>
              <a:off x="3478213" y="3487738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296"/>
            <p:cNvSpPr>
              <a:spLocks noChangeArrowheads="1"/>
            </p:cNvSpPr>
            <p:nvPr userDrawn="1"/>
          </p:nvSpPr>
          <p:spPr bwMode="auto">
            <a:xfrm>
              <a:off x="3478213" y="375126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297"/>
            <p:cNvSpPr>
              <a:spLocks noChangeArrowheads="1"/>
            </p:cNvSpPr>
            <p:nvPr userDrawn="1"/>
          </p:nvSpPr>
          <p:spPr bwMode="auto">
            <a:xfrm>
              <a:off x="3478213" y="4016375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298"/>
            <p:cNvSpPr>
              <a:spLocks noChangeArrowheads="1"/>
            </p:cNvSpPr>
            <p:nvPr userDrawn="1"/>
          </p:nvSpPr>
          <p:spPr bwMode="auto">
            <a:xfrm>
              <a:off x="3478213" y="4279900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299"/>
            <p:cNvSpPr>
              <a:spLocks noChangeArrowheads="1"/>
            </p:cNvSpPr>
            <p:nvPr userDrawn="1"/>
          </p:nvSpPr>
          <p:spPr bwMode="auto">
            <a:xfrm>
              <a:off x="3478213" y="4543425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300"/>
            <p:cNvSpPr>
              <a:spLocks noChangeArrowheads="1"/>
            </p:cNvSpPr>
            <p:nvPr userDrawn="1"/>
          </p:nvSpPr>
          <p:spPr bwMode="auto">
            <a:xfrm>
              <a:off x="3478213" y="4806950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301"/>
            <p:cNvSpPr>
              <a:spLocks noChangeArrowheads="1"/>
            </p:cNvSpPr>
            <p:nvPr userDrawn="1"/>
          </p:nvSpPr>
          <p:spPr bwMode="auto">
            <a:xfrm>
              <a:off x="5076825" y="568325"/>
              <a:ext cx="725487" cy="73025"/>
            </a:xfrm>
            <a:prstGeom prst="rect">
              <a:avLst/>
            </a:prstGeom>
            <a:solidFill>
              <a:srgbClr val="D7D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302"/>
            <p:cNvSpPr>
              <a:spLocks noChangeArrowheads="1"/>
            </p:cNvSpPr>
            <p:nvPr userDrawn="1"/>
          </p:nvSpPr>
          <p:spPr bwMode="auto">
            <a:xfrm>
              <a:off x="5453063" y="468313"/>
              <a:ext cx="349250" cy="74613"/>
            </a:xfrm>
            <a:prstGeom prst="rect">
              <a:avLst/>
            </a:prstGeom>
            <a:solidFill>
              <a:srgbClr val="D7D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Oval 303"/>
            <p:cNvSpPr>
              <a:spLocks noChangeArrowheads="1"/>
            </p:cNvSpPr>
            <p:nvPr userDrawn="1"/>
          </p:nvSpPr>
          <p:spPr bwMode="auto">
            <a:xfrm>
              <a:off x="6221413" y="479425"/>
              <a:ext cx="153987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Oval 304"/>
            <p:cNvSpPr>
              <a:spLocks noChangeArrowheads="1"/>
            </p:cNvSpPr>
            <p:nvPr userDrawn="1"/>
          </p:nvSpPr>
          <p:spPr bwMode="auto">
            <a:xfrm>
              <a:off x="6221413" y="822325"/>
              <a:ext cx="153987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Oval 305"/>
            <p:cNvSpPr>
              <a:spLocks noChangeArrowheads="1"/>
            </p:cNvSpPr>
            <p:nvPr userDrawn="1"/>
          </p:nvSpPr>
          <p:spPr bwMode="auto">
            <a:xfrm>
              <a:off x="6221413" y="1162050"/>
              <a:ext cx="153987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306"/>
            <p:cNvSpPr>
              <a:spLocks noChangeArrowheads="1"/>
            </p:cNvSpPr>
            <p:nvPr userDrawn="1"/>
          </p:nvSpPr>
          <p:spPr bwMode="auto">
            <a:xfrm>
              <a:off x="6221413" y="150495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307"/>
            <p:cNvSpPr>
              <a:spLocks noChangeArrowheads="1"/>
            </p:cNvSpPr>
            <p:nvPr userDrawn="1"/>
          </p:nvSpPr>
          <p:spPr bwMode="auto">
            <a:xfrm>
              <a:off x="6221413" y="1846263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Oval 308"/>
            <p:cNvSpPr>
              <a:spLocks noChangeArrowheads="1"/>
            </p:cNvSpPr>
            <p:nvPr userDrawn="1"/>
          </p:nvSpPr>
          <p:spPr bwMode="auto">
            <a:xfrm>
              <a:off x="6221413" y="2187575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Oval 309"/>
            <p:cNvSpPr>
              <a:spLocks noChangeArrowheads="1"/>
            </p:cNvSpPr>
            <p:nvPr userDrawn="1"/>
          </p:nvSpPr>
          <p:spPr bwMode="auto">
            <a:xfrm>
              <a:off x="6221413" y="2528888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Oval 310"/>
            <p:cNvSpPr>
              <a:spLocks noChangeArrowheads="1"/>
            </p:cNvSpPr>
            <p:nvPr userDrawn="1"/>
          </p:nvSpPr>
          <p:spPr bwMode="auto">
            <a:xfrm>
              <a:off x="6221413" y="287020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Oval 311"/>
            <p:cNvSpPr>
              <a:spLocks noChangeArrowheads="1"/>
            </p:cNvSpPr>
            <p:nvPr userDrawn="1"/>
          </p:nvSpPr>
          <p:spPr bwMode="auto">
            <a:xfrm>
              <a:off x="6221413" y="3211513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312"/>
            <p:cNvSpPr>
              <a:spLocks noChangeArrowheads="1"/>
            </p:cNvSpPr>
            <p:nvPr userDrawn="1"/>
          </p:nvSpPr>
          <p:spPr bwMode="auto">
            <a:xfrm>
              <a:off x="6221413" y="3552825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313"/>
            <p:cNvSpPr>
              <a:spLocks noChangeArrowheads="1"/>
            </p:cNvSpPr>
            <p:nvPr userDrawn="1"/>
          </p:nvSpPr>
          <p:spPr bwMode="auto">
            <a:xfrm>
              <a:off x="6221413" y="3895725"/>
              <a:ext cx="153987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314"/>
            <p:cNvSpPr>
              <a:spLocks noChangeArrowheads="1"/>
            </p:cNvSpPr>
            <p:nvPr userDrawn="1"/>
          </p:nvSpPr>
          <p:spPr bwMode="auto">
            <a:xfrm>
              <a:off x="6221413" y="423545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315"/>
            <p:cNvSpPr>
              <a:spLocks noChangeArrowheads="1"/>
            </p:cNvSpPr>
            <p:nvPr userDrawn="1"/>
          </p:nvSpPr>
          <p:spPr bwMode="auto">
            <a:xfrm>
              <a:off x="6221413" y="457835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316"/>
            <p:cNvSpPr>
              <a:spLocks noChangeArrowheads="1"/>
            </p:cNvSpPr>
            <p:nvPr userDrawn="1"/>
          </p:nvSpPr>
          <p:spPr bwMode="auto">
            <a:xfrm>
              <a:off x="6221413" y="4919663"/>
              <a:ext cx="153987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Oval 317"/>
            <p:cNvSpPr>
              <a:spLocks noChangeArrowheads="1"/>
            </p:cNvSpPr>
            <p:nvPr userDrawn="1"/>
          </p:nvSpPr>
          <p:spPr bwMode="auto">
            <a:xfrm>
              <a:off x="6221413" y="5260975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318"/>
            <p:cNvSpPr>
              <a:spLocks noChangeArrowheads="1"/>
            </p:cNvSpPr>
            <p:nvPr userDrawn="1"/>
          </p:nvSpPr>
          <p:spPr bwMode="auto">
            <a:xfrm>
              <a:off x="6704013" y="65088"/>
              <a:ext cx="3225800" cy="572452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319"/>
            <p:cNvSpPr>
              <a:spLocks noChangeArrowheads="1"/>
            </p:cNvSpPr>
            <p:nvPr userDrawn="1"/>
          </p:nvSpPr>
          <p:spPr bwMode="auto">
            <a:xfrm>
              <a:off x="6508750" y="65088"/>
              <a:ext cx="3224212" cy="572452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320"/>
            <p:cNvSpPr>
              <a:spLocks noChangeArrowheads="1"/>
            </p:cNvSpPr>
            <p:nvPr userDrawn="1"/>
          </p:nvSpPr>
          <p:spPr bwMode="auto">
            <a:xfrm>
              <a:off x="7148513" y="1379538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321"/>
            <p:cNvSpPr>
              <a:spLocks noChangeArrowheads="1"/>
            </p:cNvSpPr>
            <p:nvPr userDrawn="1"/>
          </p:nvSpPr>
          <p:spPr bwMode="auto">
            <a:xfrm>
              <a:off x="7148513" y="1643063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322"/>
            <p:cNvSpPr>
              <a:spLocks noChangeArrowheads="1"/>
            </p:cNvSpPr>
            <p:nvPr userDrawn="1"/>
          </p:nvSpPr>
          <p:spPr bwMode="auto">
            <a:xfrm>
              <a:off x="7148513" y="1906588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323"/>
            <p:cNvSpPr>
              <a:spLocks noChangeArrowheads="1"/>
            </p:cNvSpPr>
            <p:nvPr userDrawn="1"/>
          </p:nvSpPr>
          <p:spPr bwMode="auto">
            <a:xfrm>
              <a:off x="7148513" y="217011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324"/>
            <p:cNvSpPr>
              <a:spLocks noChangeArrowheads="1"/>
            </p:cNvSpPr>
            <p:nvPr userDrawn="1"/>
          </p:nvSpPr>
          <p:spPr bwMode="auto">
            <a:xfrm>
              <a:off x="7148513" y="2433638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325"/>
            <p:cNvSpPr>
              <a:spLocks noChangeArrowheads="1"/>
            </p:cNvSpPr>
            <p:nvPr userDrawn="1"/>
          </p:nvSpPr>
          <p:spPr bwMode="auto">
            <a:xfrm>
              <a:off x="7148513" y="269716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326"/>
            <p:cNvSpPr>
              <a:spLocks noChangeArrowheads="1"/>
            </p:cNvSpPr>
            <p:nvPr userDrawn="1"/>
          </p:nvSpPr>
          <p:spPr bwMode="auto">
            <a:xfrm>
              <a:off x="7148513" y="2960688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327"/>
            <p:cNvSpPr>
              <a:spLocks noChangeArrowheads="1"/>
            </p:cNvSpPr>
            <p:nvPr userDrawn="1"/>
          </p:nvSpPr>
          <p:spPr bwMode="auto">
            <a:xfrm>
              <a:off x="7148513" y="322421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328"/>
            <p:cNvSpPr>
              <a:spLocks noChangeArrowheads="1"/>
            </p:cNvSpPr>
            <p:nvPr userDrawn="1"/>
          </p:nvSpPr>
          <p:spPr bwMode="auto">
            <a:xfrm>
              <a:off x="7148513" y="3487738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329"/>
            <p:cNvSpPr>
              <a:spLocks noChangeArrowheads="1"/>
            </p:cNvSpPr>
            <p:nvPr userDrawn="1"/>
          </p:nvSpPr>
          <p:spPr bwMode="auto">
            <a:xfrm>
              <a:off x="7148513" y="375126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330"/>
            <p:cNvSpPr>
              <a:spLocks noChangeArrowheads="1"/>
            </p:cNvSpPr>
            <p:nvPr userDrawn="1"/>
          </p:nvSpPr>
          <p:spPr bwMode="auto">
            <a:xfrm>
              <a:off x="7148513" y="4016375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331"/>
            <p:cNvSpPr>
              <a:spLocks noChangeArrowheads="1"/>
            </p:cNvSpPr>
            <p:nvPr userDrawn="1"/>
          </p:nvSpPr>
          <p:spPr bwMode="auto">
            <a:xfrm>
              <a:off x="7148513" y="4279900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332"/>
            <p:cNvSpPr>
              <a:spLocks noChangeArrowheads="1"/>
            </p:cNvSpPr>
            <p:nvPr userDrawn="1"/>
          </p:nvSpPr>
          <p:spPr bwMode="auto">
            <a:xfrm>
              <a:off x="7148513" y="4543425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333"/>
            <p:cNvSpPr>
              <a:spLocks noChangeArrowheads="1"/>
            </p:cNvSpPr>
            <p:nvPr userDrawn="1"/>
          </p:nvSpPr>
          <p:spPr bwMode="auto">
            <a:xfrm>
              <a:off x="7148513" y="4806950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Oval 334"/>
            <p:cNvSpPr>
              <a:spLocks noChangeArrowheads="1"/>
            </p:cNvSpPr>
            <p:nvPr userDrawn="1"/>
          </p:nvSpPr>
          <p:spPr bwMode="auto">
            <a:xfrm>
              <a:off x="6573838" y="479425"/>
              <a:ext cx="152400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Oval 335"/>
            <p:cNvSpPr>
              <a:spLocks noChangeArrowheads="1"/>
            </p:cNvSpPr>
            <p:nvPr userDrawn="1"/>
          </p:nvSpPr>
          <p:spPr bwMode="auto">
            <a:xfrm>
              <a:off x="6573838" y="822325"/>
              <a:ext cx="152400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Oval 336"/>
            <p:cNvSpPr>
              <a:spLocks noChangeArrowheads="1"/>
            </p:cNvSpPr>
            <p:nvPr userDrawn="1"/>
          </p:nvSpPr>
          <p:spPr bwMode="auto">
            <a:xfrm>
              <a:off x="6573838" y="1162050"/>
              <a:ext cx="152400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Oval 337"/>
            <p:cNvSpPr>
              <a:spLocks noChangeArrowheads="1"/>
            </p:cNvSpPr>
            <p:nvPr userDrawn="1"/>
          </p:nvSpPr>
          <p:spPr bwMode="auto">
            <a:xfrm>
              <a:off x="6573838" y="150495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Oval 338"/>
            <p:cNvSpPr>
              <a:spLocks noChangeArrowheads="1"/>
            </p:cNvSpPr>
            <p:nvPr userDrawn="1"/>
          </p:nvSpPr>
          <p:spPr bwMode="auto">
            <a:xfrm>
              <a:off x="6573838" y="1846263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Oval 339"/>
            <p:cNvSpPr>
              <a:spLocks noChangeArrowheads="1"/>
            </p:cNvSpPr>
            <p:nvPr userDrawn="1"/>
          </p:nvSpPr>
          <p:spPr bwMode="auto">
            <a:xfrm>
              <a:off x="6573838" y="2187575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Oval 340"/>
            <p:cNvSpPr>
              <a:spLocks noChangeArrowheads="1"/>
            </p:cNvSpPr>
            <p:nvPr userDrawn="1"/>
          </p:nvSpPr>
          <p:spPr bwMode="auto">
            <a:xfrm>
              <a:off x="6573838" y="2528888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Oval 341"/>
            <p:cNvSpPr>
              <a:spLocks noChangeArrowheads="1"/>
            </p:cNvSpPr>
            <p:nvPr userDrawn="1"/>
          </p:nvSpPr>
          <p:spPr bwMode="auto">
            <a:xfrm>
              <a:off x="6573838" y="287020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Oval 342"/>
            <p:cNvSpPr>
              <a:spLocks noChangeArrowheads="1"/>
            </p:cNvSpPr>
            <p:nvPr userDrawn="1"/>
          </p:nvSpPr>
          <p:spPr bwMode="auto">
            <a:xfrm>
              <a:off x="6573838" y="3211513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Oval 343"/>
            <p:cNvSpPr>
              <a:spLocks noChangeArrowheads="1"/>
            </p:cNvSpPr>
            <p:nvPr userDrawn="1"/>
          </p:nvSpPr>
          <p:spPr bwMode="auto">
            <a:xfrm>
              <a:off x="6573838" y="3552825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Oval 344"/>
            <p:cNvSpPr>
              <a:spLocks noChangeArrowheads="1"/>
            </p:cNvSpPr>
            <p:nvPr userDrawn="1"/>
          </p:nvSpPr>
          <p:spPr bwMode="auto">
            <a:xfrm>
              <a:off x="6573838" y="3895725"/>
              <a:ext cx="152400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345"/>
            <p:cNvSpPr>
              <a:spLocks noChangeArrowheads="1"/>
            </p:cNvSpPr>
            <p:nvPr userDrawn="1"/>
          </p:nvSpPr>
          <p:spPr bwMode="auto">
            <a:xfrm>
              <a:off x="6573838" y="423545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Oval 346"/>
            <p:cNvSpPr>
              <a:spLocks noChangeArrowheads="1"/>
            </p:cNvSpPr>
            <p:nvPr userDrawn="1"/>
          </p:nvSpPr>
          <p:spPr bwMode="auto">
            <a:xfrm>
              <a:off x="6573838" y="457835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Oval 347"/>
            <p:cNvSpPr>
              <a:spLocks noChangeArrowheads="1"/>
            </p:cNvSpPr>
            <p:nvPr userDrawn="1"/>
          </p:nvSpPr>
          <p:spPr bwMode="auto">
            <a:xfrm>
              <a:off x="6573838" y="4919663"/>
              <a:ext cx="152400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Oval 348"/>
            <p:cNvSpPr>
              <a:spLocks noChangeArrowheads="1"/>
            </p:cNvSpPr>
            <p:nvPr userDrawn="1"/>
          </p:nvSpPr>
          <p:spPr bwMode="auto">
            <a:xfrm>
              <a:off x="6573838" y="5260975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397" name="Picture 349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9847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Freeform 350"/>
            <p:cNvSpPr>
              <a:spLocks noEditPoints="1"/>
            </p:cNvSpPr>
            <p:nvPr userDrawn="1"/>
          </p:nvSpPr>
          <p:spPr bwMode="auto">
            <a:xfrm>
              <a:off x="6249988" y="501650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399" name="Picture 351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83978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Freeform 352"/>
            <p:cNvSpPr>
              <a:spLocks noEditPoints="1"/>
            </p:cNvSpPr>
            <p:nvPr userDrawn="1"/>
          </p:nvSpPr>
          <p:spPr bwMode="auto">
            <a:xfrm>
              <a:off x="6249988" y="842963"/>
              <a:ext cx="447675" cy="109538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1" name="Picture 35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1181100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Freeform 354"/>
            <p:cNvSpPr>
              <a:spLocks noEditPoints="1"/>
            </p:cNvSpPr>
            <p:nvPr userDrawn="1"/>
          </p:nvSpPr>
          <p:spPr bwMode="auto">
            <a:xfrm>
              <a:off x="6249988" y="1184275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3" name="Picture 35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1522413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8" name="Freeform 356"/>
            <p:cNvSpPr>
              <a:spLocks noEditPoints="1"/>
            </p:cNvSpPr>
            <p:nvPr userDrawn="1"/>
          </p:nvSpPr>
          <p:spPr bwMode="auto">
            <a:xfrm>
              <a:off x="6249988" y="1525588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5" name="Picture 357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186372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9" name="Freeform 358"/>
            <p:cNvSpPr>
              <a:spLocks noEditPoints="1"/>
            </p:cNvSpPr>
            <p:nvPr userDrawn="1"/>
          </p:nvSpPr>
          <p:spPr bwMode="auto">
            <a:xfrm>
              <a:off x="6249988" y="1868488"/>
              <a:ext cx="447675" cy="107950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7" name="Picture 3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220503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0" name="Freeform 360"/>
            <p:cNvSpPr>
              <a:spLocks noEditPoints="1"/>
            </p:cNvSpPr>
            <p:nvPr userDrawn="1"/>
          </p:nvSpPr>
          <p:spPr bwMode="auto">
            <a:xfrm>
              <a:off x="6249988" y="2208213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9" name="Picture 361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2546350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1" name="Freeform 362"/>
            <p:cNvSpPr>
              <a:spLocks noEditPoints="1"/>
            </p:cNvSpPr>
            <p:nvPr userDrawn="1"/>
          </p:nvSpPr>
          <p:spPr bwMode="auto">
            <a:xfrm>
              <a:off x="6249988" y="2551113"/>
              <a:ext cx="447675" cy="107950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1" name="Picture 363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2889250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2" name="Freeform 364"/>
            <p:cNvSpPr>
              <a:spLocks noEditPoints="1"/>
            </p:cNvSpPr>
            <p:nvPr userDrawn="1"/>
          </p:nvSpPr>
          <p:spPr bwMode="auto">
            <a:xfrm>
              <a:off x="6249988" y="2892425"/>
              <a:ext cx="447675" cy="107950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3" name="Picture 365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22897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3" name="Freeform 366"/>
            <p:cNvSpPr>
              <a:spLocks noEditPoints="1"/>
            </p:cNvSpPr>
            <p:nvPr userDrawn="1"/>
          </p:nvSpPr>
          <p:spPr bwMode="auto">
            <a:xfrm>
              <a:off x="6249988" y="3233738"/>
              <a:ext cx="447675" cy="107950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5" name="Picture 36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57187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4" name="Freeform 368"/>
            <p:cNvSpPr>
              <a:spLocks noEditPoints="1"/>
            </p:cNvSpPr>
            <p:nvPr userDrawn="1"/>
          </p:nvSpPr>
          <p:spPr bwMode="auto">
            <a:xfrm>
              <a:off x="6249988" y="3575050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7" name="Picture 36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91318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5" name="Freeform 370"/>
            <p:cNvSpPr>
              <a:spLocks noEditPoints="1"/>
            </p:cNvSpPr>
            <p:nvPr userDrawn="1"/>
          </p:nvSpPr>
          <p:spPr bwMode="auto">
            <a:xfrm>
              <a:off x="6249988" y="3916363"/>
              <a:ext cx="447675" cy="107950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9" name="Picture 371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254500"/>
              <a:ext cx="455612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6" name="Freeform 372"/>
            <p:cNvSpPr>
              <a:spLocks noEditPoints="1"/>
            </p:cNvSpPr>
            <p:nvPr userDrawn="1"/>
          </p:nvSpPr>
          <p:spPr bwMode="auto">
            <a:xfrm>
              <a:off x="6249988" y="4257675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21" name="Picture 37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595813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7" name="Freeform 374"/>
            <p:cNvSpPr>
              <a:spLocks noEditPoints="1"/>
            </p:cNvSpPr>
            <p:nvPr userDrawn="1"/>
          </p:nvSpPr>
          <p:spPr bwMode="auto">
            <a:xfrm>
              <a:off x="6249988" y="4598988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23" name="Picture 375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93712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8" name="Freeform 376"/>
            <p:cNvSpPr>
              <a:spLocks noEditPoints="1"/>
            </p:cNvSpPr>
            <p:nvPr userDrawn="1"/>
          </p:nvSpPr>
          <p:spPr bwMode="auto">
            <a:xfrm>
              <a:off x="6249988" y="4940300"/>
              <a:ext cx="447675" cy="109538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25" name="Picture 377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527843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9" name="Freeform 378"/>
            <p:cNvSpPr>
              <a:spLocks noEditPoints="1"/>
            </p:cNvSpPr>
            <p:nvPr userDrawn="1"/>
          </p:nvSpPr>
          <p:spPr bwMode="auto">
            <a:xfrm>
              <a:off x="6249988" y="5281613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0" name="Freeform 379"/>
            <p:cNvSpPr/>
            <p:nvPr userDrawn="1"/>
          </p:nvSpPr>
          <p:spPr bwMode="auto">
            <a:xfrm>
              <a:off x="9455150" y="3335338"/>
              <a:ext cx="1189037" cy="881063"/>
            </a:xfrm>
            <a:custGeom>
              <a:avLst/>
              <a:gdLst>
                <a:gd name="T0" fmla="*/ 0 w 1261"/>
                <a:gd name="T1" fmla="*/ 372 h 936"/>
                <a:gd name="T2" fmla="*/ 1261 w 1261"/>
                <a:gd name="T3" fmla="*/ 936 h 936"/>
                <a:gd name="T4" fmla="*/ 770 w 1261"/>
                <a:gd name="T5" fmla="*/ 0 h 936"/>
                <a:gd name="T6" fmla="*/ 0 w 1261"/>
                <a:gd name="T7" fmla="*/ 37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1" h="936">
                  <a:moveTo>
                    <a:pt x="0" y="372"/>
                  </a:moveTo>
                  <a:cubicBezTo>
                    <a:pt x="24" y="376"/>
                    <a:pt x="525" y="806"/>
                    <a:pt x="1261" y="936"/>
                  </a:cubicBezTo>
                  <a:cubicBezTo>
                    <a:pt x="770" y="0"/>
                    <a:pt x="770" y="0"/>
                    <a:pt x="770" y="0"/>
                  </a:cubicBezTo>
                  <a:lnTo>
                    <a:pt x="0" y="372"/>
                  </a:lnTo>
                  <a:close/>
                </a:path>
              </a:pathLst>
            </a:custGeom>
            <a:solidFill>
              <a:srgbClr val="CEA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1" name="Freeform 380"/>
            <p:cNvSpPr/>
            <p:nvPr userDrawn="1"/>
          </p:nvSpPr>
          <p:spPr bwMode="auto">
            <a:xfrm>
              <a:off x="8904288" y="3076575"/>
              <a:ext cx="2503487" cy="2074863"/>
            </a:xfrm>
            <a:custGeom>
              <a:avLst/>
              <a:gdLst>
                <a:gd name="T0" fmla="*/ 2474 w 2655"/>
                <a:gd name="T1" fmla="*/ 1067 h 2204"/>
                <a:gd name="T2" fmla="*/ 1765 w 2655"/>
                <a:gd name="T3" fmla="*/ 204 h 2204"/>
                <a:gd name="T4" fmla="*/ 1622 w 2655"/>
                <a:gd name="T5" fmla="*/ 84 h 2204"/>
                <a:gd name="T6" fmla="*/ 1322 w 2655"/>
                <a:gd name="T7" fmla="*/ 12 h 2204"/>
                <a:gd name="T8" fmla="*/ 0 w 2655"/>
                <a:gd name="T9" fmla="*/ 314 h 2204"/>
                <a:gd name="T10" fmla="*/ 529 w 2655"/>
                <a:gd name="T11" fmla="*/ 650 h 2204"/>
                <a:gd name="T12" fmla="*/ 1219 w 2655"/>
                <a:gd name="T13" fmla="*/ 534 h 2204"/>
                <a:gd name="T14" fmla="*/ 1394 w 2655"/>
                <a:gd name="T15" fmla="*/ 708 h 2204"/>
                <a:gd name="T16" fmla="*/ 1649 w 2655"/>
                <a:gd name="T17" fmla="*/ 1187 h 2204"/>
                <a:gd name="T18" fmla="*/ 1579 w 2655"/>
                <a:gd name="T19" fmla="*/ 1701 h 2204"/>
                <a:gd name="T20" fmla="*/ 1499 w 2655"/>
                <a:gd name="T21" fmla="*/ 1764 h 2204"/>
                <a:gd name="T22" fmla="*/ 2366 w 2655"/>
                <a:gd name="T23" fmla="*/ 2204 h 2204"/>
                <a:gd name="T24" fmla="*/ 2547 w 2655"/>
                <a:gd name="T25" fmla="*/ 1593 h 2204"/>
                <a:gd name="T26" fmla="*/ 2474 w 2655"/>
                <a:gd name="T27" fmla="*/ 1067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5" h="2204">
                  <a:moveTo>
                    <a:pt x="2474" y="1067"/>
                  </a:moveTo>
                  <a:cubicBezTo>
                    <a:pt x="1765" y="204"/>
                    <a:pt x="1765" y="204"/>
                    <a:pt x="1765" y="204"/>
                  </a:cubicBezTo>
                  <a:cubicBezTo>
                    <a:pt x="1765" y="204"/>
                    <a:pt x="1707" y="141"/>
                    <a:pt x="1622" y="84"/>
                  </a:cubicBezTo>
                  <a:cubicBezTo>
                    <a:pt x="1534" y="25"/>
                    <a:pt x="1428" y="0"/>
                    <a:pt x="1322" y="1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29" y="650"/>
                    <a:pt x="529" y="650"/>
                    <a:pt x="529" y="650"/>
                  </a:cubicBezTo>
                  <a:cubicBezTo>
                    <a:pt x="1219" y="534"/>
                    <a:pt x="1219" y="534"/>
                    <a:pt x="1219" y="534"/>
                  </a:cubicBezTo>
                  <a:cubicBezTo>
                    <a:pt x="1219" y="534"/>
                    <a:pt x="1312" y="520"/>
                    <a:pt x="1394" y="708"/>
                  </a:cubicBezTo>
                  <a:cubicBezTo>
                    <a:pt x="1649" y="1187"/>
                    <a:pt x="1649" y="1187"/>
                    <a:pt x="1649" y="1187"/>
                  </a:cubicBezTo>
                  <a:cubicBezTo>
                    <a:pt x="1738" y="1356"/>
                    <a:pt x="1711" y="1564"/>
                    <a:pt x="1579" y="1701"/>
                  </a:cubicBezTo>
                  <a:cubicBezTo>
                    <a:pt x="1555" y="1726"/>
                    <a:pt x="1528" y="1747"/>
                    <a:pt x="1499" y="1764"/>
                  </a:cubicBezTo>
                  <a:cubicBezTo>
                    <a:pt x="2366" y="2204"/>
                    <a:pt x="2366" y="2204"/>
                    <a:pt x="2366" y="2204"/>
                  </a:cubicBezTo>
                  <a:cubicBezTo>
                    <a:pt x="2547" y="1593"/>
                    <a:pt x="2547" y="1593"/>
                    <a:pt x="2547" y="1593"/>
                  </a:cubicBezTo>
                  <a:cubicBezTo>
                    <a:pt x="2547" y="1593"/>
                    <a:pt x="2655" y="1290"/>
                    <a:pt x="2474" y="1067"/>
                  </a:cubicBezTo>
                  <a:close/>
                </a:path>
              </a:pathLst>
            </a:custGeom>
            <a:solidFill>
              <a:srgbClr val="EDB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2" name="Freeform 381"/>
            <p:cNvSpPr/>
            <p:nvPr userDrawn="1"/>
          </p:nvSpPr>
          <p:spPr bwMode="auto">
            <a:xfrm>
              <a:off x="8634413" y="3333750"/>
              <a:ext cx="2120900" cy="1104900"/>
            </a:xfrm>
            <a:custGeom>
              <a:avLst/>
              <a:gdLst>
                <a:gd name="T0" fmla="*/ 0 w 1336"/>
                <a:gd name="T1" fmla="*/ 244 h 696"/>
                <a:gd name="T2" fmla="*/ 89 w 1336"/>
                <a:gd name="T3" fmla="*/ 0 h 696"/>
                <a:gd name="T4" fmla="*/ 1336 w 1336"/>
                <a:gd name="T5" fmla="*/ 453 h 696"/>
                <a:gd name="T6" fmla="*/ 1248 w 1336"/>
                <a:gd name="T7" fmla="*/ 696 h 696"/>
                <a:gd name="T8" fmla="*/ 0 w 1336"/>
                <a:gd name="T9" fmla="*/ 244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696">
                  <a:moveTo>
                    <a:pt x="0" y="244"/>
                  </a:moveTo>
                  <a:lnTo>
                    <a:pt x="89" y="0"/>
                  </a:lnTo>
                  <a:lnTo>
                    <a:pt x="1336" y="453"/>
                  </a:lnTo>
                  <a:lnTo>
                    <a:pt x="1248" y="69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3" name="Freeform 382"/>
            <p:cNvSpPr/>
            <p:nvPr userDrawn="1"/>
          </p:nvSpPr>
          <p:spPr bwMode="auto">
            <a:xfrm>
              <a:off x="7573963" y="3016250"/>
              <a:ext cx="1092200" cy="671513"/>
            </a:xfrm>
            <a:custGeom>
              <a:avLst/>
              <a:gdLst>
                <a:gd name="T0" fmla="*/ 308 w 688"/>
                <a:gd name="T1" fmla="*/ 402 h 423"/>
                <a:gd name="T2" fmla="*/ 14 w 688"/>
                <a:gd name="T3" fmla="*/ 79 h 423"/>
                <a:gd name="T4" fmla="*/ 0 w 688"/>
                <a:gd name="T5" fmla="*/ 63 h 423"/>
                <a:gd name="T6" fmla="*/ 21 w 688"/>
                <a:gd name="T7" fmla="*/ 60 h 423"/>
                <a:gd name="T8" fmla="*/ 454 w 688"/>
                <a:gd name="T9" fmla="*/ 0 h 423"/>
                <a:gd name="T10" fmla="*/ 590 w 688"/>
                <a:gd name="T11" fmla="*/ 132 h 423"/>
                <a:gd name="T12" fmla="*/ 688 w 688"/>
                <a:gd name="T13" fmla="*/ 168 h 423"/>
                <a:gd name="T14" fmla="*/ 596 w 688"/>
                <a:gd name="T15" fmla="*/ 423 h 423"/>
                <a:gd name="T16" fmla="*/ 498 w 688"/>
                <a:gd name="T17" fmla="*/ 388 h 423"/>
                <a:gd name="T18" fmla="*/ 308 w 688"/>
                <a:gd name="T19" fmla="*/ 40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8" h="423">
                  <a:moveTo>
                    <a:pt x="308" y="402"/>
                  </a:moveTo>
                  <a:lnTo>
                    <a:pt x="14" y="79"/>
                  </a:lnTo>
                  <a:lnTo>
                    <a:pt x="0" y="63"/>
                  </a:lnTo>
                  <a:lnTo>
                    <a:pt x="21" y="60"/>
                  </a:lnTo>
                  <a:lnTo>
                    <a:pt x="454" y="0"/>
                  </a:lnTo>
                  <a:lnTo>
                    <a:pt x="590" y="132"/>
                  </a:lnTo>
                  <a:lnTo>
                    <a:pt x="688" y="168"/>
                  </a:lnTo>
                  <a:lnTo>
                    <a:pt x="596" y="423"/>
                  </a:lnTo>
                  <a:lnTo>
                    <a:pt x="498" y="388"/>
                  </a:lnTo>
                  <a:lnTo>
                    <a:pt x="308" y="402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4" name="Freeform 383"/>
            <p:cNvSpPr/>
            <p:nvPr userDrawn="1"/>
          </p:nvSpPr>
          <p:spPr bwMode="auto">
            <a:xfrm>
              <a:off x="7573963" y="3108325"/>
              <a:ext cx="730250" cy="282575"/>
            </a:xfrm>
            <a:custGeom>
              <a:avLst/>
              <a:gdLst>
                <a:gd name="T0" fmla="*/ 451 w 460"/>
                <a:gd name="T1" fmla="*/ 178 h 178"/>
                <a:gd name="T2" fmla="*/ 13 w 460"/>
                <a:gd name="T3" fmla="*/ 19 h 178"/>
                <a:gd name="T4" fmla="*/ 0 w 460"/>
                <a:gd name="T5" fmla="*/ 5 h 178"/>
                <a:gd name="T6" fmla="*/ 31 w 460"/>
                <a:gd name="T7" fmla="*/ 0 h 178"/>
                <a:gd name="T8" fmla="*/ 460 w 460"/>
                <a:gd name="T9" fmla="*/ 156 h 178"/>
                <a:gd name="T10" fmla="*/ 451 w 460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178">
                  <a:moveTo>
                    <a:pt x="451" y="178"/>
                  </a:moveTo>
                  <a:lnTo>
                    <a:pt x="13" y="19"/>
                  </a:lnTo>
                  <a:lnTo>
                    <a:pt x="0" y="5"/>
                  </a:lnTo>
                  <a:lnTo>
                    <a:pt x="31" y="0"/>
                  </a:lnTo>
                  <a:lnTo>
                    <a:pt x="460" y="156"/>
                  </a:lnTo>
                  <a:lnTo>
                    <a:pt x="451" y="178"/>
                  </a:ln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5" name="Freeform 384"/>
            <p:cNvSpPr/>
            <p:nvPr userDrawn="1"/>
          </p:nvSpPr>
          <p:spPr bwMode="auto">
            <a:xfrm>
              <a:off x="8247063" y="3319463"/>
              <a:ext cx="117475" cy="117475"/>
            </a:xfrm>
            <a:custGeom>
              <a:avLst/>
              <a:gdLst>
                <a:gd name="T0" fmla="*/ 44 w 125"/>
                <a:gd name="T1" fmla="*/ 114 h 124"/>
                <a:gd name="T2" fmla="*/ 11 w 125"/>
                <a:gd name="T3" fmla="*/ 43 h 124"/>
                <a:gd name="T4" fmla="*/ 81 w 125"/>
                <a:gd name="T5" fmla="*/ 10 h 124"/>
                <a:gd name="T6" fmla="*/ 115 w 125"/>
                <a:gd name="T7" fmla="*/ 81 h 124"/>
                <a:gd name="T8" fmla="*/ 44 w 125"/>
                <a:gd name="T9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44" y="114"/>
                  </a:moveTo>
                  <a:cubicBezTo>
                    <a:pt x="15" y="104"/>
                    <a:pt x="0" y="72"/>
                    <a:pt x="11" y="43"/>
                  </a:cubicBezTo>
                  <a:cubicBezTo>
                    <a:pt x="21" y="15"/>
                    <a:pt x="53" y="0"/>
                    <a:pt x="81" y="10"/>
                  </a:cubicBezTo>
                  <a:cubicBezTo>
                    <a:pt x="110" y="21"/>
                    <a:pt x="125" y="52"/>
                    <a:pt x="115" y="81"/>
                  </a:cubicBezTo>
                  <a:cubicBezTo>
                    <a:pt x="104" y="110"/>
                    <a:pt x="73" y="124"/>
                    <a:pt x="44" y="114"/>
                  </a:cubicBez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6" name="Freeform 385"/>
            <p:cNvSpPr/>
            <p:nvPr userDrawn="1"/>
          </p:nvSpPr>
          <p:spPr bwMode="auto">
            <a:xfrm>
              <a:off x="10564813" y="4005263"/>
              <a:ext cx="1658937" cy="973138"/>
            </a:xfrm>
            <a:custGeom>
              <a:avLst/>
              <a:gdLst>
                <a:gd name="T0" fmla="*/ 1711 w 1759"/>
                <a:gd name="T1" fmla="*/ 831 h 1034"/>
                <a:gd name="T2" fmla="*/ 1711 w 1759"/>
                <a:gd name="T3" fmla="*/ 831 h 1034"/>
                <a:gd name="T4" fmla="*/ 1556 w 1759"/>
                <a:gd name="T5" fmla="*/ 501 h 1034"/>
                <a:gd name="T6" fmla="*/ 176 w 1759"/>
                <a:gd name="T7" fmla="*/ 0 h 1034"/>
                <a:gd name="T8" fmla="*/ 0 w 1759"/>
                <a:gd name="T9" fmla="*/ 485 h 1034"/>
                <a:gd name="T10" fmla="*/ 1380 w 1759"/>
                <a:gd name="T11" fmla="*/ 985 h 1034"/>
                <a:gd name="T12" fmla="*/ 1711 w 1759"/>
                <a:gd name="T13" fmla="*/ 83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9" h="1034">
                  <a:moveTo>
                    <a:pt x="1711" y="831"/>
                  </a:moveTo>
                  <a:cubicBezTo>
                    <a:pt x="1711" y="831"/>
                    <a:pt x="1711" y="831"/>
                    <a:pt x="1711" y="831"/>
                  </a:cubicBezTo>
                  <a:cubicBezTo>
                    <a:pt x="1759" y="697"/>
                    <a:pt x="1690" y="549"/>
                    <a:pt x="1556" y="50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1380" y="985"/>
                    <a:pt x="1380" y="985"/>
                    <a:pt x="1380" y="985"/>
                  </a:cubicBezTo>
                  <a:cubicBezTo>
                    <a:pt x="1514" y="1034"/>
                    <a:pt x="1662" y="965"/>
                    <a:pt x="1711" y="831"/>
                  </a:cubicBezTo>
                  <a:close/>
                </a:path>
              </a:pathLst>
            </a:custGeom>
            <a:solidFill>
              <a:srgbClr val="495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7" name="Freeform 386"/>
            <p:cNvSpPr/>
            <p:nvPr userDrawn="1"/>
          </p:nvSpPr>
          <p:spPr bwMode="auto">
            <a:xfrm>
              <a:off x="11915775" y="4371975"/>
              <a:ext cx="157162" cy="111125"/>
            </a:xfrm>
            <a:custGeom>
              <a:avLst/>
              <a:gdLst>
                <a:gd name="T0" fmla="*/ 0 w 99"/>
                <a:gd name="T1" fmla="*/ 39 h 70"/>
                <a:gd name="T2" fmla="*/ 14 w 99"/>
                <a:gd name="T3" fmla="*/ 0 h 70"/>
                <a:gd name="T4" fmla="*/ 99 w 99"/>
                <a:gd name="T5" fmla="*/ 31 h 70"/>
                <a:gd name="T6" fmla="*/ 85 w 99"/>
                <a:gd name="T7" fmla="*/ 70 h 70"/>
                <a:gd name="T8" fmla="*/ 0 w 99"/>
                <a:gd name="T9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0">
                  <a:moveTo>
                    <a:pt x="0" y="39"/>
                  </a:moveTo>
                  <a:lnTo>
                    <a:pt x="14" y="0"/>
                  </a:lnTo>
                  <a:lnTo>
                    <a:pt x="99" y="31"/>
                  </a:lnTo>
                  <a:lnTo>
                    <a:pt x="85" y="7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8" name="Freeform 387"/>
            <p:cNvSpPr/>
            <p:nvPr userDrawn="1"/>
          </p:nvSpPr>
          <p:spPr bwMode="auto">
            <a:xfrm>
              <a:off x="11582400" y="4251325"/>
              <a:ext cx="150812" cy="109538"/>
            </a:xfrm>
            <a:custGeom>
              <a:avLst/>
              <a:gdLst>
                <a:gd name="T0" fmla="*/ 0 w 95"/>
                <a:gd name="T1" fmla="*/ 40 h 69"/>
                <a:gd name="T2" fmla="*/ 15 w 95"/>
                <a:gd name="T3" fmla="*/ 0 h 69"/>
                <a:gd name="T4" fmla="*/ 95 w 95"/>
                <a:gd name="T5" fmla="*/ 29 h 69"/>
                <a:gd name="T6" fmla="*/ 81 w 95"/>
                <a:gd name="T7" fmla="*/ 69 h 69"/>
                <a:gd name="T8" fmla="*/ 0 w 95"/>
                <a:gd name="T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9">
                  <a:moveTo>
                    <a:pt x="0" y="40"/>
                  </a:moveTo>
                  <a:lnTo>
                    <a:pt x="15" y="0"/>
                  </a:lnTo>
                  <a:lnTo>
                    <a:pt x="95" y="29"/>
                  </a:lnTo>
                  <a:lnTo>
                    <a:pt x="81" y="6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9" name="Freeform 388"/>
            <p:cNvSpPr/>
            <p:nvPr userDrawn="1"/>
          </p:nvSpPr>
          <p:spPr bwMode="auto">
            <a:xfrm>
              <a:off x="10974388" y="3973513"/>
              <a:ext cx="1131887" cy="452438"/>
            </a:xfrm>
            <a:custGeom>
              <a:avLst/>
              <a:gdLst>
                <a:gd name="T0" fmla="*/ 0 w 713"/>
                <a:gd name="T1" fmla="*/ 31 h 285"/>
                <a:gd name="T2" fmla="*/ 12 w 713"/>
                <a:gd name="T3" fmla="*/ 0 h 285"/>
                <a:gd name="T4" fmla="*/ 713 w 713"/>
                <a:gd name="T5" fmla="*/ 254 h 285"/>
                <a:gd name="T6" fmla="*/ 702 w 713"/>
                <a:gd name="T7" fmla="*/ 285 h 285"/>
                <a:gd name="T8" fmla="*/ 0 w 713"/>
                <a:gd name="T9" fmla="*/ 3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285">
                  <a:moveTo>
                    <a:pt x="0" y="31"/>
                  </a:moveTo>
                  <a:lnTo>
                    <a:pt x="12" y="0"/>
                  </a:lnTo>
                  <a:lnTo>
                    <a:pt x="713" y="254"/>
                  </a:lnTo>
                  <a:lnTo>
                    <a:pt x="702" y="28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0" name="Freeform 389"/>
            <p:cNvSpPr/>
            <p:nvPr userDrawn="1"/>
          </p:nvSpPr>
          <p:spPr bwMode="auto">
            <a:xfrm>
              <a:off x="8766175" y="3513138"/>
              <a:ext cx="2370137" cy="2751138"/>
            </a:xfrm>
            <a:custGeom>
              <a:avLst/>
              <a:gdLst>
                <a:gd name="T0" fmla="*/ 1160 w 2514"/>
                <a:gd name="T1" fmla="*/ 1135 h 2921"/>
                <a:gd name="T2" fmla="*/ 794 w 2514"/>
                <a:gd name="T3" fmla="*/ 641 h 2921"/>
                <a:gd name="T4" fmla="*/ 571 w 2514"/>
                <a:gd name="T5" fmla="*/ 159 h 2921"/>
                <a:gd name="T6" fmla="*/ 306 w 2514"/>
                <a:gd name="T7" fmla="*/ 4 h 2921"/>
                <a:gd name="T8" fmla="*/ 281 w 2514"/>
                <a:gd name="T9" fmla="*/ 7 h 2921"/>
                <a:gd name="T10" fmla="*/ 10 w 2514"/>
                <a:gd name="T11" fmla="*/ 229 h 2921"/>
                <a:gd name="T12" fmla="*/ 2 w 2514"/>
                <a:gd name="T13" fmla="*/ 286 h 2921"/>
                <a:gd name="T14" fmla="*/ 100 w 2514"/>
                <a:gd name="T15" fmla="*/ 568 h 2921"/>
                <a:gd name="T16" fmla="*/ 696 w 2514"/>
                <a:gd name="T17" fmla="*/ 1885 h 2921"/>
                <a:gd name="T18" fmla="*/ 1036 w 2514"/>
                <a:gd name="T19" fmla="*/ 2398 h 2921"/>
                <a:gd name="T20" fmla="*/ 1044 w 2514"/>
                <a:gd name="T21" fmla="*/ 2407 h 2921"/>
                <a:gd name="T22" fmla="*/ 1288 w 2514"/>
                <a:gd name="T23" fmla="*/ 2680 h 2921"/>
                <a:gd name="T24" fmla="*/ 1321 w 2514"/>
                <a:gd name="T25" fmla="*/ 2721 h 2921"/>
                <a:gd name="T26" fmla="*/ 1419 w 2514"/>
                <a:gd name="T27" fmla="*/ 2916 h 2921"/>
                <a:gd name="T28" fmla="*/ 1428 w 2514"/>
                <a:gd name="T29" fmla="*/ 2919 h 2921"/>
                <a:gd name="T30" fmla="*/ 2465 w 2514"/>
                <a:gd name="T31" fmla="*/ 2400 h 2921"/>
                <a:gd name="T32" fmla="*/ 2408 w 2514"/>
                <a:gd name="T33" fmla="*/ 2285 h 2921"/>
                <a:gd name="T34" fmla="*/ 2398 w 2514"/>
                <a:gd name="T35" fmla="*/ 2196 h 2921"/>
                <a:gd name="T36" fmla="*/ 2514 w 2514"/>
                <a:gd name="T37" fmla="*/ 1740 h 2921"/>
                <a:gd name="T38" fmla="*/ 1708 w 2514"/>
                <a:gd name="T39" fmla="*/ 1331 h 2921"/>
                <a:gd name="T40" fmla="*/ 1647 w 2514"/>
                <a:gd name="T41" fmla="*/ 1299 h 2921"/>
                <a:gd name="T42" fmla="*/ 1160 w 2514"/>
                <a:gd name="T43" fmla="*/ 1135 h 2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14" h="2921">
                  <a:moveTo>
                    <a:pt x="1160" y="1135"/>
                  </a:moveTo>
                  <a:cubicBezTo>
                    <a:pt x="1104" y="1086"/>
                    <a:pt x="899" y="878"/>
                    <a:pt x="794" y="641"/>
                  </a:cubicBezTo>
                  <a:cubicBezTo>
                    <a:pt x="571" y="159"/>
                    <a:pt x="571" y="159"/>
                    <a:pt x="571" y="159"/>
                  </a:cubicBezTo>
                  <a:cubicBezTo>
                    <a:pt x="571" y="159"/>
                    <a:pt x="489" y="0"/>
                    <a:pt x="306" y="4"/>
                  </a:cubicBezTo>
                  <a:cubicBezTo>
                    <a:pt x="298" y="4"/>
                    <a:pt x="290" y="6"/>
                    <a:pt x="281" y="7"/>
                  </a:cubicBezTo>
                  <a:cubicBezTo>
                    <a:pt x="234" y="18"/>
                    <a:pt x="72" y="67"/>
                    <a:pt x="10" y="229"/>
                  </a:cubicBezTo>
                  <a:cubicBezTo>
                    <a:pt x="3" y="247"/>
                    <a:pt x="0" y="266"/>
                    <a:pt x="2" y="286"/>
                  </a:cubicBezTo>
                  <a:cubicBezTo>
                    <a:pt x="6" y="329"/>
                    <a:pt x="25" y="418"/>
                    <a:pt x="100" y="568"/>
                  </a:cubicBezTo>
                  <a:cubicBezTo>
                    <a:pt x="696" y="1885"/>
                    <a:pt x="696" y="1885"/>
                    <a:pt x="696" y="1885"/>
                  </a:cubicBezTo>
                  <a:cubicBezTo>
                    <a:pt x="696" y="1885"/>
                    <a:pt x="861" y="2210"/>
                    <a:pt x="1036" y="2398"/>
                  </a:cubicBezTo>
                  <a:cubicBezTo>
                    <a:pt x="1039" y="2401"/>
                    <a:pt x="1041" y="2404"/>
                    <a:pt x="1044" y="2407"/>
                  </a:cubicBezTo>
                  <a:cubicBezTo>
                    <a:pt x="1067" y="2437"/>
                    <a:pt x="1203" y="2610"/>
                    <a:pt x="1288" y="2680"/>
                  </a:cubicBezTo>
                  <a:cubicBezTo>
                    <a:pt x="1301" y="2691"/>
                    <a:pt x="1313" y="2705"/>
                    <a:pt x="1321" y="2721"/>
                  </a:cubicBezTo>
                  <a:cubicBezTo>
                    <a:pt x="1419" y="2916"/>
                    <a:pt x="1419" y="2916"/>
                    <a:pt x="1419" y="2916"/>
                  </a:cubicBezTo>
                  <a:cubicBezTo>
                    <a:pt x="1421" y="2919"/>
                    <a:pt x="1425" y="2921"/>
                    <a:pt x="1428" y="2919"/>
                  </a:cubicBezTo>
                  <a:cubicBezTo>
                    <a:pt x="2465" y="2400"/>
                    <a:pt x="2465" y="2400"/>
                    <a:pt x="2465" y="2400"/>
                  </a:cubicBezTo>
                  <a:cubicBezTo>
                    <a:pt x="2408" y="2285"/>
                    <a:pt x="2408" y="2285"/>
                    <a:pt x="2408" y="2285"/>
                  </a:cubicBezTo>
                  <a:cubicBezTo>
                    <a:pt x="2394" y="2258"/>
                    <a:pt x="2391" y="2226"/>
                    <a:pt x="2398" y="2196"/>
                  </a:cubicBezTo>
                  <a:cubicBezTo>
                    <a:pt x="2514" y="1740"/>
                    <a:pt x="2514" y="1740"/>
                    <a:pt x="2514" y="1740"/>
                  </a:cubicBezTo>
                  <a:cubicBezTo>
                    <a:pt x="1708" y="1331"/>
                    <a:pt x="1708" y="1331"/>
                    <a:pt x="1708" y="1331"/>
                  </a:cubicBezTo>
                  <a:cubicBezTo>
                    <a:pt x="1689" y="1321"/>
                    <a:pt x="1666" y="1308"/>
                    <a:pt x="1647" y="1299"/>
                  </a:cubicBezTo>
                  <a:cubicBezTo>
                    <a:pt x="1631" y="1291"/>
                    <a:pt x="1538" y="1465"/>
                    <a:pt x="1160" y="1135"/>
                  </a:cubicBezTo>
                  <a:close/>
                </a:path>
              </a:pathLst>
            </a:custGeom>
            <a:solidFill>
              <a:srgbClr val="EDB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1" name="Freeform 390"/>
            <p:cNvSpPr/>
            <p:nvPr userDrawn="1"/>
          </p:nvSpPr>
          <p:spPr bwMode="auto">
            <a:xfrm>
              <a:off x="8848725" y="3592513"/>
              <a:ext cx="409575" cy="430213"/>
            </a:xfrm>
            <a:custGeom>
              <a:avLst/>
              <a:gdLst>
                <a:gd name="T0" fmla="*/ 144 w 434"/>
                <a:gd name="T1" fmla="*/ 446 h 457"/>
                <a:gd name="T2" fmla="*/ 404 w 434"/>
                <a:gd name="T3" fmla="*/ 309 h 457"/>
                <a:gd name="T4" fmla="*/ 422 w 434"/>
                <a:gd name="T5" fmla="*/ 248 h 457"/>
                <a:gd name="T6" fmla="*/ 345 w 434"/>
                <a:gd name="T7" fmla="*/ 107 h 457"/>
                <a:gd name="T8" fmla="*/ 125 w 434"/>
                <a:gd name="T9" fmla="*/ 56 h 457"/>
                <a:gd name="T10" fmla="*/ 1 w 434"/>
                <a:gd name="T11" fmla="*/ 242 h 457"/>
                <a:gd name="T12" fmla="*/ 60 w 434"/>
                <a:gd name="T13" fmla="*/ 381 h 457"/>
                <a:gd name="T14" fmla="*/ 83 w 434"/>
                <a:gd name="T15" fmla="*/ 427 h 457"/>
                <a:gd name="T16" fmla="*/ 144 w 434"/>
                <a:gd name="T17" fmla="*/ 44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57">
                  <a:moveTo>
                    <a:pt x="144" y="446"/>
                  </a:moveTo>
                  <a:cubicBezTo>
                    <a:pt x="404" y="309"/>
                    <a:pt x="404" y="309"/>
                    <a:pt x="404" y="309"/>
                  </a:cubicBezTo>
                  <a:cubicBezTo>
                    <a:pt x="426" y="298"/>
                    <a:pt x="434" y="270"/>
                    <a:pt x="422" y="248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7"/>
                    <a:pt x="276" y="0"/>
                    <a:pt x="125" y="56"/>
                  </a:cubicBezTo>
                  <a:cubicBezTo>
                    <a:pt x="125" y="56"/>
                    <a:pt x="0" y="109"/>
                    <a:pt x="1" y="242"/>
                  </a:cubicBezTo>
                  <a:cubicBezTo>
                    <a:pt x="1" y="242"/>
                    <a:pt x="5" y="295"/>
                    <a:pt x="60" y="381"/>
                  </a:cubicBezTo>
                  <a:cubicBezTo>
                    <a:pt x="83" y="427"/>
                    <a:pt x="83" y="427"/>
                    <a:pt x="83" y="427"/>
                  </a:cubicBezTo>
                  <a:cubicBezTo>
                    <a:pt x="95" y="449"/>
                    <a:pt x="122" y="457"/>
                    <a:pt x="144" y="446"/>
                  </a:cubicBezTo>
                  <a:close/>
                </a:path>
              </a:pathLst>
            </a:custGeom>
            <a:solidFill>
              <a:srgbClr val="FFD9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2" name="Freeform 391"/>
            <p:cNvSpPr/>
            <p:nvPr userDrawn="1"/>
          </p:nvSpPr>
          <p:spPr bwMode="auto">
            <a:xfrm>
              <a:off x="9826625" y="5635625"/>
              <a:ext cx="1654175" cy="1001713"/>
            </a:xfrm>
            <a:custGeom>
              <a:avLst/>
              <a:gdLst>
                <a:gd name="T0" fmla="*/ 0 w 1042"/>
                <a:gd name="T1" fmla="*/ 459 h 631"/>
                <a:gd name="T2" fmla="*/ 87 w 1042"/>
                <a:gd name="T3" fmla="*/ 631 h 631"/>
                <a:gd name="T4" fmla="*/ 1042 w 1042"/>
                <a:gd name="T5" fmla="*/ 183 h 631"/>
                <a:gd name="T6" fmla="*/ 942 w 1042"/>
                <a:gd name="T7" fmla="*/ 0 h 631"/>
                <a:gd name="T8" fmla="*/ 0 w 1042"/>
                <a:gd name="T9" fmla="*/ 45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631">
                  <a:moveTo>
                    <a:pt x="0" y="459"/>
                  </a:moveTo>
                  <a:lnTo>
                    <a:pt x="87" y="631"/>
                  </a:lnTo>
                  <a:lnTo>
                    <a:pt x="1042" y="183"/>
                  </a:lnTo>
                  <a:lnTo>
                    <a:pt x="942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3" name="Freeform 392"/>
            <p:cNvSpPr/>
            <p:nvPr userDrawn="1"/>
          </p:nvSpPr>
          <p:spPr bwMode="auto">
            <a:xfrm>
              <a:off x="9845675" y="5859463"/>
              <a:ext cx="2254250" cy="1000125"/>
            </a:xfrm>
            <a:custGeom>
              <a:avLst/>
              <a:gdLst>
                <a:gd name="T0" fmla="*/ 1420 w 1420"/>
                <a:gd name="T1" fmla="*/ 630 h 630"/>
                <a:gd name="T2" fmla="*/ 43 w 1420"/>
                <a:gd name="T3" fmla="*/ 630 h 630"/>
                <a:gd name="T4" fmla="*/ 0 w 1420"/>
                <a:gd name="T5" fmla="*/ 533 h 630"/>
                <a:gd name="T6" fmla="*/ 1140 w 1420"/>
                <a:gd name="T7" fmla="*/ 0 h 630"/>
                <a:gd name="T8" fmla="*/ 1420 w 1420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0" h="630">
                  <a:moveTo>
                    <a:pt x="1420" y="630"/>
                  </a:moveTo>
                  <a:lnTo>
                    <a:pt x="43" y="630"/>
                  </a:lnTo>
                  <a:lnTo>
                    <a:pt x="0" y="533"/>
                  </a:lnTo>
                  <a:lnTo>
                    <a:pt x="1140" y="0"/>
                  </a:lnTo>
                  <a:lnTo>
                    <a:pt x="1420" y="630"/>
                  </a:lnTo>
                  <a:close/>
                </a:path>
              </a:pathLst>
            </a:cu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4" name="Freeform 393"/>
            <p:cNvSpPr/>
            <p:nvPr userDrawn="1"/>
          </p:nvSpPr>
          <p:spPr bwMode="auto">
            <a:xfrm>
              <a:off x="8494713" y="3225800"/>
              <a:ext cx="300037" cy="552450"/>
            </a:xfrm>
            <a:custGeom>
              <a:avLst/>
              <a:gdLst>
                <a:gd name="T0" fmla="*/ 9 w 317"/>
                <a:gd name="T1" fmla="*/ 502 h 586"/>
                <a:gd name="T2" fmla="*/ 178 w 317"/>
                <a:gd name="T3" fmla="*/ 36 h 586"/>
                <a:gd name="T4" fmla="*/ 237 w 317"/>
                <a:gd name="T5" fmla="*/ 8 h 586"/>
                <a:gd name="T6" fmla="*/ 281 w 317"/>
                <a:gd name="T7" fmla="*/ 24 h 586"/>
                <a:gd name="T8" fmla="*/ 308 w 317"/>
                <a:gd name="T9" fmla="*/ 83 h 586"/>
                <a:gd name="T10" fmla="*/ 139 w 317"/>
                <a:gd name="T11" fmla="*/ 550 h 586"/>
                <a:gd name="T12" fmla="*/ 80 w 317"/>
                <a:gd name="T13" fmla="*/ 577 h 586"/>
                <a:gd name="T14" fmla="*/ 37 w 317"/>
                <a:gd name="T15" fmla="*/ 561 h 586"/>
                <a:gd name="T16" fmla="*/ 9 w 317"/>
                <a:gd name="T17" fmla="*/ 50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586">
                  <a:moveTo>
                    <a:pt x="9" y="502"/>
                  </a:moveTo>
                  <a:cubicBezTo>
                    <a:pt x="178" y="36"/>
                    <a:pt x="178" y="36"/>
                    <a:pt x="178" y="36"/>
                  </a:cubicBezTo>
                  <a:cubicBezTo>
                    <a:pt x="187" y="12"/>
                    <a:pt x="213" y="0"/>
                    <a:pt x="237" y="8"/>
                  </a:cubicBezTo>
                  <a:cubicBezTo>
                    <a:pt x="281" y="24"/>
                    <a:pt x="281" y="24"/>
                    <a:pt x="281" y="24"/>
                  </a:cubicBezTo>
                  <a:cubicBezTo>
                    <a:pt x="305" y="33"/>
                    <a:pt x="317" y="59"/>
                    <a:pt x="308" y="83"/>
                  </a:cubicBezTo>
                  <a:cubicBezTo>
                    <a:pt x="139" y="550"/>
                    <a:pt x="139" y="550"/>
                    <a:pt x="139" y="550"/>
                  </a:cubicBezTo>
                  <a:cubicBezTo>
                    <a:pt x="130" y="574"/>
                    <a:pt x="104" y="586"/>
                    <a:pt x="80" y="577"/>
                  </a:cubicBezTo>
                  <a:cubicBezTo>
                    <a:pt x="37" y="561"/>
                    <a:pt x="37" y="561"/>
                    <a:pt x="37" y="561"/>
                  </a:cubicBezTo>
                  <a:cubicBezTo>
                    <a:pt x="13" y="553"/>
                    <a:pt x="0" y="526"/>
                    <a:pt x="9" y="502"/>
                  </a:cubicBez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7882" y="3682915"/>
            <a:ext cx="4810288" cy="771482"/>
          </a:xfrm>
          <a:noFill/>
        </p:spPr>
        <p:txBody>
          <a:bodyPr lIns="90000" rIns="90000" anchor="b">
            <a:norm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7882" y="4485006"/>
            <a:ext cx="4810288" cy="1082874"/>
          </a:xfrm>
          <a:noFill/>
        </p:spPr>
        <p:txBody>
          <a:bodyPr lIns="90000" rIns="9000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77882" y="3665141"/>
            <a:ext cx="4132243" cy="0"/>
          </a:xfrm>
          <a:prstGeom prst="line">
            <a:avLst/>
          </a:prstGeom>
          <a:ln>
            <a:solidFill>
              <a:srgbClr val="3F4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854678" y="4374282"/>
            <a:ext cx="4482645" cy="973538"/>
          </a:xfrm>
        </p:spPr>
        <p:txBody>
          <a:bodyPr lIns="90000" rIns="90000" anchor="b">
            <a:normAutofit/>
          </a:bodyPr>
          <a:lstStyle>
            <a:lvl1pPr marL="0" indent="0" algn="ctr">
              <a:buFont typeface="Arial" panose="02080604020202020204" pitchFamily="34" charset="0"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854678" y="5435425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854678" y="5751059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grpSp>
        <p:nvGrpSpPr>
          <p:cNvPr id="444" name="组合 443"/>
          <p:cNvGrpSpPr/>
          <p:nvPr userDrawn="1"/>
        </p:nvGrpSpPr>
        <p:grpSpPr>
          <a:xfrm>
            <a:off x="2961481" y="654824"/>
            <a:ext cx="6269038" cy="3617953"/>
            <a:chOff x="1627188" y="850900"/>
            <a:chExt cx="8934450" cy="5156201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630363" y="854075"/>
              <a:ext cx="8931275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Oval 5"/>
            <p:cNvSpPr>
              <a:spLocks noChangeArrowheads="1"/>
            </p:cNvSpPr>
            <p:nvPr userDrawn="1"/>
          </p:nvSpPr>
          <p:spPr bwMode="auto">
            <a:xfrm>
              <a:off x="1627188" y="5243513"/>
              <a:ext cx="8934450" cy="7635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6"/>
            <p:cNvSpPr>
              <a:spLocks noChangeArrowheads="1"/>
            </p:cNvSpPr>
            <p:nvPr userDrawn="1"/>
          </p:nvSpPr>
          <p:spPr bwMode="auto">
            <a:xfrm>
              <a:off x="3841751" y="850900"/>
              <a:ext cx="225425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7"/>
            <p:cNvSpPr>
              <a:spLocks noEditPoints="1"/>
            </p:cNvSpPr>
            <p:nvPr userDrawn="1"/>
          </p:nvSpPr>
          <p:spPr bwMode="auto">
            <a:xfrm>
              <a:off x="3856038" y="850900"/>
              <a:ext cx="196850" cy="1063625"/>
            </a:xfrm>
            <a:custGeom>
              <a:avLst/>
              <a:gdLst>
                <a:gd name="T0" fmla="*/ 0 w 124"/>
                <a:gd name="T1" fmla="*/ 0 h 670"/>
                <a:gd name="T2" fmla="*/ 4 w 124"/>
                <a:gd name="T3" fmla="*/ 0 h 670"/>
                <a:gd name="T4" fmla="*/ 4 w 124"/>
                <a:gd name="T5" fmla="*/ 670 h 670"/>
                <a:gd name="T6" fmla="*/ 0 w 124"/>
                <a:gd name="T7" fmla="*/ 670 h 670"/>
                <a:gd name="T8" fmla="*/ 0 w 124"/>
                <a:gd name="T9" fmla="*/ 0 h 670"/>
                <a:gd name="T10" fmla="*/ 120 w 124"/>
                <a:gd name="T11" fmla="*/ 0 h 670"/>
                <a:gd name="T12" fmla="*/ 124 w 124"/>
                <a:gd name="T13" fmla="*/ 0 h 670"/>
                <a:gd name="T14" fmla="*/ 124 w 124"/>
                <a:gd name="T15" fmla="*/ 670 h 670"/>
                <a:gd name="T16" fmla="*/ 120 w 124"/>
                <a:gd name="T17" fmla="*/ 670 h 670"/>
                <a:gd name="T18" fmla="*/ 120 w 124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0">
                  <a:moveTo>
                    <a:pt x="0" y="0"/>
                  </a:moveTo>
                  <a:lnTo>
                    <a:pt x="4" y="0"/>
                  </a:lnTo>
                  <a:lnTo>
                    <a:pt x="4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0" y="0"/>
                  </a:moveTo>
                  <a:lnTo>
                    <a:pt x="124" y="0"/>
                  </a:lnTo>
                  <a:lnTo>
                    <a:pt x="124" y="670"/>
                  </a:lnTo>
                  <a:lnTo>
                    <a:pt x="120" y="67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"/>
            <p:cNvSpPr>
              <a:spLocks noChangeArrowheads="1"/>
            </p:cNvSpPr>
            <p:nvPr userDrawn="1"/>
          </p:nvSpPr>
          <p:spPr bwMode="auto">
            <a:xfrm>
              <a:off x="3871913" y="884238"/>
              <a:ext cx="165100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Oval 9"/>
            <p:cNvSpPr>
              <a:spLocks noChangeArrowheads="1"/>
            </p:cNvSpPr>
            <p:nvPr userDrawn="1"/>
          </p:nvSpPr>
          <p:spPr bwMode="auto">
            <a:xfrm>
              <a:off x="3917951" y="1782763"/>
              <a:ext cx="73025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10"/>
            <p:cNvSpPr>
              <a:spLocks noChangeArrowheads="1"/>
            </p:cNvSpPr>
            <p:nvPr userDrawn="1"/>
          </p:nvSpPr>
          <p:spPr bwMode="auto">
            <a:xfrm>
              <a:off x="3889376" y="1316038"/>
              <a:ext cx="131763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11"/>
            <p:cNvSpPr>
              <a:spLocks noChangeArrowheads="1"/>
            </p:cNvSpPr>
            <p:nvPr userDrawn="1"/>
          </p:nvSpPr>
          <p:spPr bwMode="auto">
            <a:xfrm>
              <a:off x="3889376" y="1354138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2"/>
            <p:cNvSpPr>
              <a:spLocks noChangeArrowheads="1"/>
            </p:cNvSpPr>
            <p:nvPr userDrawn="1"/>
          </p:nvSpPr>
          <p:spPr bwMode="auto">
            <a:xfrm>
              <a:off x="3889376" y="1393825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Oval 13"/>
            <p:cNvSpPr>
              <a:spLocks noChangeArrowheads="1"/>
            </p:cNvSpPr>
            <p:nvPr userDrawn="1"/>
          </p:nvSpPr>
          <p:spPr bwMode="auto">
            <a:xfrm>
              <a:off x="3927476" y="1792288"/>
              <a:ext cx="53975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"/>
            <p:cNvSpPr>
              <a:spLocks noChangeArrowheads="1"/>
            </p:cNvSpPr>
            <p:nvPr userDrawn="1"/>
          </p:nvSpPr>
          <p:spPr bwMode="auto">
            <a:xfrm>
              <a:off x="4073526" y="850900"/>
              <a:ext cx="227013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15"/>
            <p:cNvSpPr>
              <a:spLocks noEditPoints="1"/>
            </p:cNvSpPr>
            <p:nvPr userDrawn="1"/>
          </p:nvSpPr>
          <p:spPr bwMode="auto">
            <a:xfrm>
              <a:off x="4089401" y="850900"/>
              <a:ext cx="198438" cy="1063625"/>
            </a:xfrm>
            <a:custGeom>
              <a:avLst/>
              <a:gdLst>
                <a:gd name="T0" fmla="*/ 0 w 125"/>
                <a:gd name="T1" fmla="*/ 0 h 670"/>
                <a:gd name="T2" fmla="*/ 2 w 125"/>
                <a:gd name="T3" fmla="*/ 0 h 670"/>
                <a:gd name="T4" fmla="*/ 2 w 125"/>
                <a:gd name="T5" fmla="*/ 670 h 670"/>
                <a:gd name="T6" fmla="*/ 0 w 125"/>
                <a:gd name="T7" fmla="*/ 670 h 670"/>
                <a:gd name="T8" fmla="*/ 0 w 125"/>
                <a:gd name="T9" fmla="*/ 0 h 670"/>
                <a:gd name="T10" fmla="*/ 121 w 125"/>
                <a:gd name="T11" fmla="*/ 0 h 670"/>
                <a:gd name="T12" fmla="*/ 125 w 125"/>
                <a:gd name="T13" fmla="*/ 0 h 670"/>
                <a:gd name="T14" fmla="*/ 125 w 125"/>
                <a:gd name="T15" fmla="*/ 670 h 670"/>
                <a:gd name="T16" fmla="*/ 121 w 125"/>
                <a:gd name="T17" fmla="*/ 670 h 670"/>
                <a:gd name="T18" fmla="*/ 121 w 125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1" y="0"/>
                  </a:moveTo>
                  <a:lnTo>
                    <a:pt x="125" y="0"/>
                  </a:lnTo>
                  <a:lnTo>
                    <a:pt x="125" y="670"/>
                  </a:lnTo>
                  <a:lnTo>
                    <a:pt x="121" y="67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6"/>
            <p:cNvSpPr>
              <a:spLocks noChangeArrowheads="1"/>
            </p:cNvSpPr>
            <p:nvPr userDrawn="1"/>
          </p:nvSpPr>
          <p:spPr bwMode="auto">
            <a:xfrm>
              <a:off x="4106863" y="884238"/>
              <a:ext cx="163513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Oval 17"/>
            <p:cNvSpPr>
              <a:spLocks noChangeArrowheads="1"/>
            </p:cNvSpPr>
            <p:nvPr userDrawn="1"/>
          </p:nvSpPr>
          <p:spPr bwMode="auto">
            <a:xfrm>
              <a:off x="4152901" y="1782763"/>
              <a:ext cx="68263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8"/>
            <p:cNvSpPr>
              <a:spLocks noChangeArrowheads="1"/>
            </p:cNvSpPr>
            <p:nvPr userDrawn="1"/>
          </p:nvSpPr>
          <p:spPr bwMode="auto">
            <a:xfrm>
              <a:off x="4122738" y="1316038"/>
              <a:ext cx="131763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9"/>
            <p:cNvSpPr>
              <a:spLocks noChangeArrowheads="1"/>
            </p:cNvSpPr>
            <p:nvPr userDrawn="1"/>
          </p:nvSpPr>
          <p:spPr bwMode="auto">
            <a:xfrm>
              <a:off x="4122738" y="1354138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20"/>
            <p:cNvSpPr>
              <a:spLocks noChangeArrowheads="1"/>
            </p:cNvSpPr>
            <p:nvPr userDrawn="1"/>
          </p:nvSpPr>
          <p:spPr bwMode="auto">
            <a:xfrm>
              <a:off x="4122738" y="1393825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Oval 21"/>
            <p:cNvSpPr>
              <a:spLocks noChangeArrowheads="1"/>
            </p:cNvSpPr>
            <p:nvPr userDrawn="1"/>
          </p:nvSpPr>
          <p:spPr bwMode="auto">
            <a:xfrm>
              <a:off x="4162426" y="1792288"/>
              <a:ext cx="52388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22"/>
            <p:cNvSpPr>
              <a:spLocks noChangeArrowheads="1"/>
            </p:cNvSpPr>
            <p:nvPr userDrawn="1"/>
          </p:nvSpPr>
          <p:spPr bwMode="auto">
            <a:xfrm>
              <a:off x="4306888" y="850900"/>
              <a:ext cx="228600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3"/>
            <p:cNvSpPr>
              <a:spLocks noEditPoints="1"/>
            </p:cNvSpPr>
            <p:nvPr userDrawn="1"/>
          </p:nvSpPr>
          <p:spPr bwMode="auto">
            <a:xfrm>
              <a:off x="4324351" y="850900"/>
              <a:ext cx="193675" cy="1063625"/>
            </a:xfrm>
            <a:custGeom>
              <a:avLst/>
              <a:gdLst>
                <a:gd name="T0" fmla="*/ 0 w 122"/>
                <a:gd name="T1" fmla="*/ 0 h 670"/>
                <a:gd name="T2" fmla="*/ 2 w 122"/>
                <a:gd name="T3" fmla="*/ 0 h 670"/>
                <a:gd name="T4" fmla="*/ 2 w 122"/>
                <a:gd name="T5" fmla="*/ 670 h 670"/>
                <a:gd name="T6" fmla="*/ 0 w 122"/>
                <a:gd name="T7" fmla="*/ 670 h 670"/>
                <a:gd name="T8" fmla="*/ 0 w 122"/>
                <a:gd name="T9" fmla="*/ 0 h 670"/>
                <a:gd name="T10" fmla="*/ 120 w 122"/>
                <a:gd name="T11" fmla="*/ 0 h 670"/>
                <a:gd name="T12" fmla="*/ 122 w 122"/>
                <a:gd name="T13" fmla="*/ 0 h 670"/>
                <a:gd name="T14" fmla="*/ 122 w 122"/>
                <a:gd name="T15" fmla="*/ 670 h 670"/>
                <a:gd name="T16" fmla="*/ 120 w 122"/>
                <a:gd name="T17" fmla="*/ 670 h 670"/>
                <a:gd name="T18" fmla="*/ 120 w 122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0" y="0"/>
                  </a:moveTo>
                  <a:lnTo>
                    <a:pt x="122" y="0"/>
                  </a:lnTo>
                  <a:lnTo>
                    <a:pt x="122" y="670"/>
                  </a:lnTo>
                  <a:lnTo>
                    <a:pt x="120" y="67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24"/>
            <p:cNvSpPr>
              <a:spLocks noChangeArrowheads="1"/>
            </p:cNvSpPr>
            <p:nvPr userDrawn="1"/>
          </p:nvSpPr>
          <p:spPr bwMode="auto">
            <a:xfrm>
              <a:off x="4340226" y="884238"/>
              <a:ext cx="161925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Oval 25"/>
            <p:cNvSpPr>
              <a:spLocks noChangeArrowheads="1"/>
            </p:cNvSpPr>
            <p:nvPr userDrawn="1"/>
          </p:nvSpPr>
          <p:spPr bwMode="auto">
            <a:xfrm>
              <a:off x="4386263" y="1782763"/>
              <a:ext cx="69850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26"/>
            <p:cNvSpPr>
              <a:spLocks noChangeArrowheads="1"/>
            </p:cNvSpPr>
            <p:nvPr userDrawn="1"/>
          </p:nvSpPr>
          <p:spPr bwMode="auto">
            <a:xfrm>
              <a:off x="4352926" y="1316038"/>
              <a:ext cx="136525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27"/>
            <p:cNvSpPr>
              <a:spLocks noChangeArrowheads="1"/>
            </p:cNvSpPr>
            <p:nvPr userDrawn="1"/>
          </p:nvSpPr>
          <p:spPr bwMode="auto">
            <a:xfrm>
              <a:off x="4352926" y="1354138"/>
              <a:ext cx="136525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28"/>
            <p:cNvSpPr>
              <a:spLocks noChangeArrowheads="1"/>
            </p:cNvSpPr>
            <p:nvPr userDrawn="1"/>
          </p:nvSpPr>
          <p:spPr bwMode="auto">
            <a:xfrm>
              <a:off x="4352926" y="1393825"/>
              <a:ext cx="136525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Oval 29"/>
            <p:cNvSpPr>
              <a:spLocks noChangeArrowheads="1"/>
            </p:cNvSpPr>
            <p:nvPr userDrawn="1"/>
          </p:nvSpPr>
          <p:spPr bwMode="auto">
            <a:xfrm>
              <a:off x="4395788" y="1792288"/>
              <a:ext cx="50800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30"/>
            <p:cNvSpPr>
              <a:spLocks noChangeArrowheads="1"/>
            </p:cNvSpPr>
            <p:nvPr userDrawn="1"/>
          </p:nvSpPr>
          <p:spPr bwMode="auto">
            <a:xfrm>
              <a:off x="4541838" y="850900"/>
              <a:ext cx="227013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1"/>
            <p:cNvSpPr>
              <a:spLocks noEditPoints="1"/>
            </p:cNvSpPr>
            <p:nvPr userDrawn="1"/>
          </p:nvSpPr>
          <p:spPr bwMode="auto">
            <a:xfrm>
              <a:off x="4557713" y="850900"/>
              <a:ext cx="198438" cy="1063625"/>
            </a:xfrm>
            <a:custGeom>
              <a:avLst/>
              <a:gdLst>
                <a:gd name="T0" fmla="*/ 0 w 125"/>
                <a:gd name="T1" fmla="*/ 0 h 670"/>
                <a:gd name="T2" fmla="*/ 2 w 125"/>
                <a:gd name="T3" fmla="*/ 0 h 670"/>
                <a:gd name="T4" fmla="*/ 2 w 125"/>
                <a:gd name="T5" fmla="*/ 670 h 670"/>
                <a:gd name="T6" fmla="*/ 0 w 125"/>
                <a:gd name="T7" fmla="*/ 670 h 670"/>
                <a:gd name="T8" fmla="*/ 0 w 125"/>
                <a:gd name="T9" fmla="*/ 0 h 670"/>
                <a:gd name="T10" fmla="*/ 121 w 125"/>
                <a:gd name="T11" fmla="*/ 0 h 670"/>
                <a:gd name="T12" fmla="*/ 125 w 125"/>
                <a:gd name="T13" fmla="*/ 0 h 670"/>
                <a:gd name="T14" fmla="*/ 125 w 125"/>
                <a:gd name="T15" fmla="*/ 670 h 670"/>
                <a:gd name="T16" fmla="*/ 121 w 125"/>
                <a:gd name="T17" fmla="*/ 670 h 670"/>
                <a:gd name="T18" fmla="*/ 121 w 125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1" y="0"/>
                  </a:moveTo>
                  <a:lnTo>
                    <a:pt x="125" y="0"/>
                  </a:lnTo>
                  <a:lnTo>
                    <a:pt x="125" y="670"/>
                  </a:lnTo>
                  <a:lnTo>
                    <a:pt x="121" y="67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32"/>
            <p:cNvSpPr>
              <a:spLocks noChangeArrowheads="1"/>
            </p:cNvSpPr>
            <p:nvPr userDrawn="1"/>
          </p:nvSpPr>
          <p:spPr bwMode="auto">
            <a:xfrm>
              <a:off x="4575176" y="884238"/>
              <a:ext cx="163513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Oval 33"/>
            <p:cNvSpPr>
              <a:spLocks noChangeArrowheads="1"/>
            </p:cNvSpPr>
            <p:nvPr userDrawn="1"/>
          </p:nvSpPr>
          <p:spPr bwMode="auto">
            <a:xfrm>
              <a:off x="4621213" y="1782763"/>
              <a:ext cx="68263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34"/>
            <p:cNvSpPr>
              <a:spLocks noChangeArrowheads="1"/>
            </p:cNvSpPr>
            <p:nvPr userDrawn="1"/>
          </p:nvSpPr>
          <p:spPr bwMode="auto">
            <a:xfrm>
              <a:off x="4591051" y="1316038"/>
              <a:ext cx="131763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35"/>
            <p:cNvSpPr>
              <a:spLocks noChangeArrowheads="1"/>
            </p:cNvSpPr>
            <p:nvPr userDrawn="1"/>
          </p:nvSpPr>
          <p:spPr bwMode="auto">
            <a:xfrm>
              <a:off x="4591051" y="1354138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36"/>
            <p:cNvSpPr>
              <a:spLocks noChangeArrowheads="1"/>
            </p:cNvSpPr>
            <p:nvPr userDrawn="1"/>
          </p:nvSpPr>
          <p:spPr bwMode="auto">
            <a:xfrm>
              <a:off x="4591051" y="1393825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37"/>
            <p:cNvSpPr>
              <a:spLocks noChangeArrowheads="1"/>
            </p:cNvSpPr>
            <p:nvPr userDrawn="1"/>
          </p:nvSpPr>
          <p:spPr bwMode="auto">
            <a:xfrm>
              <a:off x="4630738" y="1792288"/>
              <a:ext cx="52388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38"/>
            <p:cNvSpPr>
              <a:spLocks noChangeArrowheads="1"/>
            </p:cNvSpPr>
            <p:nvPr userDrawn="1"/>
          </p:nvSpPr>
          <p:spPr bwMode="auto">
            <a:xfrm>
              <a:off x="4775201" y="850900"/>
              <a:ext cx="228600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9"/>
            <p:cNvSpPr>
              <a:spLocks noEditPoints="1"/>
            </p:cNvSpPr>
            <p:nvPr userDrawn="1"/>
          </p:nvSpPr>
          <p:spPr bwMode="auto">
            <a:xfrm>
              <a:off x="4792663" y="850900"/>
              <a:ext cx="196850" cy="1063625"/>
            </a:xfrm>
            <a:custGeom>
              <a:avLst/>
              <a:gdLst>
                <a:gd name="T0" fmla="*/ 0 w 124"/>
                <a:gd name="T1" fmla="*/ 0 h 670"/>
                <a:gd name="T2" fmla="*/ 2 w 124"/>
                <a:gd name="T3" fmla="*/ 0 h 670"/>
                <a:gd name="T4" fmla="*/ 2 w 124"/>
                <a:gd name="T5" fmla="*/ 670 h 670"/>
                <a:gd name="T6" fmla="*/ 0 w 124"/>
                <a:gd name="T7" fmla="*/ 670 h 670"/>
                <a:gd name="T8" fmla="*/ 0 w 124"/>
                <a:gd name="T9" fmla="*/ 0 h 670"/>
                <a:gd name="T10" fmla="*/ 120 w 124"/>
                <a:gd name="T11" fmla="*/ 0 h 670"/>
                <a:gd name="T12" fmla="*/ 124 w 124"/>
                <a:gd name="T13" fmla="*/ 0 h 670"/>
                <a:gd name="T14" fmla="*/ 124 w 124"/>
                <a:gd name="T15" fmla="*/ 670 h 670"/>
                <a:gd name="T16" fmla="*/ 120 w 124"/>
                <a:gd name="T17" fmla="*/ 670 h 670"/>
                <a:gd name="T18" fmla="*/ 120 w 124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0" y="0"/>
                  </a:moveTo>
                  <a:lnTo>
                    <a:pt x="124" y="0"/>
                  </a:lnTo>
                  <a:lnTo>
                    <a:pt x="124" y="670"/>
                  </a:lnTo>
                  <a:lnTo>
                    <a:pt x="120" y="67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40"/>
            <p:cNvSpPr>
              <a:spLocks noChangeArrowheads="1"/>
            </p:cNvSpPr>
            <p:nvPr userDrawn="1"/>
          </p:nvSpPr>
          <p:spPr bwMode="auto">
            <a:xfrm>
              <a:off x="4808538" y="884238"/>
              <a:ext cx="165100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Oval 41"/>
            <p:cNvSpPr>
              <a:spLocks noChangeArrowheads="1"/>
            </p:cNvSpPr>
            <p:nvPr userDrawn="1"/>
          </p:nvSpPr>
          <p:spPr bwMode="auto">
            <a:xfrm>
              <a:off x="4854576" y="1782763"/>
              <a:ext cx="69850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42"/>
            <p:cNvSpPr>
              <a:spLocks noChangeArrowheads="1"/>
            </p:cNvSpPr>
            <p:nvPr userDrawn="1"/>
          </p:nvSpPr>
          <p:spPr bwMode="auto">
            <a:xfrm>
              <a:off x="4821238" y="1316038"/>
              <a:ext cx="134938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43"/>
            <p:cNvSpPr>
              <a:spLocks noChangeArrowheads="1"/>
            </p:cNvSpPr>
            <p:nvPr userDrawn="1"/>
          </p:nvSpPr>
          <p:spPr bwMode="auto">
            <a:xfrm>
              <a:off x="4821238" y="1354138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44"/>
            <p:cNvSpPr>
              <a:spLocks noChangeArrowheads="1"/>
            </p:cNvSpPr>
            <p:nvPr userDrawn="1"/>
          </p:nvSpPr>
          <p:spPr bwMode="auto">
            <a:xfrm>
              <a:off x="4821238" y="1393825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Oval 45"/>
            <p:cNvSpPr>
              <a:spLocks noChangeArrowheads="1"/>
            </p:cNvSpPr>
            <p:nvPr userDrawn="1"/>
          </p:nvSpPr>
          <p:spPr bwMode="auto">
            <a:xfrm>
              <a:off x="4864101" y="1792288"/>
              <a:ext cx="49213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46"/>
            <p:cNvSpPr>
              <a:spLocks noChangeArrowheads="1"/>
            </p:cNvSpPr>
            <p:nvPr userDrawn="1"/>
          </p:nvSpPr>
          <p:spPr bwMode="auto">
            <a:xfrm>
              <a:off x="5010151" y="850900"/>
              <a:ext cx="227013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7"/>
            <p:cNvSpPr>
              <a:spLocks noEditPoints="1"/>
            </p:cNvSpPr>
            <p:nvPr userDrawn="1"/>
          </p:nvSpPr>
          <p:spPr bwMode="auto">
            <a:xfrm>
              <a:off x="5022851" y="850900"/>
              <a:ext cx="198438" cy="1063625"/>
            </a:xfrm>
            <a:custGeom>
              <a:avLst/>
              <a:gdLst>
                <a:gd name="T0" fmla="*/ 0 w 125"/>
                <a:gd name="T1" fmla="*/ 0 h 670"/>
                <a:gd name="T2" fmla="*/ 4 w 125"/>
                <a:gd name="T3" fmla="*/ 0 h 670"/>
                <a:gd name="T4" fmla="*/ 4 w 125"/>
                <a:gd name="T5" fmla="*/ 670 h 670"/>
                <a:gd name="T6" fmla="*/ 0 w 125"/>
                <a:gd name="T7" fmla="*/ 670 h 670"/>
                <a:gd name="T8" fmla="*/ 0 w 125"/>
                <a:gd name="T9" fmla="*/ 0 h 670"/>
                <a:gd name="T10" fmla="*/ 122 w 125"/>
                <a:gd name="T11" fmla="*/ 0 h 670"/>
                <a:gd name="T12" fmla="*/ 125 w 125"/>
                <a:gd name="T13" fmla="*/ 0 h 670"/>
                <a:gd name="T14" fmla="*/ 125 w 125"/>
                <a:gd name="T15" fmla="*/ 670 h 670"/>
                <a:gd name="T16" fmla="*/ 122 w 125"/>
                <a:gd name="T17" fmla="*/ 670 h 670"/>
                <a:gd name="T18" fmla="*/ 122 w 125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670">
                  <a:moveTo>
                    <a:pt x="0" y="0"/>
                  </a:moveTo>
                  <a:lnTo>
                    <a:pt x="4" y="0"/>
                  </a:lnTo>
                  <a:lnTo>
                    <a:pt x="4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2" y="0"/>
                  </a:moveTo>
                  <a:lnTo>
                    <a:pt x="125" y="0"/>
                  </a:lnTo>
                  <a:lnTo>
                    <a:pt x="125" y="670"/>
                  </a:lnTo>
                  <a:lnTo>
                    <a:pt x="122" y="67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48"/>
            <p:cNvSpPr>
              <a:spLocks noChangeArrowheads="1"/>
            </p:cNvSpPr>
            <p:nvPr userDrawn="1"/>
          </p:nvSpPr>
          <p:spPr bwMode="auto">
            <a:xfrm>
              <a:off x="5038726" y="884238"/>
              <a:ext cx="165100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Oval 49"/>
            <p:cNvSpPr>
              <a:spLocks noChangeArrowheads="1"/>
            </p:cNvSpPr>
            <p:nvPr userDrawn="1"/>
          </p:nvSpPr>
          <p:spPr bwMode="auto">
            <a:xfrm>
              <a:off x="5089526" y="1782763"/>
              <a:ext cx="68263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50"/>
            <p:cNvSpPr>
              <a:spLocks noChangeArrowheads="1"/>
            </p:cNvSpPr>
            <p:nvPr userDrawn="1"/>
          </p:nvSpPr>
          <p:spPr bwMode="auto">
            <a:xfrm>
              <a:off x="5056188" y="1316038"/>
              <a:ext cx="134938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51"/>
            <p:cNvSpPr>
              <a:spLocks noChangeArrowheads="1"/>
            </p:cNvSpPr>
            <p:nvPr userDrawn="1"/>
          </p:nvSpPr>
          <p:spPr bwMode="auto">
            <a:xfrm>
              <a:off x="5056188" y="1354138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52"/>
            <p:cNvSpPr>
              <a:spLocks noChangeArrowheads="1"/>
            </p:cNvSpPr>
            <p:nvPr userDrawn="1"/>
          </p:nvSpPr>
          <p:spPr bwMode="auto">
            <a:xfrm>
              <a:off x="5056188" y="1393825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Oval 53"/>
            <p:cNvSpPr>
              <a:spLocks noChangeArrowheads="1"/>
            </p:cNvSpPr>
            <p:nvPr userDrawn="1"/>
          </p:nvSpPr>
          <p:spPr bwMode="auto">
            <a:xfrm>
              <a:off x="5095876" y="1792288"/>
              <a:ext cx="52388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54"/>
            <p:cNvSpPr>
              <a:spLocks noChangeArrowheads="1"/>
            </p:cNvSpPr>
            <p:nvPr userDrawn="1"/>
          </p:nvSpPr>
          <p:spPr bwMode="auto">
            <a:xfrm>
              <a:off x="3730626" y="1914525"/>
              <a:ext cx="1674813" cy="3678238"/>
            </a:xfrm>
            <a:prstGeom prst="rect">
              <a:avLst/>
            </a:prstGeom>
            <a:solidFill>
              <a:srgbClr val="919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55"/>
            <p:cNvSpPr>
              <a:spLocks noChangeArrowheads="1"/>
            </p:cNvSpPr>
            <p:nvPr userDrawn="1"/>
          </p:nvSpPr>
          <p:spPr bwMode="auto">
            <a:xfrm>
              <a:off x="3846513" y="2089150"/>
              <a:ext cx="1443038" cy="1090613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56"/>
            <p:cNvSpPr>
              <a:spLocks noChangeArrowheads="1"/>
            </p:cNvSpPr>
            <p:nvPr userDrawn="1"/>
          </p:nvSpPr>
          <p:spPr bwMode="auto">
            <a:xfrm>
              <a:off x="3846513" y="3228975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57"/>
            <p:cNvSpPr>
              <a:spLocks noChangeArrowheads="1"/>
            </p:cNvSpPr>
            <p:nvPr userDrawn="1"/>
          </p:nvSpPr>
          <p:spPr bwMode="auto">
            <a:xfrm>
              <a:off x="3846513" y="4365625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58"/>
            <p:cNvSpPr>
              <a:spLocks noChangeArrowheads="1"/>
            </p:cNvSpPr>
            <p:nvPr userDrawn="1"/>
          </p:nvSpPr>
          <p:spPr bwMode="auto">
            <a:xfrm>
              <a:off x="4303713" y="2317750"/>
              <a:ext cx="508000" cy="269875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9"/>
            <p:cNvSpPr/>
            <p:nvPr userDrawn="1"/>
          </p:nvSpPr>
          <p:spPr bwMode="auto">
            <a:xfrm>
              <a:off x="4346576" y="2422525"/>
              <a:ext cx="419100" cy="128588"/>
            </a:xfrm>
            <a:custGeom>
              <a:avLst/>
              <a:gdLst>
                <a:gd name="T0" fmla="*/ 8 w 127"/>
                <a:gd name="T1" fmla="*/ 0 h 39"/>
                <a:gd name="T2" fmla="*/ 119 w 127"/>
                <a:gd name="T3" fmla="*/ 0 h 39"/>
                <a:gd name="T4" fmla="*/ 127 w 127"/>
                <a:gd name="T5" fmla="*/ 9 h 39"/>
                <a:gd name="T6" fmla="*/ 127 w 127"/>
                <a:gd name="T7" fmla="*/ 30 h 39"/>
                <a:gd name="T8" fmla="*/ 119 w 127"/>
                <a:gd name="T9" fmla="*/ 39 h 39"/>
                <a:gd name="T10" fmla="*/ 8 w 127"/>
                <a:gd name="T11" fmla="*/ 39 h 39"/>
                <a:gd name="T12" fmla="*/ 0 w 127"/>
                <a:gd name="T13" fmla="*/ 30 h 39"/>
                <a:gd name="T14" fmla="*/ 0 w 127"/>
                <a:gd name="T15" fmla="*/ 9 h 39"/>
                <a:gd name="T16" fmla="*/ 8 w 1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9">
                  <a:moveTo>
                    <a:pt x="8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7" y="4"/>
                    <a:pt x="127" y="9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5"/>
                    <a:pt x="124" y="39"/>
                    <a:pt x="11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60"/>
            <p:cNvSpPr>
              <a:spLocks noChangeArrowheads="1"/>
            </p:cNvSpPr>
            <p:nvPr userDrawn="1"/>
          </p:nvSpPr>
          <p:spPr bwMode="auto">
            <a:xfrm>
              <a:off x="4303713" y="3408363"/>
              <a:ext cx="508000" cy="269875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61"/>
            <p:cNvSpPr/>
            <p:nvPr userDrawn="1"/>
          </p:nvSpPr>
          <p:spPr bwMode="auto">
            <a:xfrm>
              <a:off x="4337051" y="3516313"/>
              <a:ext cx="419100" cy="128588"/>
            </a:xfrm>
            <a:custGeom>
              <a:avLst/>
              <a:gdLst>
                <a:gd name="T0" fmla="*/ 8 w 127"/>
                <a:gd name="T1" fmla="*/ 0 h 39"/>
                <a:gd name="T2" fmla="*/ 119 w 127"/>
                <a:gd name="T3" fmla="*/ 0 h 39"/>
                <a:gd name="T4" fmla="*/ 127 w 127"/>
                <a:gd name="T5" fmla="*/ 8 h 39"/>
                <a:gd name="T6" fmla="*/ 127 w 127"/>
                <a:gd name="T7" fmla="*/ 30 h 39"/>
                <a:gd name="T8" fmla="*/ 119 w 127"/>
                <a:gd name="T9" fmla="*/ 39 h 39"/>
                <a:gd name="T10" fmla="*/ 8 w 127"/>
                <a:gd name="T11" fmla="*/ 39 h 39"/>
                <a:gd name="T12" fmla="*/ 0 w 127"/>
                <a:gd name="T13" fmla="*/ 30 h 39"/>
                <a:gd name="T14" fmla="*/ 0 w 127"/>
                <a:gd name="T15" fmla="*/ 8 h 39"/>
                <a:gd name="T16" fmla="*/ 8 w 1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9">
                  <a:moveTo>
                    <a:pt x="8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7" y="4"/>
                    <a:pt x="127" y="8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5"/>
                    <a:pt x="124" y="39"/>
                    <a:pt x="11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62"/>
            <p:cNvSpPr>
              <a:spLocks noChangeArrowheads="1"/>
            </p:cNvSpPr>
            <p:nvPr userDrawn="1"/>
          </p:nvSpPr>
          <p:spPr bwMode="auto">
            <a:xfrm>
              <a:off x="4306888" y="4533900"/>
              <a:ext cx="508000" cy="271463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63"/>
            <p:cNvSpPr/>
            <p:nvPr userDrawn="1"/>
          </p:nvSpPr>
          <p:spPr bwMode="auto">
            <a:xfrm>
              <a:off x="4346576" y="4640263"/>
              <a:ext cx="419100" cy="128588"/>
            </a:xfrm>
            <a:custGeom>
              <a:avLst/>
              <a:gdLst>
                <a:gd name="T0" fmla="*/ 8 w 127"/>
                <a:gd name="T1" fmla="*/ 0 h 39"/>
                <a:gd name="T2" fmla="*/ 119 w 127"/>
                <a:gd name="T3" fmla="*/ 0 h 39"/>
                <a:gd name="T4" fmla="*/ 127 w 127"/>
                <a:gd name="T5" fmla="*/ 9 h 39"/>
                <a:gd name="T6" fmla="*/ 127 w 127"/>
                <a:gd name="T7" fmla="*/ 31 h 39"/>
                <a:gd name="T8" fmla="*/ 119 w 127"/>
                <a:gd name="T9" fmla="*/ 39 h 39"/>
                <a:gd name="T10" fmla="*/ 8 w 127"/>
                <a:gd name="T11" fmla="*/ 39 h 39"/>
                <a:gd name="T12" fmla="*/ 0 w 127"/>
                <a:gd name="T13" fmla="*/ 31 h 39"/>
                <a:gd name="T14" fmla="*/ 0 w 127"/>
                <a:gd name="T15" fmla="*/ 9 h 39"/>
                <a:gd name="T16" fmla="*/ 8 w 1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9">
                  <a:moveTo>
                    <a:pt x="8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7" y="4"/>
                    <a:pt x="127" y="9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7" y="35"/>
                    <a:pt x="124" y="39"/>
                    <a:pt x="11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64"/>
            <p:cNvSpPr/>
            <p:nvPr userDrawn="1"/>
          </p:nvSpPr>
          <p:spPr bwMode="auto">
            <a:xfrm>
              <a:off x="7007226" y="1169988"/>
              <a:ext cx="103188" cy="744538"/>
            </a:xfrm>
            <a:custGeom>
              <a:avLst/>
              <a:gdLst>
                <a:gd name="T0" fmla="*/ 31 w 31"/>
                <a:gd name="T1" fmla="*/ 220 h 226"/>
                <a:gd name="T2" fmla="*/ 26 w 31"/>
                <a:gd name="T3" fmla="*/ 226 h 226"/>
                <a:gd name="T4" fmla="*/ 5 w 31"/>
                <a:gd name="T5" fmla="*/ 226 h 226"/>
                <a:gd name="T6" fmla="*/ 0 w 31"/>
                <a:gd name="T7" fmla="*/ 220 h 226"/>
                <a:gd name="T8" fmla="*/ 0 w 31"/>
                <a:gd name="T9" fmla="*/ 6 h 226"/>
                <a:gd name="T10" fmla="*/ 5 w 31"/>
                <a:gd name="T11" fmla="*/ 0 h 226"/>
                <a:gd name="T12" fmla="*/ 26 w 31"/>
                <a:gd name="T13" fmla="*/ 0 h 226"/>
                <a:gd name="T14" fmla="*/ 31 w 31"/>
                <a:gd name="T15" fmla="*/ 6 h 226"/>
                <a:gd name="T16" fmla="*/ 31 w 31"/>
                <a:gd name="T17" fmla="*/ 22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26">
                  <a:moveTo>
                    <a:pt x="31" y="220"/>
                  </a:moveTo>
                  <a:cubicBezTo>
                    <a:pt x="31" y="223"/>
                    <a:pt x="29" y="226"/>
                    <a:pt x="26" y="226"/>
                  </a:cubicBezTo>
                  <a:cubicBezTo>
                    <a:pt x="5" y="226"/>
                    <a:pt x="5" y="226"/>
                    <a:pt x="5" y="226"/>
                  </a:cubicBezTo>
                  <a:cubicBezTo>
                    <a:pt x="2" y="226"/>
                    <a:pt x="0" y="223"/>
                    <a:pt x="0" y="2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3"/>
                    <a:pt x="31" y="6"/>
                  </a:cubicBezTo>
                  <a:lnTo>
                    <a:pt x="31" y="220"/>
                  </a:lnTo>
                  <a:close/>
                </a:path>
              </a:pathLst>
            </a:custGeom>
            <a:solidFill>
              <a:srgbClr val="F58A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65"/>
            <p:cNvSpPr/>
            <p:nvPr userDrawn="1"/>
          </p:nvSpPr>
          <p:spPr bwMode="auto">
            <a:xfrm>
              <a:off x="7110413" y="1276350"/>
              <a:ext cx="104775" cy="638175"/>
            </a:xfrm>
            <a:custGeom>
              <a:avLst/>
              <a:gdLst>
                <a:gd name="T0" fmla="*/ 32 w 32"/>
                <a:gd name="T1" fmla="*/ 189 h 194"/>
                <a:gd name="T2" fmla="*/ 27 w 32"/>
                <a:gd name="T3" fmla="*/ 194 h 194"/>
                <a:gd name="T4" fmla="*/ 4 w 32"/>
                <a:gd name="T5" fmla="*/ 194 h 194"/>
                <a:gd name="T6" fmla="*/ 0 w 32"/>
                <a:gd name="T7" fmla="*/ 189 h 194"/>
                <a:gd name="T8" fmla="*/ 0 w 32"/>
                <a:gd name="T9" fmla="*/ 5 h 194"/>
                <a:gd name="T10" fmla="*/ 4 w 32"/>
                <a:gd name="T11" fmla="*/ 0 h 194"/>
                <a:gd name="T12" fmla="*/ 27 w 32"/>
                <a:gd name="T13" fmla="*/ 0 h 194"/>
                <a:gd name="T14" fmla="*/ 32 w 32"/>
                <a:gd name="T15" fmla="*/ 5 h 194"/>
                <a:gd name="T16" fmla="*/ 32 w 32"/>
                <a:gd name="T17" fmla="*/ 18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4">
                  <a:moveTo>
                    <a:pt x="32" y="189"/>
                  </a:moveTo>
                  <a:cubicBezTo>
                    <a:pt x="32" y="191"/>
                    <a:pt x="30" y="194"/>
                    <a:pt x="27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2" y="194"/>
                    <a:pt x="0" y="191"/>
                    <a:pt x="0" y="18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lnTo>
                    <a:pt x="32" y="189"/>
                  </a:lnTo>
                  <a:close/>
                </a:path>
              </a:pathLst>
            </a:custGeom>
            <a:solidFill>
              <a:srgbClr val="F7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66"/>
            <p:cNvSpPr/>
            <p:nvPr userDrawn="1"/>
          </p:nvSpPr>
          <p:spPr bwMode="auto">
            <a:xfrm>
              <a:off x="7215188" y="1319213"/>
              <a:ext cx="98425" cy="595313"/>
            </a:xfrm>
            <a:custGeom>
              <a:avLst/>
              <a:gdLst>
                <a:gd name="T0" fmla="*/ 30 w 30"/>
                <a:gd name="T1" fmla="*/ 176 h 181"/>
                <a:gd name="T2" fmla="*/ 26 w 30"/>
                <a:gd name="T3" fmla="*/ 181 h 181"/>
                <a:gd name="T4" fmla="*/ 4 w 30"/>
                <a:gd name="T5" fmla="*/ 181 h 181"/>
                <a:gd name="T6" fmla="*/ 0 w 30"/>
                <a:gd name="T7" fmla="*/ 176 h 181"/>
                <a:gd name="T8" fmla="*/ 0 w 30"/>
                <a:gd name="T9" fmla="*/ 5 h 181"/>
                <a:gd name="T10" fmla="*/ 4 w 30"/>
                <a:gd name="T11" fmla="*/ 0 h 181"/>
                <a:gd name="T12" fmla="*/ 26 w 30"/>
                <a:gd name="T13" fmla="*/ 0 h 181"/>
                <a:gd name="T14" fmla="*/ 30 w 30"/>
                <a:gd name="T15" fmla="*/ 5 h 181"/>
                <a:gd name="T16" fmla="*/ 30 w 30"/>
                <a:gd name="T1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1">
                  <a:moveTo>
                    <a:pt x="30" y="176"/>
                  </a:moveTo>
                  <a:cubicBezTo>
                    <a:pt x="30" y="178"/>
                    <a:pt x="29" y="181"/>
                    <a:pt x="26" y="181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2" y="181"/>
                    <a:pt x="0" y="178"/>
                    <a:pt x="0" y="17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0" y="2"/>
                    <a:pt x="30" y="5"/>
                  </a:cubicBezTo>
                  <a:lnTo>
                    <a:pt x="30" y="176"/>
                  </a:lnTo>
                  <a:close/>
                </a:path>
              </a:pathLst>
            </a:custGeom>
            <a:solidFill>
              <a:srgbClr val="AC5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67"/>
            <p:cNvSpPr/>
            <p:nvPr userDrawn="1"/>
          </p:nvSpPr>
          <p:spPr bwMode="auto">
            <a:xfrm>
              <a:off x="7313613" y="1377950"/>
              <a:ext cx="88900" cy="536575"/>
            </a:xfrm>
            <a:custGeom>
              <a:avLst/>
              <a:gdLst>
                <a:gd name="T0" fmla="*/ 27 w 27"/>
                <a:gd name="T1" fmla="*/ 158 h 163"/>
                <a:gd name="T2" fmla="*/ 23 w 27"/>
                <a:gd name="T3" fmla="*/ 163 h 163"/>
                <a:gd name="T4" fmla="*/ 4 w 27"/>
                <a:gd name="T5" fmla="*/ 163 h 163"/>
                <a:gd name="T6" fmla="*/ 0 w 27"/>
                <a:gd name="T7" fmla="*/ 158 h 163"/>
                <a:gd name="T8" fmla="*/ 0 w 27"/>
                <a:gd name="T9" fmla="*/ 4 h 163"/>
                <a:gd name="T10" fmla="*/ 4 w 27"/>
                <a:gd name="T11" fmla="*/ 0 h 163"/>
                <a:gd name="T12" fmla="*/ 23 w 27"/>
                <a:gd name="T13" fmla="*/ 0 h 163"/>
                <a:gd name="T14" fmla="*/ 27 w 27"/>
                <a:gd name="T15" fmla="*/ 4 h 163"/>
                <a:gd name="T16" fmla="*/ 27 w 27"/>
                <a:gd name="T17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3">
                  <a:moveTo>
                    <a:pt x="27" y="158"/>
                  </a:moveTo>
                  <a:cubicBezTo>
                    <a:pt x="27" y="161"/>
                    <a:pt x="25" y="163"/>
                    <a:pt x="23" y="163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2" y="163"/>
                    <a:pt x="0" y="161"/>
                    <a:pt x="0" y="15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lnTo>
                    <a:pt x="27" y="158"/>
                  </a:lnTo>
                  <a:close/>
                </a:path>
              </a:pathLst>
            </a:custGeom>
            <a:solidFill>
              <a:srgbClr val="008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68"/>
            <p:cNvSpPr/>
            <p:nvPr userDrawn="1"/>
          </p:nvSpPr>
          <p:spPr bwMode="auto">
            <a:xfrm>
              <a:off x="7402513" y="1262063"/>
              <a:ext cx="139700" cy="652463"/>
            </a:xfrm>
            <a:custGeom>
              <a:avLst/>
              <a:gdLst>
                <a:gd name="T0" fmla="*/ 42 w 42"/>
                <a:gd name="T1" fmla="*/ 192 h 198"/>
                <a:gd name="T2" fmla="*/ 36 w 42"/>
                <a:gd name="T3" fmla="*/ 198 h 198"/>
                <a:gd name="T4" fmla="*/ 6 w 42"/>
                <a:gd name="T5" fmla="*/ 198 h 198"/>
                <a:gd name="T6" fmla="*/ 0 w 42"/>
                <a:gd name="T7" fmla="*/ 192 h 198"/>
                <a:gd name="T8" fmla="*/ 0 w 42"/>
                <a:gd name="T9" fmla="*/ 5 h 198"/>
                <a:gd name="T10" fmla="*/ 6 w 42"/>
                <a:gd name="T11" fmla="*/ 0 h 198"/>
                <a:gd name="T12" fmla="*/ 36 w 42"/>
                <a:gd name="T13" fmla="*/ 0 h 198"/>
                <a:gd name="T14" fmla="*/ 42 w 42"/>
                <a:gd name="T15" fmla="*/ 5 h 198"/>
                <a:gd name="T16" fmla="*/ 42 w 42"/>
                <a:gd name="T17" fmla="*/ 19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98">
                  <a:moveTo>
                    <a:pt x="42" y="192"/>
                  </a:moveTo>
                  <a:cubicBezTo>
                    <a:pt x="42" y="195"/>
                    <a:pt x="39" y="198"/>
                    <a:pt x="3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2" y="198"/>
                    <a:pt x="0" y="195"/>
                    <a:pt x="0" y="1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2" y="2"/>
                    <a:pt x="42" y="5"/>
                  </a:cubicBezTo>
                  <a:lnTo>
                    <a:pt x="42" y="192"/>
                  </a:lnTo>
                  <a:close/>
                </a:path>
              </a:pathLst>
            </a:custGeom>
            <a:solidFill>
              <a:srgbClr val="767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69"/>
            <p:cNvSpPr/>
            <p:nvPr userDrawn="1"/>
          </p:nvSpPr>
          <p:spPr bwMode="auto">
            <a:xfrm>
              <a:off x="7542213" y="1203325"/>
              <a:ext cx="98425" cy="711200"/>
            </a:xfrm>
            <a:custGeom>
              <a:avLst/>
              <a:gdLst>
                <a:gd name="T0" fmla="*/ 30 w 30"/>
                <a:gd name="T1" fmla="*/ 210 h 216"/>
                <a:gd name="T2" fmla="*/ 26 w 30"/>
                <a:gd name="T3" fmla="*/ 216 h 216"/>
                <a:gd name="T4" fmla="*/ 4 w 30"/>
                <a:gd name="T5" fmla="*/ 216 h 216"/>
                <a:gd name="T6" fmla="*/ 0 w 30"/>
                <a:gd name="T7" fmla="*/ 210 h 216"/>
                <a:gd name="T8" fmla="*/ 0 w 30"/>
                <a:gd name="T9" fmla="*/ 6 h 216"/>
                <a:gd name="T10" fmla="*/ 4 w 30"/>
                <a:gd name="T11" fmla="*/ 0 h 216"/>
                <a:gd name="T12" fmla="*/ 26 w 30"/>
                <a:gd name="T13" fmla="*/ 0 h 216"/>
                <a:gd name="T14" fmla="*/ 30 w 30"/>
                <a:gd name="T15" fmla="*/ 6 h 216"/>
                <a:gd name="T16" fmla="*/ 30 w 30"/>
                <a:gd name="T17" fmla="*/ 2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6">
                  <a:moveTo>
                    <a:pt x="30" y="210"/>
                  </a:moveTo>
                  <a:cubicBezTo>
                    <a:pt x="30" y="213"/>
                    <a:pt x="28" y="216"/>
                    <a:pt x="26" y="216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2" y="216"/>
                    <a:pt x="0" y="213"/>
                    <a:pt x="0" y="2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0" y="3"/>
                    <a:pt x="30" y="6"/>
                  </a:cubicBezTo>
                  <a:lnTo>
                    <a:pt x="30" y="210"/>
                  </a:lnTo>
                  <a:close/>
                </a:path>
              </a:pathLst>
            </a:custGeom>
            <a:solidFill>
              <a:srgbClr val="F27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70"/>
            <p:cNvSpPr/>
            <p:nvPr userDrawn="1"/>
          </p:nvSpPr>
          <p:spPr bwMode="auto">
            <a:xfrm>
              <a:off x="7640638" y="1295400"/>
              <a:ext cx="98425" cy="619125"/>
            </a:xfrm>
            <a:custGeom>
              <a:avLst/>
              <a:gdLst>
                <a:gd name="T0" fmla="*/ 30 w 30"/>
                <a:gd name="T1" fmla="*/ 183 h 188"/>
                <a:gd name="T2" fmla="*/ 26 w 30"/>
                <a:gd name="T3" fmla="*/ 188 h 188"/>
                <a:gd name="T4" fmla="*/ 4 w 30"/>
                <a:gd name="T5" fmla="*/ 188 h 188"/>
                <a:gd name="T6" fmla="*/ 0 w 30"/>
                <a:gd name="T7" fmla="*/ 183 h 188"/>
                <a:gd name="T8" fmla="*/ 0 w 30"/>
                <a:gd name="T9" fmla="*/ 5 h 188"/>
                <a:gd name="T10" fmla="*/ 4 w 30"/>
                <a:gd name="T11" fmla="*/ 0 h 188"/>
                <a:gd name="T12" fmla="*/ 26 w 30"/>
                <a:gd name="T13" fmla="*/ 0 h 188"/>
                <a:gd name="T14" fmla="*/ 30 w 30"/>
                <a:gd name="T15" fmla="*/ 5 h 188"/>
                <a:gd name="T16" fmla="*/ 30 w 30"/>
                <a:gd name="T1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8">
                  <a:moveTo>
                    <a:pt x="30" y="183"/>
                  </a:moveTo>
                  <a:cubicBezTo>
                    <a:pt x="30" y="185"/>
                    <a:pt x="28" y="188"/>
                    <a:pt x="26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2" y="188"/>
                    <a:pt x="0" y="185"/>
                    <a:pt x="0" y="18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0" y="2"/>
                    <a:pt x="30" y="5"/>
                  </a:cubicBezTo>
                  <a:lnTo>
                    <a:pt x="30" y="183"/>
                  </a:lnTo>
                  <a:close/>
                </a:path>
              </a:pathLst>
            </a:custGeom>
            <a:solidFill>
              <a:srgbClr val="756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71"/>
            <p:cNvSpPr/>
            <p:nvPr userDrawn="1"/>
          </p:nvSpPr>
          <p:spPr bwMode="auto">
            <a:xfrm>
              <a:off x="7739063" y="1203325"/>
              <a:ext cx="76200" cy="711200"/>
            </a:xfrm>
            <a:custGeom>
              <a:avLst/>
              <a:gdLst>
                <a:gd name="T0" fmla="*/ 23 w 23"/>
                <a:gd name="T1" fmla="*/ 210 h 216"/>
                <a:gd name="T2" fmla="*/ 19 w 23"/>
                <a:gd name="T3" fmla="*/ 216 h 216"/>
                <a:gd name="T4" fmla="*/ 3 w 23"/>
                <a:gd name="T5" fmla="*/ 216 h 216"/>
                <a:gd name="T6" fmla="*/ 0 w 23"/>
                <a:gd name="T7" fmla="*/ 210 h 216"/>
                <a:gd name="T8" fmla="*/ 0 w 23"/>
                <a:gd name="T9" fmla="*/ 6 h 216"/>
                <a:gd name="T10" fmla="*/ 3 w 23"/>
                <a:gd name="T11" fmla="*/ 0 h 216"/>
                <a:gd name="T12" fmla="*/ 19 w 23"/>
                <a:gd name="T13" fmla="*/ 0 h 216"/>
                <a:gd name="T14" fmla="*/ 23 w 23"/>
                <a:gd name="T15" fmla="*/ 6 h 216"/>
                <a:gd name="T16" fmla="*/ 23 w 23"/>
                <a:gd name="T17" fmla="*/ 2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6">
                  <a:moveTo>
                    <a:pt x="23" y="210"/>
                  </a:moveTo>
                  <a:cubicBezTo>
                    <a:pt x="23" y="213"/>
                    <a:pt x="21" y="216"/>
                    <a:pt x="19" y="216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" y="216"/>
                    <a:pt x="0" y="213"/>
                    <a:pt x="0" y="2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3"/>
                    <a:pt x="23" y="6"/>
                  </a:cubicBezTo>
                  <a:lnTo>
                    <a:pt x="23" y="210"/>
                  </a:lnTo>
                  <a:close/>
                </a:path>
              </a:pathLst>
            </a:custGeom>
            <a:solidFill>
              <a:srgbClr val="C4A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72"/>
            <p:cNvSpPr/>
            <p:nvPr userDrawn="1"/>
          </p:nvSpPr>
          <p:spPr bwMode="auto">
            <a:xfrm>
              <a:off x="7815263" y="1350963"/>
              <a:ext cx="88900" cy="563563"/>
            </a:xfrm>
            <a:custGeom>
              <a:avLst/>
              <a:gdLst>
                <a:gd name="T0" fmla="*/ 27 w 27"/>
                <a:gd name="T1" fmla="*/ 166 h 171"/>
                <a:gd name="T2" fmla="*/ 23 w 27"/>
                <a:gd name="T3" fmla="*/ 171 h 171"/>
                <a:gd name="T4" fmla="*/ 3 w 27"/>
                <a:gd name="T5" fmla="*/ 171 h 171"/>
                <a:gd name="T6" fmla="*/ 0 w 27"/>
                <a:gd name="T7" fmla="*/ 166 h 171"/>
                <a:gd name="T8" fmla="*/ 0 w 27"/>
                <a:gd name="T9" fmla="*/ 4 h 171"/>
                <a:gd name="T10" fmla="*/ 3 w 27"/>
                <a:gd name="T11" fmla="*/ 0 h 171"/>
                <a:gd name="T12" fmla="*/ 23 w 27"/>
                <a:gd name="T13" fmla="*/ 0 h 171"/>
                <a:gd name="T14" fmla="*/ 27 w 27"/>
                <a:gd name="T15" fmla="*/ 4 h 171"/>
                <a:gd name="T16" fmla="*/ 27 w 27"/>
                <a:gd name="T17" fmla="*/ 16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1">
                  <a:moveTo>
                    <a:pt x="27" y="166"/>
                  </a:moveTo>
                  <a:cubicBezTo>
                    <a:pt x="27" y="169"/>
                    <a:pt x="25" y="171"/>
                    <a:pt x="23" y="171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1" y="171"/>
                    <a:pt x="0" y="169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lnTo>
                    <a:pt x="27" y="166"/>
                  </a:lnTo>
                  <a:close/>
                </a:path>
              </a:pathLst>
            </a:custGeom>
            <a:solidFill>
              <a:srgbClr val="88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73"/>
            <p:cNvSpPr/>
            <p:nvPr userDrawn="1"/>
          </p:nvSpPr>
          <p:spPr bwMode="auto">
            <a:xfrm>
              <a:off x="7904163" y="1243013"/>
              <a:ext cx="109538" cy="671513"/>
            </a:xfrm>
            <a:custGeom>
              <a:avLst/>
              <a:gdLst>
                <a:gd name="T0" fmla="*/ 33 w 33"/>
                <a:gd name="T1" fmla="*/ 198 h 204"/>
                <a:gd name="T2" fmla="*/ 29 w 33"/>
                <a:gd name="T3" fmla="*/ 204 h 204"/>
                <a:gd name="T4" fmla="*/ 5 w 33"/>
                <a:gd name="T5" fmla="*/ 204 h 204"/>
                <a:gd name="T6" fmla="*/ 0 w 33"/>
                <a:gd name="T7" fmla="*/ 198 h 204"/>
                <a:gd name="T8" fmla="*/ 0 w 33"/>
                <a:gd name="T9" fmla="*/ 5 h 204"/>
                <a:gd name="T10" fmla="*/ 5 w 33"/>
                <a:gd name="T11" fmla="*/ 0 h 204"/>
                <a:gd name="T12" fmla="*/ 29 w 33"/>
                <a:gd name="T13" fmla="*/ 0 h 204"/>
                <a:gd name="T14" fmla="*/ 33 w 33"/>
                <a:gd name="T15" fmla="*/ 5 h 204"/>
                <a:gd name="T16" fmla="*/ 33 w 33"/>
                <a:gd name="T17" fmla="*/ 1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4">
                  <a:moveTo>
                    <a:pt x="33" y="198"/>
                  </a:moveTo>
                  <a:cubicBezTo>
                    <a:pt x="33" y="201"/>
                    <a:pt x="31" y="204"/>
                    <a:pt x="29" y="204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2" y="204"/>
                    <a:pt x="0" y="201"/>
                    <a:pt x="0" y="19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98"/>
                  </a:lnTo>
                  <a:close/>
                </a:path>
              </a:pathLst>
            </a:custGeom>
            <a:solidFill>
              <a:srgbClr val="F7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74"/>
            <p:cNvSpPr/>
            <p:nvPr userDrawn="1"/>
          </p:nvSpPr>
          <p:spPr bwMode="auto">
            <a:xfrm>
              <a:off x="8013701" y="1304925"/>
              <a:ext cx="117475" cy="609600"/>
            </a:xfrm>
            <a:custGeom>
              <a:avLst/>
              <a:gdLst>
                <a:gd name="T0" fmla="*/ 36 w 36"/>
                <a:gd name="T1" fmla="*/ 180 h 185"/>
                <a:gd name="T2" fmla="*/ 31 w 36"/>
                <a:gd name="T3" fmla="*/ 185 h 185"/>
                <a:gd name="T4" fmla="*/ 5 w 36"/>
                <a:gd name="T5" fmla="*/ 185 h 185"/>
                <a:gd name="T6" fmla="*/ 0 w 36"/>
                <a:gd name="T7" fmla="*/ 180 h 185"/>
                <a:gd name="T8" fmla="*/ 0 w 36"/>
                <a:gd name="T9" fmla="*/ 5 h 185"/>
                <a:gd name="T10" fmla="*/ 5 w 36"/>
                <a:gd name="T11" fmla="*/ 0 h 185"/>
                <a:gd name="T12" fmla="*/ 31 w 36"/>
                <a:gd name="T13" fmla="*/ 0 h 185"/>
                <a:gd name="T14" fmla="*/ 36 w 36"/>
                <a:gd name="T15" fmla="*/ 5 h 185"/>
                <a:gd name="T16" fmla="*/ 36 w 36"/>
                <a:gd name="T17" fmla="*/ 18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85">
                  <a:moveTo>
                    <a:pt x="36" y="180"/>
                  </a:moveTo>
                  <a:cubicBezTo>
                    <a:pt x="36" y="182"/>
                    <a:pt x="34" y="185"/>
                    <a:pt x="31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3" y="185"/>
                    <a:pt x="0" y="182"/>
                    <a:pt x="0" y="1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2"/>
                    <a:pt x="36" y="5"/>
                  </a:cubicBezTo>
                  <a:lnTo>
                    <a:pt x="36" y="180"/>
                  </a:lnTo>
                  <a:close/>
                </a:path>
              </a:pathLst>
            </a:custGeom>
            <a:solidFill>
              <a:srgbClr val="AE6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75"/>
            <p:cNvSpPr/>
            <p:nvPr userDrawn="1"/>
          </p:nvSpPr>
          <p:spPr bwMode="auto">
            <a:xfrm>
              <a:off x="8131176" y="1374775"/>
              <a:ext cx="76200" cy="539750"/>
            </a:xfrm>
            <a:custGeom>
              <a:avLst/>
              <a:gdLst>
                <a:gd name="T0" fmla="*/ 23 w 23"/>
                <a:gd name="T1" fmla="*/ 159 h 164"/>
                <a:gd name="T2" fmla="*/ 20 w 23"/>
                <a:gd name="T3" fmla="*/ 164 h 164"/>
                <a:gd name="T4" fmla="*/ 4 w 23"/>
                <a:gd name="T5" fmla="*/ 164 h 164"/>
                <a:gd name="T6" fmla="*/ 0 w 23"/>
                <a:gd name="T7" fmla="*/ 159 h 164"/>
                <a:gd name="T8" fmla="*/ 0 w 23"/>
                <a:gd name="T9" fmla="*/ 4 h 164"/>
                <a:gd name="T10" fmla="*/ 4 w 23"/>
                <a:gd name="T11" fmla="*/ 0 h 164"/>
                <a:gd name="T12" fmla="*/ 20 w 23"/>
                <a:gd name="T13" fmla="*/ 0 h 164"/>
                <a:gd name="T14" fmla="*/ 23 w 23"/>
                <a:gd name="T15" fmla="*/ 4 h 164"/>
                <a:gd name="T16" fmla="*/ 23 w 23"/>
                <a:gd name="T17" fmla="*/ 1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4">
                  <a:moveTo>
                    <a:pt x="23" y="159"/>
                  </a:moveTo>
                  <a:cubicBezTo>
                    <a:pt x="23" y="162"/>
                    <a:pt x="22" y="164"/>
                    <a:pt x="20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0" y="162"/>
                    <a:pt x="0" y="1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3" y="2"/>
                    <a:pt x="23" y="4"/>
                  </a:cubicBezTo>
                  <a:lnTo>
                    <a:pt x="23" y="159"/>
                  </a:lnTo>
                  <a:close/>
                </a:path>
              </a:pathLst>
            </a:custGeom>
            <a:solidFill>
              <a:srgbClr val="41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76"/>
            <p:cNvSpPr/>
            <p:nvPr userDrawn="1"/>
          </p:nvSpPr>
          <p:spPr bwMode="auto">
            <a:xfrm>
              <a:off x="8207376" y="1243013"/>
              <a:ext cx="109538" cy="671513"/>
            </a:xfrm>
            <a:custGeom>
              <a:avLst/>
              <a:gdLst>
                <a:gd name="T0" fmla="*/ 33 w 33"/>
                <a:gd name="T1" fmla="*/ 198 h 204"/>
                <a:gd name="T2" fmla="*/ 29 w 33"/>
                <a:gd name="T3" fmla="*/ 204 h 204"/>
                <a:gd name="T4" fmla="*/ 5 w 33"/>
                <a:gd name="T5" fmla="*/ 204 h 204"/>
                <a:gd name="T6" fmla="*/ 0 w 33"/>
                <a:gd name="T7" fmla="*/ 198 h 204"/>
                <a:gd name="T8" fmla="*/ 0 w 33"/>
                <a:gd name="T9" fmla="*/ 5 h 204"/>
                <a:gd name="T10" fmla="*/ 5 w 33"/>
                <a:gd name="T11" fmla="*/ 0 h 204"/>
                <a:gd name="T12" fmla="*/ 29 w 33"/>
                <a:gd name="T13" fmla="*/ 0 h 204"/>
                <a:gd name="T14" fmla="*/ 33 w 33"/>
                <a:gd name="T15" fmla="*/ 5 h 204"/>
                <a:gd name="T16" fmla="*/ 33 w 33"/>
                <a:gd name="T17" fmla="*/ 1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4">
                  <a:moveTo>
                    <a:pt x="33" y="198"/>
                  </a:moveTo>
                  <a:cubicBezTo>
                    <a:pt x="33" y="201"/>
                    <a:pt x="31" y="204"/>
                    <a:pt x="29" y="204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2" y="204"/>
                    <a:pt x="0" y="201"/>
                    <a:pt x="0" y="19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98"/>
                  </a:lnTo>
                  <a:close/>
                </a:path>
              </a:pathLst>
            </a:custGeom>
            <a:solidFill>
              <a:srgbClr val="C18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77"/>
            <p:cNvSpPr>
              <a:spLocks noChangeArrowheads="1"/>
            </p:cNvSpPr>
            <p:nvPr userDrawn="1"/>
          </p:nvSpPr>
          <p:spPr bwMode="auto">
            <a:xfrm>
              <a:off x="7007226" y="1230313"/>
              <a:ext cx="103188" cy="65088"/>
            </a:xfrm>
            <a:prstGeom prst="rect">
              <a:avLst/>
            </a:prstGeom>
            <a:solidFill>
              <a:srgbClr val="9B58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78"/>
            <p:cNvSpPr>
              <a:spLocks noChangeArrowheads="1"/>
            </p:cNvSpPr>
            <p:nvPr userDrawn="1"/>
          </p:nvSpPr>
          <p:spPr bwMode="auto">
            <a:xfrm>
              <a:off x="7110413" y="1325563"/>
              <a:ext cx="104775" cy="19050"/>
            </a:xfrm>
            <a:prstGeom prst="rect">
              <a:avLst/>
            </a:prstGeom>
            <a:solidFill>
              <a:srgbClr val="FBC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79"/>
            <p:cNvSpPr>
              <a:spLocks noChangeArrowheads="1"/>
            </p:cNvSpPr>
            <p:nvPr userDrawn="1"/>
          </p:nvSpPr>
          <p:spPr bwMode="auto">
            <a:xfrm>
              <a:off x="7110413" y="1354138"/>
              <a:ext cx="104775" cy="20638"/>
            </a:xfrm>
            <a:prstGeom prst="rect">
              <a:avLst/>
            </a:prstGeom>
            <a:solidFill>
              <a:srgbClr val="FBC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80"/>
            <p:cNvSpPr/>
            <p:nvPr userDrawn="1"/>
          </p:nvSpPr>
          <p:spPr bwMode="auto">
            <a:xfrm>
              <a:off x="7640638" y="1295400"/>
              <a:ext cx="98425" cy="98425"/>
            </a:xfrm>
            <a:custGeom>
              <a:avLst/>
              <a:gdLst>
                <a:gd name="T0" fmla="*/ 26 w 30"/>
                <a:gd name="T1" fmla="*/ 0 h 30"/>
                <a:gd name="T2" fmla="*/ 4 w 30"/>
                <a:gd name="T3" fmla="*/ 0 h 30"/>
                <a:gd name="T4" fmla="*/ 0 w 30"/>
                <a:gd name="T5" fmla="*/ 5 h 30"/>
                <a:gd name="T6" fmla="*/ 0 w 30"/>
                <a:gd name="T7" fmla="*/ 30 h 30"/>
                <a:gd name="T8" fmla="*/ 30 w 30"/>
                <a:gd name="T9" fmla="*/ 30 h 30"/>
                <a:gd name="T10" fmla="*/ 30 w 30"/>
                <a:gd name="T11" fmla="*/ 5 h 30"/>
                <a:gd name="T12" fmla="*/ 26 w 3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2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645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81"/>
            <p:cNvSpPr>
              <a:spLocks noChangeArrowheads="1"/>
            </p:cNvSpPr>
            <p:nvPr userDrawn="1"/>
          </p:nvSpPr>
          <p:spPr bwMode="auto">
            <a:xfrm>
              <a:off x="7215188" y="1493838"/>
              <a:ext cx="101600" cy="31750"/>
            </a:xfrm>
            <a:prstGeom prst="rect">
              <a:avLst/>
            </a:prstGeom>
            <a:solidFill>
              <a:srgbClr val="784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82"/>
            <p:cNvSpPr>
              <a:spLocks noChangeArrowheads="1"/>
            </p:cNvSpPr>
            <p:nvPr userDrawn="1"/>
          </p:nvSpPr>
          <p:spPr bwMode="auto">
            <a:xfrm>
              <a:off x="7215188" y="1335088"/>
              <a:ext cx="98425" cy="30163"/>
            </a:xfrm>
            <a:prstGeom prst="rect">
              <a:avLst/>
            </a:prstGeom>
            <a:solidFill>
              <a:srgbClr val="784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83"/>
            <p:cNvSpPr>
              <a:spLocks noChangeArrowheads="1"/>
            </p:cNvSpPr>
            <p:nvPr userDrawn="1"/>
          </p:nvSpPr>
          <p:spPr bwMode="auto">
            <a:xfrm>
              <a:off x="7815263" y="1436688"/>
              <a:ext cx="88900" cy="119063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84"/>
            <p:cNvSpPr>
              <a:spLocks noChangeArrowheads="1"/>
            </p:cNvSpPr>
            <p:nvPr userDrawn="1"/>
          </p:nvSpPr>
          <p:spPr bwMode="auto">
            <a:xfrm>
              <a:off x="7815263" y="1381125"/>
              <a:ext cx="88900" cy="26988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85"/>
            <p:cNvSpPr>
              <a:spLocks noChangeArrowheads="1"/>
            </p:cNvSpPr>
            <p:nvPr userDrawn="1"/>
          </p:nvSpPr>
          <p:spPr bwMode="auto">
            <a:xfrm>
              <a:off x="7327901" y="1404938"/>
              <a:ext cx="61913" cy="12700"/>
            </a:xfrm>
            <a:prstGeom prst="rect">
              <a:avLst/>
            </a:prstGeom>
            <a:solidFill>
              <a:srgbClr val="7FA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86"/>
            <p:cNvSpPr>
              <a:spLocks noChangeArrowheads="1"/>
            </p:cNvSpPr>
            <p:nvPr userDrawn="1"/>
          </p:nvSpPr>
          <p:spPr bwMode="auto">
            <a:xfrm>
              <a:off x="7327901" y="1420813"/>
              <a:ext cx="61913" cy="12700"/>
            </a:xfrm>
            <a:prstGeom prst="rect">
              <a:avLst/>
            </a:prstGeom>
            <a:solidFill>
              <a:srgbClr val="7FA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87"/>
            <p:cNvSpPr>
              <a:spLocks noChangeArrowheads="1"/>
            </p:cNvSpPr>
            <p:nvPr userDrawn="1"/>
          </p:nvSpPr>
          <p:spPr bwMode="auto">
            <a:xfrm>
              <a:off x="7327901" y="1439863"/>
              <a:ext cx="61913" cy="14288"/>
            </a:xfrm>
            <a:prstGeom prst="rect">
              <a:avLst/>
            </a:prstGeom>
            <a:solidFill>
              <a:srgbClr val="7FA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88"/>
            <p:cNvSpPr>
              <a:spLocks noChangeArrowheads="1"/>
            </p:cNvSpPr>
            <p:nvPr userDrawn="1"/>
          </p:nvSpPr>
          <p:spPr bwMode="auto">
            <a:xfrm>
              <a:off x="8013701" y="1335088"/>
              <a:ext cx="117475" cy="12700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89"/>
            <p:cNvSpPr>
              <a:spLocks noChangeArrowheads="1"/>
            </p:cNvSpPr>
            <p:nvPr userDrawn="1"/>
          </p:nvSpPr>
          <p:spPr bwMode="auto">
            <a:xfrm>
              <a:off x="8013701" y="1350963"/>
              <a:ext cx="117475" cy="17463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90"/>
            <p:cNvSpPr>
              <a:spLocks noChangeArrowheads="1"/>
            </p:cNvSpPr>
            <p:nvPr userDrawn="1"/>
          </p:nvSpPr>
          <p:spPr bwMode="auto">
            <a:xfrm>
              <a:off x="8013701" y="1371600"/>
              <a:ext cx="117475" cy="12700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91"/>
            <p:cNvSpPr>
              <a:spLocks noChangeArrowheads="1"/>
            </p:cNvSpPr>
            <p:nvPr userDrawn="1"/>
          </p:nvSpPr>
          <p:spPr bwMode="auto">
            <a:xfrm>
              <a:off x="8042276" y="1855788"/>
              <a:ext cx="63500" cy="12700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92"/>
            <p:cNvSpPr>
              <a:spLocks noChangeArrowheads="1"/>
            </p:cNvSpPr>
            <p:nvPr userDrawn="1"/>
          </p:nvSpPr>
          <p:spPr bwMode="auto">
            <a:xfrm>
              <a:off x="8042276" y="1874838"/>
              <a:ext cx="63500" cy="14288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93"/>
            <p:cNvSpPr>
              <a:spLocks noChangeArrowheads="1"/>
            </p:cNvSpPr>
            <p:nvPr userDrawn="1"/>
          </p:nvSpPr>
          <p:spPr bwMode="auto">
            <a:xfrm>
              <a:off x="7558088" y="1222375"/>
              <a:ext cx="66675" cy="14288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94"/>
            <p:cNvSpPr>
              <a:spLocks noChangeArrowheads="1"/>
            </p:cNvSpPr>
            <p:nvPr userDrawn="1"/>
          </p:nvSpPr>
          <p:spPr bwMode="auto">
            <a:xfrm>
              <a:off x="7558088" y="1243013"/>
              <a:ext cx="66675" cy="12700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95"/>
            <p:cNvSpPr>
              <a:spLocks noChangeArrowheads="1"/>
            </p:cNvSpPr>
            <p:nvPr userDrawn="1"/>
          </p:nvSpPr>
          <p:spPr bwMode="auto">
            <a:xfrm>
              <a:off x="7558088" y="1262063"/>
              <a:ext cx="66675" cy="14288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96"/>
            <p:cNvSpPr>
              <a:spLocks noChangeArrowheads="1"/>
            </p:cNvSpPr>
            <p:nvPr userDrawn="1"/>
          </p:nvSpPr>
          <p:spPr bwMode="auto">
            <a:xfrm>
              <a:off x="7542213" y="1858963"/>
              <a:ext cx="98425" cy="12700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97"/>
            <p:cNvSpPr>
              <a:spLocks noChangeArrowheads="1"/>
            </p:cNvSpPr>
            <p:nvPr userDrawn="1"/>
          </p:nvSpPr>
          <p:spPr bwMode="auto">
            <a:xfrm>
              <a:off x="7419976" y="1292225"/>
              <a:ext cx="107950" cy="61913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98"/>
            <p:cNvSpPr>
              <a:spLocks noChangeArrowheads="1"/>
            </p:cNvSpPr>
            <p:nvPr userDrawn="1"/>
          </p:nvSpPr>
          <p:spPr bwMode="auto">
            <a:xfrm>
              <a:off x="7499351" y="1782763"/>
              <a:ext cx="25400" cy="109538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99"/>
            <p:cNvSpPr>
              <a:spLocks noChangeArrowheads="1"/>
            </p:cNvSpPr>
            <p:nvPr userDrawn="1"/>
          </p:nvSpPr>
          <p:spPr bwMode="auto">
            <a:xfrm>
              <a:off x="7462838" y="1782763"/>
              <a:ext cx="22225" cy="109538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00"/>
            <p:cNvSpPr>
              <a:spLocks noChangeArrowheads="1"/>
            </p:cNvSpPr>
            <p:nvPr userDrawn="1"/>
          </p:nvSpPr>
          <p:spPr bwMode="auto">
            <a:xfrm>
              <a:off x="7423151" y="1782763"/>
              <a:ext cx="22225" cy="109538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01"/>
            <p:cNvSpPr>
              <a:spLocks noChangeArrowheads="1"/>
            </p:cNvSpPr>
            <p:nvPr userDrawn="1"/>
          </p:nvSpPr>
          <p:spPr bwMode="auto">
            <a:xfrm>
              <a:off x="7766051" y="1227138"/>
              <a:ext cx="19050" cy="469900"/>
            </a:xfrm>
            <a:prstGeom prst="rect">
              <a:avLst/>
            </a:prstGeom>
            <a:solidFill>
              <a:srgbClr val="A49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02"/>
            <p:cNvSpPr>
              <a:spLocks noChangeArrowheads="1"/>
            </p:cNvSpPr>
            <p:nvPr userDrawn="1"/>
          </p:nvSpPr>
          <p:spPr bwMode="auto">
            <a:xfrm>
              <a:off x="7904163" y="1776413"/>
              <a:ext cx="109538" cy="30163"/>
            </a:xfrm>
            <a:prstGeom prst="rect">
              <a:avLst/>
            </a:prstGeom>
            <a:solidFill>
              <a:srgbClr val="AC6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03"/>
            <p:cNvSpPr>
              <a:spLocks noChangeArrowheads="1"/>
            </p:cNvSpPr>
            <p:nvPr userDrawn="1"/>
          </p:nvSpPr>
          <p:spPr bwMode="auto">
            <a:xfrm>
              <a:off x="7904163" y="1819275"/>
              <a:ext cx="109538" cy="26988"/>
            </a:xfrm>
            <a:prstGeom prst="rect">
              <a:avLst/>
            </a:prstGeom>
            <a:solidFill>
              <a:srgbClr val="AC6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04"/>
            <p:cNvSpPr>
              <a:spLocks noChangeArrowheads="1"/>
            </p:cNvSpPr>
            <p:nvPr userDrawn="1"/>
          </p:nvSpPr>
          <p:spPr bwMode="auto">
            <a:xfrm>
              <a:off x="8228013" y="1800225"/>
              <a:ext cx="12700" cy="92075"/>
            </a:xfrm>
            <a:prstGeom prst="rect">
              <a:avLst/>
            </a:prstGeom>
            <a:solidFill>
              <a:srgbClr val="88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05"/>
            <p:cNvSpPr>
              <a:spLocks noChangeArrowheads="1"/>
            </p:cNvSpPr>
            <p:nvPr userDrawn="1"/>
          </p:nvSpPr>
          <p:spPr bwMode="auto">
            <a:xfrm>
              <a:off x="8253413" y="1800225"/>
              <a:ext cx="17463" cy="92075"/>
            </a:xfrm>
            <a:prstGeom prst="rect">
              <a:avLst/>
            </a:prstGeom>
            <a:solidFill>
              <a:srgbClr val="88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06"/>
            <p:cNvSpPr>
              <a:spLocks noChangeArrowheads="1"/>
            </p:cNvSpPr>
            <p:nvPr userDrawn="1"/>
          </p:nvSpPr>
          <p:spPr bwMode="auto">
            <a:xfrm>
              <a:off x="8283576" y="1800225"/>
              <a:ext cx="15875" cy="92075"/>
            </a:xfrm>
            <a:prstGeom prst="rect">
              <a:avLst/>
            </a:prstGeom>
            <a:solidFill>
              <a:srgbClr val="88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07"/>
            <p:cNvSpPr>
              <a:spLocks noChangeArrowheads="1"/>
            </p:cNvSpPr>
            <p:nvPr userDrawn="1"/>
          </p:nvSpPr>
          <p:spPr bwMode="auto">
            <a:xfrm>
              <a:off x="6826251" y="1914525"/>
              <a:ext cx="1674813" cy="3678238"/>
            </a:xfrm>
            <a:prstGeom prst="rect">
              <a:avLst/>
            </a:prstGeom>
            <a:solidFill>
              <a:srgbClr val="919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08"/>
            <p:cNvSpPr>
              <a:spLocks noChangeArrowheads="1"/>
            </p:cNvSpPr>
            <p:nvPr userDrawn="1"/>
          </p:nvSpPr>
          <p:spPr bwMode="auto">
            <a:xfrm>
              <a:off x="6942138" y="2089150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09"/>
            <p:cNvSpPr>
              <a:spLocks noChangeArrowheads="1"/>
            </p:cNvSpPr>
            <p:nvPr userDrawn="1"/>
          </p:nvSpPr>
          <p:spPr bwMode="auto">
            <a:xfrm>
              <a:off x="6942138" y="3225800"/>
              <a:ext cx="1443038" cy="1090613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10"/>
            <p:cNvSpPr>
              <a:spLocks noChangeArrowheads="1"/>
            </p:cNvSpPr>
            <p:nvPr userDrawn="1"/>
          </p:nvSpPr>
          <p:spPr bwMode="auto">
            <a:xfrm>
              <a:off x="6942138" y="4365625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11"/>
            <p:cNvSpPr>
              <a:spLocks noChangeArrowheads="1"/>
            </p:cNvSpPr>
            <p:nvPr userDrawn="1"/>
          </p:nvSpPr>
          <p:spPr bwMode="auto">
            <a:xfrm>
              <a:off x="7399338" y="2312988"/>
              <a:ext cx="508000" cy="271463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112"/>
            <p:cNvSpPr/>
            <p:nvPr userDrawn="1"/>
          </p:nvSpPr>
          <p:spPr bwMode="auto">
            <a:xfrm>
              <a:off x="7445376" y="2422525"/>
              <a:ext cx="415925" cy="128588"/>
            </a:xfrm>
            <a:custGeom>
              <a:avLst/>
              <a:gdLst>
                <a:gd name="T0" fmla="*/ 7 w 126"/>
                <a:gd name="T1" fmla="*/ 0 h 39"/>
                <a:gd name="T2" fmla="*/ 119 w 126"/>
                <a:gd name="T3" fmla="*/ 0 h 39"/>
                <a:gd name="T4" fmla="*/ 126 w 126"/>
                <a:gd name="T5" fmla="*/ 9 h 39"/>
                <a:gd name="T6" fmla="*/ 126 w 126"/>
                <a:gd name="T7" fmla="*/ 30 h 39"/>
                <a:gd name="T8" fmla="*/ 119 w 126"/>
                <a:gd name="T9" fmla="*/ 39 h 39"/>
                <a:gd name="T10" fmla="*/ 7 w 126"/>
                <a:gd name="T11" fmla="*/ 39 h 39"/>
                <a:gd name="T12" fmla="*/ 0 w 126"/>
                <a:gd name="T13" fmla="*/ 30 h 39"/>
                <a:gd name="T14" fmla="*/ 0 w 126"/>
                <a:gd name="T15" fmla="*/ 9 h 39"/>
                <a:gd name="T16" fmla="*/ 7 w 12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9">
                  <a:moveTo>
                    <a:pt x="7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4"/>
                    <a:pt x="126" y="9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5"/>
                    <a:pt x="123" y="39"/>
                    <a:pt x="119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5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13"/>
            <p:cNvSpPr>
              <a:spLocks noChangeArrowheads="1"/>
            </p:cNvSpPr>
            <p:nvPr userDrawn="1"/>
          </p:nvSpPr>
          <p:spPr bwMode="auto">
            <a:xfrm>
              <a:off x="7399338" y="3408363"/>
              <a:ext cx="508000" cy="269875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14"/>
            <p:cNvSpPr/>
            <p:nvPr userDrawn="1"/>
          </p:nvSpPr>
          <p:spPr bwMode="auto">
            <a:xfrm>
              <a:off x="7435851" y="3516313"/>
              <a:ext cx="415925" cy="125413"/>
            </a:xfrm>
            <a:custGeom>
              <a:avLst/>
              <a:gdLst>
                <a:gd name="T0" fmla="*/ 7 w 126"/>
                <a:gd name="T1" fmla="*/ 0 h 38"/>
                <a:gd name="T2" fmla="*/ 118 w 126"/>
                <a:gd name="T3" fmla="*/ 0 h 38"/>
                <a:gd name="T4" fmla="*/ 126 w 126"/>
                <a:gd name="T5" fmla="*/ 8 h 38"/>
                <a:gd name="T6" fmla="*/ 126 w 126"/>
                <a:gd name="T7" fmla="*/ 30 h 38"/>
                <a:gd name="T8" fmla="*/ 118 w 126"/>
                <a:gd name="T9" fmla="*/ 38 h 38"/>
                <a:gd name="T10" fmla="*/ 7 w 126"/>
                <a:gd name="T11" fmla="*/ 38 h 38"/>
                <a:gd name="T12" fmla="*/ 0 w 126"/>
                <a:gd name="T13" fmla="*/ 30 h 38"/>
                <a:gd name="T14" fmla="*/ 0 w 126"/>
                <a:gd name="T15" fmla="*/ 8 h 38"/>
                <a:gd name="T16" fmla="*/ 7 w 126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8">
                  <a:moveTo>
                    <a:pt x="7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3"/>
                    <a:pt x="126" y="8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4"/>
                    <a:pt x="123" y="38"/>
                    <a:pt x="118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8"/>
                    <a:pt x="0" y="34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15"/>
            <p:cNvSpPr>
              <a:spLocks noChangeArrowheads="1"/>
            </p:cNvSpPr>
            <p:nvPr userDrawn="1"/>
          </p:nvSpPr>
          <p:spPr bwMode="auto">
            <a:xfrm>
              <a:off x="7402513" y="4533900"/>
              <a:ext cx="508000" cy="271463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16"/>
            <p:cNvSpPr/>
            <p:nvPr userDrawn="1"/>
          </p:nvSpPr>
          <p:spPr bwMode="auto">
            <a:xfrm>
              <a:off x="7445376" y="4640263"/>
              <a:ext cx="415925" cy="128588"/>
            </a:xfrm>
            <a:custGeom>
              <a:avLst/>
              <a:gdLst>
                <a:gd name="T0" fmla="*/ 7 w 126"/>
                <a:gd name="T1" fmla="*/ 0 h 39"/>
                <a:gd name="T2" fmla="*/ 119 w 126"/>
                <a:gd name="T3" fmla="*/ 0 h 39"/>
                <a:gd name="T4" fmla="*/ 126 w 126"/>
                <a:gd name="T5" fmla="*/ 9 h 39"/>
                <a:gd name="T6" fmla="*/ 126 w 126"/>
                <a:gd name="T7" fmla="*/ 31 h 39"/>
                <a:gd name="T8" fmla="*/ 119 w 126"/>
                <a:gd name="T9" fmla="*/ 39 h 39"/>
                <a:gd name="T10" fmla="*/ 7 w 126"/>
                <a:gd name="T11" fmla="*/ 39 h 39"/>
                <a:gd name="T12" fmla="*/ 0 w 126"/>
                <a:gd name="T13" fmla="*/ 31 h 39"/>
                <a:gd name="T14" fmla="*/ 0 w 126"/>
                <a:gd name="T15" fmla="*/ 9 h 39"/>
                <a:gd name="T16" fmla="*/ 7 w 12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9">
                  <a:moveTo>
                    <a:pt x="7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4"/>
                    <a:pt x="126" y="9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5"/>
                    <a:pt x="123" y="39"/>
                    <a:pt x="119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17"/>
            <p:cNvSpPr/>
            <p:nvPr userDrawn="1"/>
          </p:nvSpPr>
          <p:spPr bwMode="auto">
            <a:xfrm>
              <a:off x="8207376" y="2879725"/>
              <a:ext cx="520700" cy="284163"/>
            </a:xfrm>
            <a:custGeom>
              <a:avLst/>
              <a:gdLst>
                <a:gd name="T0" fmla="*/ 158 w 158"/>
                <a:gd name="T1" fmla="*/ 52 h 86"/>
                <a:gd name="T2" fmla="*/ 94 w 158"/>
                <a:gd name="T3" fmla="*/ 3 h 86"/>
                <a:gd name="T4" fmla="*/ 43 w 158"/>
                <a:gd name="T5" fmla="*/ 7 h 86"/>
                <a:gd name="T6" fmla="*/ 3 w 158"/>
                <a:gd name="T7" fmla="*/ 45 h 86"/>
                <a:gd name="T8" fmla="*/ 14 w 158"/>
                <a:gd name="T9" fmla="*/ 48 h 86"/>
                <a:gd name="T10" fmla="*/ 30 w 158"/>
                <a:gd name="T11" fmla="*/ 40 h 86"/>
                <a:gd name="T12" fmla="*/ 43 w 158"/>
                <a:gd name="T13" fmla="*/ 30 h 86"/>
                <a:gd name="T14" fmla="*/ 62 w 158"/>
                <a:gd name="T15" fmla="*/ 26 h 86"/>
                <a:gd name="T16" fmla="*/ 35 w 158"/>
                <a:gd name="T17" fmla="*/ 41 h 86"/>
                <a:gd name="T18" fmla="*/ 14 w 158"/>
                <a:gd name="T19" fmla="*/ 61 h 86"/>
                <a:gd name="T20" fmla="*/ 26 w 158"/>
                <a:gd name="T21" fmla="*/ 65 h 86"/>
                <a:gd name="T22" fmla="*/ 49 w 158"/>
                <a:gd name="T23" fmla="*/ 51 h 86"/>
                <a:gd name="T24" fmla="*/ 68 w 158"/>
                <a:gd name="T25" fmla="*/ 45 h 86"/>
                <a:gd name="T26" fmla="*/ 78 w 158"/>
                <a:gd name="T27" fmla="*/ 59 h 86"/>
                <a:gd name="T28" fmla="*/ 121 w 158"/>
                <a:gd name="T29" fmla="*/ 83 h 86"/>
                <a:gd name="T30" fmla="*/ 158 w 158"/>
                <a:gd name="T31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86">
                  <a:moveTo>
                    <a:pt x="158" y="52"/>
                  </a:moveTo>
                  <a:cubicBezTo>
                    <a:pt x="149" y="48"/>
                    <a:pt x="98" y="5"/>
                    <a:pt x="94" y="3"/>
                  </a:cubicBezTo>
                  <a:cubicBezTo>
                    <a:pt x="90" y="0"/>
                    <a:pt x="47" y="4"/>
                    <a:pt x="43" y="7"/>
                  </a:cubicBezTo>
                  <a:cubicBezTo>
                    <a:pt x="39" y="10"/>
                    <a:pt x="0" y="43"/>
                    <a:pt x="3" y="45"/>
                  </a:cubicBezTo>
                  <a:cubicBezTo>
                    <a:pt x="6" y="47"/>
                    <a:pt x="8" y="48"/>
                    <a:pt x="14" y="48"/>
                  </a:cubicBezTo>
                  <a:cubicBezTo>
                    <a:pt x="20" y="49"/>
                    <a:pt x="30" y="40"/>
                    <a:pt x="30" y="4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56" y="27"/>
                    <a:pt x="37" y="38"/>
                    <a:pt x="35" y="41"/>
                  </a:cubicBezTo>
                  <a:cubicBezTo>
                    <a:pt x="27" y="50"/>
                    <a:pt x="13" y="61"/>
                    <a:pt x="14" y="61"/>
                  </a:cubicBezTo>
                  <a:cubicBezTo>
                    <a:pt x="14" y="62"/>
                    <a:pt x="19" y="64"/>
                    <a:pt x="26" y="65"/>
                  </a:cubicBezTo>
                  <a:cubicBezTo>
                    <a:pt x="32" y="66"/>
                    <a:pt x="49" y="51"/>
                    <a:pt x="49" y="51"/>
                  </a:cubicBezTo>
                  <a:cubicBezTo>
                    <a:pt x="50" y="50"/>
                    <a:pt x="64" y="46"/>
                    <a:pt x="68" y="45"/>
                  </a:cubicBezTo>
                  <a:cubicBezTo>
                    <a:pt x="68" y="46"/>
                    <a:pt x="78" y="58"/>
                    <a:pt x="78" y="59"/>
                  </a:cubicBezTo>
                  <a:cubicBezTo>
                    <a:pt x="101" y="86"/>
                    <a:pt x="122" y="81"/>
                    <a:pt x="121" y="83"/>
                  </a:cubicBezTo>
                  <a:lnTo>
                    <a:pt x="158" y="52"/>
                  </a:lnTo>
                  <a:close/>
                </a:path>
              </a:pathLst>
            </a:custGeom>
            <a:solidFill>
              <a:srgbClr val="FA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18"/>
            <p:cNvSpPr/>
            <p:nvPr userDrawn="1"/>
          </p:nvSpPr>
          <p:spPr bwMode="auto">
            <a:xfrm>
              <a:off x="8177213" y="2851150"/>
              <a:ext cx="339725" cy="104775"/>
            </a:xfrm>
            <a:custGeom>
              <a:avLst/>
              <a:gdLst>
                <a:gd name="T0" fmla="*/ 103 w 103"/>
                <a:gd name="T1" fmla="*/ 12 h 32"/>
                <a:gd name="T2" fmla="*/ 54 w 103"/>
                <a:gd name="T3" fmla="*/ 2 h 32"/>
                <a:gd name="T4" fmla="*/ 6 w 103"/>
                <a:gd name="T5" fmla="*/ 20 h 32"/>
                <a:gd name="T6" fmla="*/ 26 w 103"/>
                <a:gd name="T7" fmla="*/ 25 h 32"/>
                <a:gd name="T8" fmla="*/ 53 w 103"/>
                <a:gd name="T9" fmla="*/ 21 h 32"/>
                <a:gd name="T10" fmla="*/ 89 w 103"/>
                <a:gd name="T11" fmla="*/ 31 h 32"/>
                <a:gd name="T12" fmla="*/ 103 w 103"/>
                <a:gd name="T1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2">
                  <a:moveTo>
                    <a:pt x="103" y="12"/>
                  </a:moveTo>
                  <a:cubicBezTo>
                    <a:pt x="100" y="10"/>
                    <a:pt x="64" y="0"/>
                    <a:pt x="54" y="2"/>
                  </a:cubicBezTo>
                  <a:cubicBezTo>
                    <a:pt x="43" y="5"/>
                    <a:pt x="0" y="14"/>
                    <a:pt x="6" y="20"/>
                  </a:cubicBezTo>
                  <a:cubicBezTo>
                    <a:pt x="11" y="25"/>
                    <a:pt x="25" y="24"/>
                    <a:pt x="26" y="25"/>
                  </a:cubicBezTo>
                  <a:cubicBezTo>
                    <a:pt x="27" y="25"/>
                    <a:pt x="52" y="20"/>
                    <a:pt x="53" y="21"/>
                  </a:cubicBezTo>
                  <a:cubicBezTo>
                    <a:pt x="55" y="22"/>
                    <a:pt x="88" y="32"/>
                    <a:pt x="89" y="31"/>
                  </a:cubicBezTo>
                  <a:cubicBezTo>
                    <a:pt x="90" y="30"/>
                    <a:pt x="103" y="12"/>
                    <a:pt x="103" y="12"/>
                  </a:cubicBezTo>
                  <a:close/>
                </a:path>
              </a:pathLst>
            </a:custGeom>
            <a:solidFill>
              <a:srgbClr val="FA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19"/>
            <p:cNvSpPr/>
            <p:nvPr userDrawn="1"/>
          </p:nvSpPr>
          <p:spPr bwMode="auto">
            <a:xfrm>
              <a:off x="8528051" y="2976563"/>
              <a:ext cx="138113" cy="239713"/>
            </a:xfrm>
            <a:custGeom>
              <a:avLst/>
              <a:gdLst>
                <a:gd name="T0" fmla="*/ 19 w 42"/>
                <a:gd name="T1" fmla="*/ 73 h 73"/>
                <a:gd name="T2" fmla="*/ 0 w 42"/>
                <a:gd name="T3" fmla="*/ 70 h 73"/>
                <a:gd name="T4" fmla="*/ 26 w 42"/>
                <a:gd name="T5" fmla="*/ 0 h 73"/>
                <a:gd name="T6" fmla="*/ 42 w 42"/>
                <a:gd name="T7" fmla="*/ 9 h 73"/>
                <a:gd name="T8" fmla="*/ 19 w 4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3">
                  <a:moveTo>
                    <a:pt x="19" y="73"/>
                  </a:moveTo>
                  <a:cubicBezTo>
                    <a:pt x="18" y="72"/>
                    <a:pt x="0" y="70"/>
                    <a:pt x="0" y="70"/>
                  </a:cubicBezTo>
                  <a:cubicBezTo>
                    <a:pt x="0" y="70"/>
                    <a:pt x="25" y="0"/>
                    <a:pt x="26" y="0"/>
                  </a:cubicBezTo>
                  <a:cubicBezTo>
                    <a:pt x="26" y="1"/>
                    <a:pt x="42" y="9"/>
                    <a:pt x="42" y="9"/>
                  </a:cubicBezTo>
                  <a:lnTo>
                    <a:pt x="1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20"/>
            <p:cNvSpPr/>
            <p:nvPr userDrawn="1"/>
          </p:nvSpPr>
          <p:spPr bwMode="auto">
            <a:xfrm>
              <a:off x="8524876" y="2557463"/>
              <a:ext cx="1371600" cy="1035050"/>
            </a:xfrm>
            <a:custGeom>
              <a:avLst/>
              <a:gdLst>
                <a:gd name="T0" fmla="*/ 340 w 416"/>
                <a:gd name="T1" fmla="*/ 25 h 314"/>
                <a:gd name="T2" fmla="*/ 228 w 416"/>
                <a:gd name="T3" fmla="*/ 218 h 314"/>
                <a:gd name="T4" fmla="*/ 29 w 416"/>
                <a:gd name="T5" fmla="*/ 144 h 314"/>
                <a:gd name="T6" fmla="*/ 0 w 416"/>
                <a:gd name="T7" fmla="*/ 224 h 314"/>
                <a:gd name="T8" fmla="*/ 241 w 416"/>
                <a:gd name="T9" fmla="*/ 314 h 314"/>
                <a:gd name="T10" fmla="*/ 412 w 416"/>
                <a:gd name="T11" fmla="*/ 59 h 314"/>
                <a:gd name="T12" fmla="*/ 340 w 416"/>
                <a:gd name="T13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314">
                  <a:moveTo>
                    <a:pt x="340" y="25"/>
                  </a:moveTo>
                  <a:cubicBezTo>
                    <a:pt x="340" y="25"/>
                    <a:pt x="228" y="218"/>
                    <a:pt x="228" y="218"/>
                  </a:cubicBezTo>
                  <a:cubicBezTo>
                    <a:pt x="134" y="178"/>
                    <a:pt x="29" y="143"/>
                    <a:pt x="29" y="14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" y="224"/>
                    <a:pt x="130" y="272"/>
                    <a:pt x="241" y="314"/>
                  </a:cubicBezTo>
                  <a:cubicBezTo>
                    <a:pt x="272" y="304"/>
                    <a:pt x="406" y="137"/>
                    <a:pt x="412" y="59"/>
                  </a:cubicBezTo>
                  <a:cubicBezTo>
                    <a:pt x="416" y="11"/>
                    <a:pt x="377" y="0"/>
                    <a:pt x="340" y="25"/>
                  </a:cubicBezTo>
                  <a:close/>
                </a:path>
              </a:pathLst>
            </a:custGeom>
            <a:solidFill>
              <a:srgbClr val="39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21"/>
            <p:cNvSpPr/>
            <p:nvPr userDrawn="1"/>
          </p:nvSpPr>
          <p:spPr bwMode="auto">
            <a:xfrm>
              <a:off x="5286376" y="2043113"/>
              <a:ext cx="1454150" cy="1531938"/>
            </a:xfrm>
            <a:custGeom>
              <a:avLst/>
              <a:gdLst>
                <a:gd name="T0" fmla="*/ 7 w 441"/>
                <a:gd name="T1" fmla="*/ 459 h 465"/>
                <a:gd name="T2" fmla="*/ 16 w 441"/>
                <a:gd name="T3" fmla="*/ 123 h 465"/>
                <a:gd name="T4" fmla="*/ 152 w 441"/>
                <a:gd name="T5" fmla="*/ 14 h 465"/>
                <a:gd name="T6" fmla="*/ 220 w 441"/>
                <a:gd name="T7" fmla="*/ 0 h 465"/>
                <a:gd name="T8" fmla="*/ 289 w 441"/>
                <a:gd name="T9" fmla="*/ 14 h 465"/>
                <a:gd name="T10" fmla="*/ 424 w 441"/>
                <a:gd name="T11" fmla="*/ 123 h 465"/>
                <a:gd name="T12" fmla="*/ 433 w 441"/>
                <a:gd name="T13" fmla="*/ 459 h 465"/>
                <a:gd name="T14" fmla="*/ 220 w 441"/>
                <a:gd name="T15" fmla="*/ 465 h 465"/>
                <a:gd name="T16" fmla="*/ 7 w 441"/>
                <a:gd name="T17" fmla="*/ 45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65">
                  <a:moveTo>
                    <a:pt x="7" y="459"/>
                  </a:moveTo>
                  <a:cubicBezTo>
                    <a:pt x="7" y="438"/>
                    <a:pt x="0" y="182"/>
                    <a:pt x="16" y="123"/>
                  </a:cubicBezTo>
                  <a:cubicBezTo>
                    <a:pt x="33" y="65"/>
                    <a:pt x="88" y="29"/>
                    <a:pt x="152" y="14"/>
                  </a:cubicBezTo>
                  <a:cubicBezTo>
                    <a:pt x="170" y="10"/>
                    <a:pt x="194" y="4"/>
                    <a:pt x="220" y="0"/>
                  </a:cubicBezTo>
                  <a:cubicBezTo>
                    <a:pt x="246" y="4"/>
                    <a:pt x="270" y="10"/>
                    <a:pt x="289" y="14"/>
                  </a:cubicBezTo>
                  <a:cubicBezTo>
                    <a:pt x="352" y="29"/>
                    <a:pt x="407" y="65"/>
                    <a:pt x="424" y="123"/>
                  </a:cubicBezTo>
                  <a:cubicBezTo>
                    <a:pt x="441" y="182"/>
                    <a:pt x="433" y="438"/>
                    <a:pt x="433" y="459"/>
                  </a:cubicBezTo>
                  <a:cubicBezTo>
                    <a:pt x="220" y="465"/>
                    <a:pt x="220" y="465"/>
                    <a:pt x="220" y="465"/>
                  </a:cubicBezTo>
                  <a:lnTo>
                    <a:pt x="7" y="459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22"/>
            <p:cNvSpPr/>
            <p:nvPr userDrawn="1"/>
          </p:nvSpPr>
          <p:spPr bwMode="auto">
            <a:xfrm>
              <a:off x="5408613" y="2435225"/>
              <a:ext cx="1179513" cy="1598613"/>
            </a:xfrm>
            <a:custGeom>
              <a:avLst/>
              <a:gdLst>
                <a:gd name="T0" fmla="*/ 63 w 358"/>
                <a:gd name="T1" fmla="*/ 24 h 485"/>
                <a:gd name="T2" fmla="*/ 9 w 358"/>
                <a:gd name="T3" fmla="*/ 56 h 485"/>
                <a:gd name="T4" fmla="*/ 36 w 358"/>
                <a:gd name="T5" fmla="*/ 386 h 485"/>
                <a:gd name="T6" fmla="*/ 70 w 358"/>
                <a:gd name="T7" fmla="*/ 464 h 485"/>
                <a:gd name="T8" fmla="*/ 179 w 358"/>
                <a:gd name="T9" fmla="*/ 485 h 485"/>
                <a:gd name="T10" fmla="*/ 179 w 358"/>
                <a:gd name="T11" fmla="*/ 485 h 485"/>
                <a:gd name="T12" fmla="*/ 288 w 358"/>
                <a:gd name="T13" fmla="*/ 464 h 485"/>
                <a:gd name="T14" fmla="*/ 322 w 358"/>
                <a:gd name="T15" fmla="*/ 386 h 485"/>
                <a:gd name="T16" fmla="*/ 349 w 358"/>
                <a:gd name="T17" fmla="*/ 56 h 485"/>
                <a:gd name="T18" fmla="*/ 295 w 358"/>
                <a:gd name="T19" fmla="*/ 24 h 485"/>
                <a:gd name="T20" fmla="*/ 259 w 358"/>
                <a:gd name="T21" fmla="*/ 5 h 485"/>
                <a:gd name="T22" fmla="*/ 179 w 358"/>
                <a:gd name="T23" fmla="*/ 22 h 485"/>
                <a:gd name="T24" fmla="*/ 179 w 358"/>
                <a:gd name="T25" fmla="*/ 22 h 485"/>
                <a:gd name="T26" fmla="*/ 109 w 358"/>
                <a:gd name="T27" fmla="*/ 5 h 485"/>
                <a:gd name="T28" fmla="*/ 96 w 358"/>
                <a:gd name="T29" fmla="*/ 15 h 485"/>
                <a:gd name="T30" fmla="*/ 63 w 358"/>
                <a:gd name="T31" fmla="*/ 2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8" h="485">
                  <a:moveTo>
                    <a:pt x="63" y="24"/>
                  </a:moveTo>
                  <a:cubicBezTo>
                    <a:pt x="52" y="32"/>
                    <a:pt x="18" y="37"/>
                    <a:pt x="9" y="56"/>
                  </a:cubicBezTo>
                  <a:cubicBezTo>
                    <a:pt x="0" y="75"/>
                    <a:pt x="31" y="320"/>
                    <a:pt x="36" y="386"/>
                  </a:cubicBezTo>
                  <a:cubicBezTo>
                    <a:pt x="41" y="453"/>
                    <a:pt x="55" y="443"/>
                    <a:pt x="70" y="464"/>
                  </a:cubicBezTo>
                  <a:cubicBezTo>
                    <a:pt x="79" y="478"/>
                    <a:pt x="129" y="485"/>
                    <a:pt x="179" y="485"/>
                  </a:cubicBezTo>
                  <a:cubicBezTo>
                    <a:pt x="179" y="485"/>
                    <a:pt x="179" y="485"/>
                    <a:pt x="179" y="485"/>
                  </a:cubicBezTo>
                  <a:cubicBezTo>
                    <a:pt x="229" y="485"/>
                    <a:pt x="279" y="478"/>
                    <a:pt x="288" y="464"/>
                  </a:cubicBezTo>
                  <a:cubicBezTo>
                    <a:pt x="303" y="443"/>
                    <a:pt x="317" y="453"/>
                    <a:pt x="322" y="386"/>
                  </a:cubicBezTo>
                  <a:cubicBezTo>
                    <a:pt x="327" y="320"/>
                    <a:pt x="358" y="75"/>
                    <a:pt x="349" y="56"/>
                  </a:cubicBezTo>
                  <a:cubicBezTo>
                    <a:pt x="340" y="37"/>
                    <a:pt x="306" y="32"/>
                    <a:pt x="295" y="24"/>
                  </a:cubicBezTo>
                  <a:cubicBezTo>
                    <a:pt x="291" y="22"/>
                    <a:pt x="279" y="11"/>
                    <a:pt x="259" y="5"/>
                  </a:cubicBezTo>
                  <a:cubicBezTo>
                    <a:pt x="238" y="0"/>
                    <a:pt x="202" y="21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57" y="21"/>
                    <a:pt x="129" y="4"/>
                    <a:pt x="109" y="5"/>
                  </a:cubicBezTo>
                  <a:cubicBezTo>
                    <a:pt x="103" y="5"/>
                    <a:pt x="101" y="14"/>
                    <a:pt x="96" y="15"/>
                  </a:cubicBezTo>
                  <a:cubicBezTo>
                    <a:pt x="79" y="20"/>
                    <a:pt x="66" y="23"/>
                    <a:pt x="63" y="24"/>
                  </a:cubicBezTo>
                  <a:close/>
                </a:path>
              </a:pathLst>
            </a:custGeom>
            <a:solidFill>
              <a:srgbClr val="DF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23"/>
            <p:cNvSpPr/>
            <p:nvPr userDrawn="1"/>
          </p:nvSpPr>
          <p:spPr bwMode="auto">
            <a:xfrm>
              <a:off x="6081713" y="2452688"/>
              <a:ext cx="530225" cy="1587500"/>
            </a:xfrm>
            <a:custGeom>
              <a:avLst/>
              <a:gdLst>
                <a:gd name="T0" fmla="*/ 55 w 161"/>
                <a:gd name="T1" fmla="*/ 0 h 482"/>
                <a:gd name="T2" fmla="*/ 0 w 161"/>
                <a:gd name="T3" fmla="*/ 482 h 482"/>
                <a:gd name="T4" fmla="*/ 137 w 161"/>
                <a:gd name="T5" fmla="*/ 467 h 482"/>
                <a:gd name="T6" fmla="*/ 161 w 161"/>
                <a:gd name="T7" fmla="*/ 29 h 482"/>
                <a:gd name="T8" fmla="*/ 55 w 161"/>
                <a:gd name="T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82">
                  <a:moveTo>
                    <a:pt x="55" y="0"/>
                  </a:moveTo>
                  <a:cubicBezTo>
                    <a:pt x="55" y="21"/>
                    <a:pt x="0" y="482"/>
                    <a:pt x="0" y="482"/>
                  </a:cubicBezTo>
                  <a:cubicBezTo>
                    <a:pt x="0" y="482"/>
                    <a:pt x="139" y="477"/>
                    <a:pt x="137" y="467"/>
                  </a:cubicBezTo>
                  <a:cubicBezTo>
                    <a:pt x="136" y="457"/>
                    <a:pt x="161" y="29"/>
                    <a:pt x="161" y="2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24"/>
            <p:cNvSpPr/>
            <p:nvPr userDrawn="1"/>
          </p:nvSpPr>
          <p:spPr bwMode="auto">
            <a:xfrm>
              <a:off x="6499226" y="2759075"/>
              <a:ext cx="57150" cy="573088"/>
            </a:xfrm>
            <a:custGeom>
              <a:avLst/>
              <a:gdLst>
                <a:gd name="T0" fmla="*/ 6 w 17"/>
                <a:gd name="T1" fmla="*/ 0 h 174"/>
                <a:gd name="T2" fmla="*/ 0 w 17"/>
                <a:gd name="T3" fmla="*/ 173 h 174"/>
                <a:gd name="T4" fmla="*/ 17 w 17"/>
                <a:gd name="T5" fmla="*/ 174 h 174"/>
                <a:gd name="T6" fmla="*/ 6 w 17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4">
                  <a:moveTo>
                    <a:pt x="6" y="0"/>
                  </a:moveTo>
                  <a:cubicBezTo>
                    <a:pt x="3" y="0"/>
                    <a:pt x="0" y="173"/>
                    <a:pt x="0" y="173"/>
                  </a:cubicBezTo>
                  <a:cubicBezTo>
                    <a:pt x="17" y="174"/>
                    <a:pt x="17" y="174"/>
                    <a:pt x="17" y="17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25"/>
            <p:cNvSpPr/>
            <p:nvPr userDrawn="1"/>
          </p:nvSpPr>
          <p:spPr bwMode="auto">
            <a:xfrm>
              <a:off x="6499226" y="2541588"/>
              <a:ext cx="238125" cy="776288"/>
            </a:xfrm>
            <a:custGeom>
              <a:avLst/>
              <a:gdLst>
                <a:gd name="T0" fmla="*/ 0 w 72"/>
                <a:gd name="T1" fmla="*/ 9 h 236"/>
                <a:gd name="T2" fmla="*/ 23 w 72"/>
                <a:gd name="T3" fmla="*/ 0 h 236"/>
                <a:gd name="T4" fmla="*/ 51 w 72"/>
                <a:gd name="T5" fmla="*/ 3 h 236"/>
                <a:gd name="T6" fmla="*/ 68 w 72"/>
                <a:gd name="T7" fmla="*/ 65 h 236"/>
                <a:gd name="T8" fmla="*/ 71 w 72"/>
                <a:gd name="T9" fmla="*/ 227 h 236"/>
                <a:gd name="T10" fmla="*/ 10 w 72"/>
                <a:gd name="T11" fmla="*/ 233 h 236"/>
                <a:gd name="T12" fmla="*/ 0 w 72"/>
                <a:gd name="T13" fmla="*/ 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36">
                  <a:moveTo>
                    <a:pt x="0" y="9"/>
                  </a:moveTo>
                  <a:cubicBezTo>
                    <a:pt x="2" y="5"/>
                    <a:pt x="23" y="0"/>
                    <a:pt x="23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6"/>
                    <a:pt x="67" y="39"/>
                    <a:pt x="68" y="65"/>
                  </a:cubicBezTo>
                  <a:cubicBezTo>
                    <a:pt x="69" y="118"/>
                    <a:pt x="71" y="221"/>
                    <a:pt x="71" y="227"/>
                  </a:cubicBezTo>
                  <a:cubicBezTo>
                    <a:pt x="72" y="236"/>
                    <a:pt x="10" y="233"/>
                    <a:pt x="10" y="23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26"/>
            <p:cNvSpPr/>
            <p:nvPr userDrawn="1"/>
          </p:nvSpPr>
          <p:spPr bwMode="auto">
            <a:xfrm>
              <a:off x="6137276" y="2452688"/>
              <a:ext cx="303213" cy="1103313"/>
            </a:xfrm>
            <a:custGeom>
              <a:avLst/>
              <a:gdLst>
                <a:gd name="T0" fmla="*/ 191 w 191"/>
                <a:gd name="T1" fmla="*/ 81 h 695"/>
                <a:gd name="T2" fmla="*/ 125 w 191"/>
                <a:gd name="T3" fmla="*/ 278 h 695"/>
                <a:gd name="T4" fmla="*/ 73 w 191"/>
                <a:gd name="T5" fmla="*/ 274 h 695"/>
                <a:gd name="T6" fmla="*/ 122 w 191"/>
                <a:gd name="T7" fmla="*/ 319 h 695"/>
                <a:gd name="T8" fmla="*/ 0 w 191"/>
                <a:gd name="T9" fmla="*/ 695 h 695"/>
                <a:gd name="T10" fmla="*/ 52 w 191"/>
                <a:gd name="T11" fmla="*/ 10 h 695"/>
                <a:gd name="T12" fmla="*/ 79 w 191"/>
                <a:gd name="T13" fmla="*/ 0 h 695"/>
                <a:gd name="T14" fmla="*/ 191 w 191"/>
                <a:gd name="T15" fmla="*/ 8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695">
                  <a:moveTo>
                    <a:pt x="191" y="81"/>
                  </a:moveTo>
                  <a:lnTo>
                    <a:pt x="125" y="278"/>
                  </a:lnTo>
                  <a:lnTo>
                    <a:pt x="73" y="274"/>
                  </a:lnTo>
                  <a:lnTo>
                    <a:pt x="122" y="319"/>
                  </a:lnTo>
                  <a:lnTo>
                    <a:pt x="0" y="695"/>
                  </a:lnTo>
                  <a:lnTo>
                    <a:pt x="52" y="10"/>
                  </a:lnTo>
                  <a:lnTo>
                    <a:pt x="79" y="0"/>
                  </a:lnTo>
                  <a:lnTo>
                    <a:pt x="191" y="81"/>
                  </a:lnTo>
                  <a:close/>
                </a:path>
              </a:pathLst>
            </a:custGeom>
            <a:solidFill>
              <a:srgbClr val="4B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27"/>
            <p:cNvSpPr/>
            <p:nvPr userDrawn="1"/>
          </p:nvSpPr>
          <p:spPr bwMode="auto">
            <a:xfrm>
              <a:off x="5873751" y="2725738"/>
              <a:ext cx="260350" cy="1069975"/>
            </a:xfrm>
            <a:custGeom>
              <a:avLst/>
              <a:gdLst>
                <a:gd name="T0" fmla="*/ 83 w 164"/>
                <a:gd name="T1" fmla="*/ 674 h 674"/>
                <a:gd name="T2" fmla="*/ 0 w 164"/>
                <a:gd name="T3" fmla="*/ 558 h 674"/>
                <a:gd name="T4" fmla="*/ 56 w 164"/>
                <a:gd name="T5" fmla="*/ 0 h 674"/>
                <a:gd name="T6" fmla="*/ 124 w 164"/>
                <a:gd name="T7" fmla="*/ 0 h 674"/>
                <a:gd name="T8" fmla="*/ 164 w 164"/>
                <a:gd name="T9" fmla="*/ 560 h 674"/>
                <a:gd name="T10" fmla="*/ 83 w 164"/>
                <a:gd name="T11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674">
                  <a:moveTo>
                    <a:pt x="83" y="674"/>
                  </a:moveTo>
                  <a:lnTo>
                    <a:pt x="0" y="558"/>
                  </a:lnTo>
                  <a:lnTo>
                    <a:pt x="56" y="0"/>
                  </a:lnTo>
                  <a:lnTo>
                    <a:pt x="124" y="0"/>
                  </a:lnTo>
                  <a:lnTo>
                    <a:pt x="164" y="560"/>
                  </a:lnTo>
                  <a:lnTo>
                    <a:pt x="83" y="67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28"/>
            <p:cNvSpPr/>
            <p:nvPr userDrawn="1"/>
          </p:nvSpPr>
          <p:spPr bwMode="auto">
            <a:xfrm>
              <a:off x="5414963" y="2444750"/>
              <a:ext cx="534988" cy="1589088"/>
            </a:xfrm>
            <a:custGeom>
              <a:avLst/>
              <a:gdLst>
                <a:gd name="T0" fmla="*/ 107 w 162"/>
                <a:gd name="T1" fmla="*/ 0 h 482"/>
                <a:gd name="T2" fmla="*/ 162 w 162"/>
                <a:gd name="T3" fmla="*/ 482 h 482"/>
                <a:gd name="T4" fmla="*/ 24 w 162"/>
                <a:gd name="T5" fmla="*/ 467 h 482"/>
                <a:gd name="T6" fmla="*/ 0 w 162"/>
                <a:gd name="T7" fmla="*/ 29 h 482"/>
                <a:gd name="T8" fmla="*/ 107 w 162"/>
                <a:gd name="T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82">
                  <a:moveTo>
                    <a:pt x="107" y="0"/>
                  </a:moveTo>
                  <a:cubicBezTo>
                    <a:pt x="107" y="20"/>
                    <a:pt x="162" y="482"/>
                    <a:pt x="162" y="482"/>
                  </a:cubicBezTo>
                  <a:cubicBezTo>
                    <a:pt x="162" y="482"/>
                    <a:pt x="23" y="477"/>
                    <a:pt x="24" y="467"/>
                  </a:cubicBezTo>
                  <a:cubicBezTo>
                    <a:pt x="26" y="456"/>
                    <a:pt x="0" y="29"/>
                    <a:pt x="0" y="2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29"/>
            <p:cNvSpPr/>
            <p:nvPr userDrawn="1"/>
          </p:nvSpPr>
          <p:spPr bwMode="auto">
            <a:xfrm>
              <a:off x="5576888" y="2444750"/>
              <a:ext cx="315913" cy="1104900"/>
            </a:xfrm>
            <a:custGeom>
              <a:avLst/>
              <a:gdLst>
                <a:gd name="T0" fmla="*/ 0 w 199"/>
                <a:gd name="T1" fmla="*/ 81 h 696"/>
                <a:gd name="T2" fmla="*/ 73 w 199"/>
                <a:gd name="T3" fmla="*/ 279 h 696"/>
                <a:gd name="T4" fmla="*/ 124 w 199"/>
                <a:gd name="T5" fmla="*/ 272 h 696"/>
                <a:gd name="T6" fmla="*/ 77 w 199"/>
                <a:gd name="T7" fmla="*/ 320 h 696"/>
                <a:gd name="T8" fmla="*/ 199 w 199"/>
                <a:gd name="T9" fmla="*/ 696 h 696"/>
                <a:gd name="T10" fmla="*/ 156 w 199"/>
                <a:gd name="T11" fmla="*/ 5 h 696"/>
                <a:gd name="T12" fmla="*/ 120 w 199"/>
                <a:gd name="T13" fmla="*/ 0 h 696"/>
                <a:gd name="T14" fmla="*/ 0 w 199"/>
                <a:gd name="T15" fmla="*/ 81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696">
                  <a:moveTo>
                    <a:pt x="0" y="81"/>
                  </a:moveTo>
                  <a:lnTo>
                    <a:pt x="73" y="279"/>
                  </a:lnTo>
                  <a:lnTo>
                    <a:pt x="124" y="272"/>
                  </a:lnTo>
                  <a:lnTo>
                    <a:pt x="77" y="320"/>
                  </a:lnTo>
                  <a:lnTo>
                    <a:pt x="199" y="696"/>
                  </a:lnTo>
                  <a:lnTo>
                    <a:pt x="156" y="5"/>
                  </a:lnTo>
                  <a:lnTo>
                    <a:pt x="12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4B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30"/>
            <p:cNvSpPr/>
            <p:nvPr userDrawn="1"/>
          </p:nvSpPr>
          <p:spPr bwMode="auto">
            <a:xfrm>
              <a:off x="5788026" y="2370138"/>
              <a:ext cx="438150" cy="168275"/>
            </a:xfrm>
            <a:custGeom>
              <a:avLst/>
              <a:gdLst>
                <a:gd name="T0" fmla="*/ 0 w 276"/>
                <a:gd name="T1" fmla="*/ 4 h 106"/>
                <a:gd name="T2" fmla="*/ 276 w 276"/>
                <a:gd name="T3" fmla="*/ 0 h 106"/>
                <a:gd name="T4" fmla="*/ 255 w 276"/>
                <a:gd name="T5" fmla="*/ 106 h 106"/>
                <a:gd name="T6" fmla="*/ 27 w 276"/>
                <a:gd name="T7" fmla="*/ 106 h 106"/>
                <a:gd name="T8" fmla="*/ 0 w 276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06">
                  <a:moveTo>
                    <a:pt x="0" y="4"/>
                  </a:moveTo>
                  <a:lnTo>
                    <a:pt x="276" y="0"/>
                  </a:lnTo>
                  <a:lnTo>
                    <a:pt x="255" y="106"/>
                  </a:lnTo>
                  <a:lnTo>
                    <a:pt x="27" y="10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131"/>
            <p:cNvSpPr>
              <a:spLocks noChangeArrowheads="1"/>
            </p:cNvSpPr>
            <p:nvPr userDrawn="1"/>
          </p:nvSpPr>
          <p:spPr bwMode="auto">
            <a:xfrm>
              <a:off x="5856288" y="2263775"/>
              <a:ext cx="290513" cy="296863"/>
            </a:xfrm>
            <a:prstGeom prst="rect">
              <a:avLst/>
            </a:prstGeom>
            <a:solidFill>
              <a:srgbClr val="FA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132"/>
            <p:cNvSpPr/>
            <p:nvPr userDrawn="1"/>
          </p:nvSpPr>
          <p:spPr bwMode="auto">
            <a:xfrm>
              <a:off x="6057901" y="2370138"/>
              <a:ext cx="204788" cy="342900"/>
            </a:xfrm>
            <a:custGeom>
              <a:avLst/>
              <a:gdLst>
                <a:gd name="T0" fmla="*/ 0 w 129"/>
                <a:gd name="T1" fmla="*/ 118 h 216"/>
                <a:gd name="T2" fmla="*/ 48 w 129"/>
                <a:gd name="T3" fmla="*/ 216 h 216"/>
                <a:gd name="T4" fmla="*/ 129 w 129"/>
                <a:gd name="T5" fmla="*/ 52 h 216"/>
                <a:gd name="T6" fmla="*/ 106 w 129"/>
                <a:gd name="T7" fmla="*/ 0 h 216"/>
                <a:gd name="T8" fmla="*/ 0 w 129"/>
                <a:gd name="T9" fmla="*/ 1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6">
                  <a:moveTo>
                    <a:pt x="0" y="118"/>
                  </a:moveTo>
                  <a:lnTo>
                    <a:pt x="48" y="216"/>
                  </a:lnTo>
                  <a:lnTo>
                    <a:pt x="129" y="52"/>
                  </a:lnTo>
                  <a:lnTo>
                    <a:pt x="106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133"/>
            <p:cNvSpPr/>
            <p:nvPr userDrawn="1"/>
          </p:nvSpPr>
          <p:spPr bwMode="auto">
            <a:xfrm>
              <a:off x="5761038" y="2376488"/>
              <a:ext cx="204788" cy="336550"/>
            </a:xfrm>
            <a:custGeom>
              <a:avLst/>
              <a:gdLst>
                <a:gd name="T0" fmla="*/ 129 w 129"/>
                <a:gd name="T1" fmla="*/ 114 h 212"/>
                <a:gd name="T2" fmla="*/ 83 w 129"/>
                <a:gd name="T3" fmla="*/ 212 h 212"/>
                <a:gd name="T4" fmla="*/ 0 w 129"/>
                <a:gd name="T5" fmla="*/ 50 h 212"/>
                <a:gd name="T6" fmla="*/ 17 w 129"/>
                <a:gd name="T7" fmla="*/ 0 h 212"/>
                <a:gd name="T8" fmla="*/ 129 w 129"/>
                <a:gd name="T9" fmla="*/ 11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2">
                  <a:moveTo>
                    <a:pt x="129" y="114"/>
                  </a:moveTo>
                  <a:lnTo>
                    <a:pt x="83" y="212"/>
                  </a:lnTo>
                  <a:lnTo>
                    <a:pt x="0" y="50"/>
                  </a:lnTo>
                  <a:lnTo>
                    <a:pt x="17" y="0"/>
                  </a:lnTo>
                  <a:lnTo>
                    <a:pt x="129" y="1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134"/>
            <p:cNvSpPr/>
            <p:nvPr userDrawn="1"/>
          </p:nvSpPr>
          <p:spPr bwMode="auto">
            <a:xfrm>
              <a:off x="5916613" y="2557463"/>
              <a:ext cx="190500" cy="184150"/>
            </a:xfrm>
            <a:custGeom>
              <a:avLst/>
              <a:gdLst>
                <a:gd name="T0" fmla="*/ 27 w 120"/>
                <a:gd name="T1" fmla="*/ 2 h 116"/>
                <a:gd name="T2" fmla="*/ 89 w 120"/>
                <a:gd name="T3" fmla="*/ 0 h 116"/>
                <a:gd name="T4" fmla="*/ 120 w 120"/>
                <a:gd name="T5" fmla="*/ 64 h 116"/>
                <a:gd name="T6" fmla="*/ 97 w 120"/>
                <a:gd name="T7" fmla="*/ 116 h 116"/>
                <a:gd name="T8" fmla="*/ 29 w 120"/>
                <a:gd name="T9" fmla="*/ 114 h 116"/>
                <a:gd name="T10" fmla="*/ 0 w 120"/>
                <a:gd name="T11" fmla="*/ 66 h 116"/>
                <a:gd name="T12" fmla="*/ 27 w 120"/>
                <a:gd name="T1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6">
                  <a:moveTo>
                    <a:pt x="27" y="2"/>
                  </a:moveTo>
                  <a:lnTo>
                    <a:pt x="89" y="0"/>
                  </a:lnTo>
                  <a:lnTo>
                    <a:pt x="120" y="64"/>
                  </a:lnTo>
                  <a:lnTo>
                    <a:pt x="97" y="116"/>
                  </a:lnTo>
                  <a:lnTo>
                    <a:pt x="29" y="114"/>
                  </a:lnTo>
                  <a:lnTo>
                    <a:pt x="0" y="66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135"/>
            <p:cNvSpPr/>
            <p:nvPr userDrawn="1"/>
          </p:nvSpPr>
          <p:spPr bwMode="auto">
            <a:xfrm>
              <a:off x="6226176" y="1885950"/>
              <a:ext cx="131763" cy="233363"/>
            </a:xfrm>
            <a:custGeom>
              <a:avLst/>
              <a:gdLst>
                <a:gd name="T0" fmla="*/ 21 w 40"/>
                <a:gd name="T1" fmla="*/ 0 h 71"/>
                <a:gd name="T2" fmla="*/ 0 w 40"/>
                <a:gd name="T3" fmla="*/ 35 h 71"/>
                <a:gd name="T4" fmla="*/ 19 w 40"/>
                <a:gd name="T5" fmla="*/ 71 h 71"/>
                <a:gd name="T6" fmla="*/ 40 w 40"/>
                <a:gd name="T7" fmla="*/ 35 h 71"/>
                <a:gd name="T8" fmla="*/ 21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1" y="0"/>
                  </a:moveTo>
                  <a:cubicBezTo>
                    <a:pt x="10" y="0"/>
                    <a:pt x="1" y="16"/>
                    <a:pt x="0" y="35"/>
                  </a:cubicBezTo>
                  <a:cubicBezTo>
                    <a:pt x="0" y="55"/>
                    <a:pt x="8" y="71"/>
                    <a:pt x="19" y="71"/>
                  </a:cubicBezTo>
                  <a:cubicBezTo>
                    <a:pt x="29" y="71"/>
                    <a:pt x="39" y="55"/>
                    <a:pt x="40" y="35"/>
                  </a:cubicBezTo>
                  <a:cubicBezTo>
                    <a:pt x="40" y="16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36"/>
            <p:cNvSpPr/>
            <p:nvPr userDrawn="1"/>
          </p:nvSpPr>
          <p:spPr bwMode="auto">
            <a:xfrm>
              <a:off x="5649913" y="1885950"/>
              <a:ext cx="134938" cy="233363"/>
            </a:xfrm>
            <a:custGeom>
              <a:avLst/>
              <a:gdLst>
                <a:gd name="T0" fmla="*/ 19 w 41"/>
                <a:gd name="T1" fmla="*/ 0 h 71"/>
                <a:gd name="T2" fmla="*/ 40 w 41"/>
                <a:gd name="T3" fmla="*/ 35 h 71"/>
                <a:gd name="T4" fmla="*/ 22 w 41"/>
                <a:gd name="T5" fmla="*/ 71 h 71"/>
                <a:gd name="T6" fmla="*/ 1 w 41"/>
                <a:gd name="T7" fmla="*/ 35 h 71"/>
                <a:gd name="T8" fmla="*/ 19 w 4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1">
                  <a:moveTo>
                    <a:pt x="19" y="0"/>
                  </a:moveTo>
                  <a:cubicBezTo>
                    <a:pt x="30" y="0"/>
                    <a:pt x="39" y="16"/>
                    <a:pt x="40" y="35"/>
                  </a:cubicBezTo>
                  <a:cubicBezTo>
                    <a:pt x="41" y="55"/>
                    <a:pt x="33" y="71"/>
                    <a:pt x="22" y="71"/>
                  </a:cubicBezTo>
                  <a:cubicBezTo>
                    <a:pt x="11" y="71"/>
                    <a:pt x="1" y="55"/>
                    <a:pt x="1" y="35"/>
                  </a:cubicBezTo>
                  <a:cubicBezTo>
                    <a:pt x="0" y="16"/>
                    <a:pt x="8" y="0"/>
                    <a:pt x="19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37"/>
            <p:cNvSpPr/>
            <p:nvPr userDrawn="1"/>
          </p:nvSpPr>
          <p:spPr bwMode="auto">
            <a:xfrm>
              <a:off x="5695951" y="1533525"/>
              <a:ext cx="615950" cy="922338"/>
            </a:xfrm>
            <a:custGeom>
              <a:avLst/>
              <a:gdLst>
                <a:gd name="T0" fmla="*/ 94 w 187"/>
                <a:gd name="T1" fmla="*/ 0 h 280"/>
                <a:gd name="T2" fmla="*/ 187 w 187"/>
                <a:gd name="T3" fmla="*/ 134 h 280"/>
                <a:gd name="T4" fmla="*/ 93 w 187"/>
                <a:gd name="T5" fmla="*/ 280 h 280"/>
                <a:gd name="T6" fmla="*/ 0 w 187"/>
                <a:gd name="T7" fmla="*/ 134 h 280"/>
                <a:gd name="T8" fmla="*/ 94 w 187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80">
                  <a:moveTo>
                    <a:pt x="94" y="0"/>
                  </a:moveTo>
                  <a:cubicBezTo>
                    <a:pt x="145" y="0"/>
                    <a:pt x="187" y="60"/>
                    <a:pt x="187" y="134"/>
                  </a:cubicBezTo>
                  <a:cubicBezTo>
                    <a:pt x="187" y="207"/>
                    <a:pt x="145" y="280"/>
                    <a:pt x="93" y="280"/>
                  </a:cubicBezTo>
                  <a:cubicBezTo>
                    <a:pt x="41" y="280"/>
                    <a:pt x="0" y="207"/>
                    <a:pt x="0" y="134"/>
                  </a:cubicBezTo>
                  <a:cubicBezTo>
                    <a:pt x="0" y="60"/>
                    <a:pt x="42" y="0"/>
                    <a:pt x="94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38"/>
            <p:cNvSpPr/>
            <p:nvPr userDrawn="1"/>
          </p:nvSpPr>
          <p:spPr bwMode="auto">
            <a:xfrm>
              <a:off x="6242051" y="1638300"/>
              <a:ext cx="152400" cy="434975"/>
            </a:xfrm>
            <a:custGeom>
              <a:avLst/>
              <a:gdLst>
                <a:gd name="T0" fmla="*/ 16 w 46"/>
                <a:gd name="T1" fmla="*/ 124 h 132"/>
                <a:gd name="T2" fmla="*/ 15 w 46"/>
                <a:gd name="T3" fmla="*/ 129 h 132"/>
                <a:gd name="T4" fmla="*/ 15 w 46"/>
                <a:gd name="T5" fmla="*/ 130 h 132"/>
                <a:gd name="T6" fmla="*/ 18 w 46"/>
                <a:gd name="T7" fmla="*/ 132 h 132"/>
                <a:gd name="T8" fmla="*/ 15 w 46"/>
                <a:gd name="T9" fmla="*/ 13 h 132"/>
                <a:gd name="T10" fmla="*/ 0 w 46"/>
                <a:gd name="T11" fmla="*/ 18 h 132"/>
                <a:gd name="T12" fmla="*/ 16 w 46"/>
                <a:gd name="T13" fmla="*/ 1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2">
                  <a:moveTo>
                    <a:pt x="16" y="124"/>
                  </a:moveTo>
                  <a:cubicBezTo>
                    <a:pt x="16" y="126"/>
                    <a:pt x="15" y="128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26" y="113"/>
                    <a:pt x="46" y="56"/>
                    <a:pt x="15" y="13"/>
                  </a:cubicBezTo>
                  <a:cubicBezTo>
                    <a:pt x="9" y="0"/>
                    <a:pt x="6" y="21"/>
                    <a:pt x="0" y="18"/>
                  </a:cubicBezTo>
                  <a:cubicBezTo>
                    <a:pt x="7" y="43"/>
                    <a:pt x="24" y="56"/>
                    <a:pt x="16" y="12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139"/>
            <p:cNvSpPr/>
            <p:nvPr userDrawn="1"/>
          </p:nvSpPr>
          <p:spPr bwMode="auto">
            <a:xfrm>
              <a:off x="5649913" y="1697038"/>
              <a:ext cx="114300" cy="376238"/>
            </a:xfrm>
            <a:custGeom>
              <a:avLst/>
              <a:gdLst>
                <a:gd name="T0" fmla="*/ 19 w 35"/>
                <a:gd name="T1" fmla="*/ 106 h 114"/>
                <a:gd name="T2" fmla="*/ 19 w 35"/>
                <a:gd name="T3" fmla="*/ 111 h 114"/>
                <a:gd name="T4" fmla="*/ 19 w 35"/>
                <a:gd name="T5" fmla="*/ 112 h 114"/>
                <a:gd name="T6" fmla="*/ 16 w 35"/>
                <a:gd name="T7" fmla="*/ 114 h 114"/>
                <a:gd name="T8" fmla="*/ 9 w 35"/>
                <a:gd name="T9" fmla="*/ 15 h 114"/>
                <a:gd name="T10" fmla="*/ 35 w 35"/>
                <a:gd name="T11" fmla="*/ 0 h 114"/>
                <a:gd name="T12" fmla="*/ 19 w 35"/>
                <a:gd name="T13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4">
                  <a:moveTo>
                    <a:pt x="19" y="106"/>
                  </a:moveTo>
                  <a:cubicBezTo>
                    <a:pt x="19" y="108"/>
                    <a:pt x="19" y="110"/>
                    <a:pt x="19" y="11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8" y="95"/>
                    <a:pt x="0" y="34"/>
                    <a:pt x="9" y="15"/>
                  </a:cubicBezTo>
                  <a:cubicBezTo>
                    <a:pt x="15" y="2"/>
                    <a:pt x="29" y="3"/>
                    <a:pt x="35" y="0"/>
                  </a:cubicBezTo>
                  <a:cubicBezTo>
                    <a:pt x="27" y="25"/>
                    <a:pt x="10" y="38"/>
                    <a:pt x="19" y="10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140"/>
            <p:cNvSpPr/>
            <p:nvPr userDrawn="1"/>
          </p:nvSpPr>
          <p:spPr bwMode="auto">
            <a:xfrm>
              <a:off x="5953126" y="2224088"/>
              <a:ext cx="104775" cy="20638"/>
            </a:xfrm>
            <a:custGeom>
              <a:avLst/>
              <a:gdLst>
                <a:gd name="T0" fmla="*/ 33 w 66"/>
                <a:gd name="T1" fmla="*/ 13 h 13"/>
                <a:gd name="T2" fmla="*/ 66 w 66"/>
                <a:gd name="T3" fmla="*/ 0 h 13"/>
                <a:gd name="T4" fmla="*/ 0 w 66"/>
                <a:gd name="T5" fmla="*/ 0 h 13"/>
                <a:gd name="T6" fmla="*/ 33 w 6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">
                  <a:moveTo>
                    <a:pt x="33" y="13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33" y="13"/>
                  </a:lnTo>
                  <a:close/>
                </a:path>
              </a:pathLst>
            </a:custGeom>
            <a:solidFill>
              <a:srgbClr val="C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41"/>
            <p:cNvSpPr/>
            <p:nvPr userDrawn="1"/>
          </p:nvSpPr>
          <p:spPr bwMode="auto">
            <a:xfrm>
              <a:off x="5616576" y="1482725"/>
              <a:ext cx="714375" cy="320675"/>
            </a:xfrm>
            <a:custGeom>
              <a:avLst/>
              <a:gdLst>
                <a:gd name="T0" fmla="*/ 94 w 217"/>
                <a:gd name="T1" fmla="*/ 8 h 97"/>
                <a:gd name="T2" fmla="*/ 149 w 217"/>
                <a:gd name="T3" fmla="*/ 13 h 97"/>
                <a:gd name="T4" fmla="*/ 179 w 217"/>
                <a:gd name="T5" fmla="*/ 15 h 97"/>
                <a:gd name="T6" fmla="*/ 211 w 217"/>
                <a:gd name="T7" fmla="*/ 3 h 97"/>
                <a:gd name="T8" fmla="*/ 204 w 217"/>
                <a:gd name="T9" fmla="*/ 16 h 97"/>
                <a:gd name="T10" fmla="*/ 217 w 217"/>
                <a:gd name="T11" fmla="*/ 8 h 97"/>
                <a:gd name="T12" fmla="*/ 203 w 217"/>
                <a:gd name="T13" fmla="*/ 56 h 97"/>
                <a:gd name="T14" fmla="*/ 175 w 217"/>
                <a:gd name="T15" fmla="*/ 84 h 97"/>
                <a:gd name="T16" fmla="*/ 185 w 217"/>
                <a:gd name="T17" fmla="*/ 84 h 97"/>
                <a:gd name="T18" fmla="*/ 142 w 217"/>
                <a:gd name="T19" fmla="*/ 96 h 97"/>
                <a:gd name="T20" fmla="*/ 86 w 217"/>
                <a:gd name="T21" fmla="*/ 80 h 97"/>
                <a:gd name="T22" fmla="*/ 95 w 217"/>
                <a:gd name="T23" fmla="*/ 91 h 97"/>
                <a:gd name="T24" fmla="*/ 61 w 217"/>
                <a:gd name="T25" fmla="*/ 85 h 97"/>
                <a:gd name="T26" fmla="*/ 47 w 217"/>
                <a:gd name="T27" fmla="*/ 75 h 97"/>
                <a:gd name="T28" fmla="*/ 55 w 217"/>
                <a:gd name="T29" fmla="*/ 94 h 97"/>
                <a:gd name="T30" fmla="*/ 94 w 217"/>
                <a:gd name="T31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7" h="97">
                  <a:moveTo>
                    <a:pt x="94" y="8"/>
                  </a:moveTo>
                  <a:cubicBezTo>
                    <a:pt x="115" y="9"/>
                    <a:pt x="130" y="12"/>
                    <a:pt x="149" y="13"/>
                  </a:cubicBezTo>
                  <a:cubicBezTo>
                    <a:pt x="169" y="15"/>
                    <a:pt x="163" y="16"/>
                    <a:pt x="179" y="15"/>
                  </a:cubicBezTo>
                  <a:cubicBezTo>
                    <a:pt x="195" y="13"/>
                    <a:pt x="213" y="0"/>
                    <a:pt x="211" y="3"/>
                  </a:cubicBezTo>
                  <a:cubicBezTo>
                    <a:pt x="209" y="5"/>
                    <a:pt x="202" y="17"/>
                    <a:pt x="204" y="16"/>
                  </a:cubicBezTo>
                  <a:cubicBezTo>
                    <a:pt x="206" y="15"/>
                    <a:pt x="217" y="8"/>
                    <a:pt x="217" y="8"/>
                  </a:cubicBezTo>
                  <a:cubicBezTo>
                    <a:pt x="217" y="8"/>
                    <a:pt x="215" y="32"/>
                    <a:pt x="203" y="56"/>
                  </a:cubicBezTo>
                  <a:cubicBezTo>
                    <a:pt x="192" y="79"/>
                    <a:pt x="174" y="84"/>
                    <a:pt x="175" y="84"/>
                  </a:cubicBezTo>
                  <a:cubicBezTo>
                    <a:pt x="176" y="84"/>
                    <a:pt x="187" y="83"/>
                    <a:pt x="185" y="84"/>
                  </a:cubicBezTo>
                  <a:cubicBezTo>
                    <a:pt x="183" y="85"/>
                    <a:pt x="165" y="96"/>
                    <a:pt x="142" y="96"/>
                  </a:cubicBezTo>
                  <a:cubicBezTo>
                    <a:pt x="119" y="97"/>
                    <a:pt x="86" y="80"/>
                    <a:pt x="86" y="80"/>
                  </a:cubicBezTo>
                  <a:cubicBezTo>
                    <a:pt x="86" y="80"/>
                    <a:pt x="96" y="91"/>
                    <a:pt x="95" y="91"/>
                  </a:cubicBezTo>
                  <a:cubicBezTo>
                    <a:pt x="93" y="90"/>
                    <a:pt x="74" y="92"/>
                    <a:pt x="61" y="85"/>
                  </a:cubicBezTo>
                  <a:cubicBezTo>
                    <a:pt x="47" y="78"/>
                    <a:pt x="47" y="75"/>
                    <a:pt x="47" y="75"/>
                  </a:cubicBezTo>
                  <a:cubicBezTo>
                    <a:pt x="47" y="75"/>
                    <a:pt x="57" y="95"/>
                    <a:pt x="55" y="94"/>
                  </a:cubicBezTo>
                  <a:cubicBezTo>
                    <a:pt x="0" y="70"/>
                    <a:pt x="50" y="5"/>
                    <a:pt x="94" y="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42"/>
            <p:cNvSpPr>
              <a:spLocks noEditPoints="1"/>
            </p:cNvSpPr>
            <p:nvPr userDrawn="1"/>
          </p:nvSpPr>
          <p:spPr bwMode="auto">
            <a:xfrm>
              <a:off x="5699126" y="1925638"/>
              <a:ext cx="612775" cy="203200"/>
            </a:xfrm>
            <a:custGeom>
              <a:avLst/>
              <a:gdLst>
                <a:gd name="T0" fmla="*/ 5 w 186"/>
                <a:gd name="T1" fmla="*/ 4 h 62"/>
                <a:gd name="T2" fmla="*/ 46 w 186"/>
                <a:gd name="T3" fmla="*/ 1 h 62"/>
                <a:gd name="T4" fmla="*/ 49 w 186"/>
                <a:gd name="T5" fmla="*/ 1 h 62"/>
                <a:gd name="T6" fmla="*/ 93 w 186"/>
                <a:gd name="T7" fmla="*/ 8 h 62"/>
                <a:gd name="T8" fmla="*/ 93 w 186"/>
                <a:gd name="T9" fmla="*/ 8 h 62"/>
                <a:gd name="T10" fmla="*/ 93 w 186"/>
                <a:gd name="T11" fmla="*/ 8 h 62"/>
                <a:gd name="T12" fmla="*/ 137 w 186"/>
                <a:gd name="T13" fmla="*/ 1 h 62"/>
                <a:gd name="T14" fmla="*/ 140 w 186"/>
                <a:gd name="T15" fmla="*/ 1 h 62"/>
                <a:gd name="T16" fmla="*/ 180 w 186"/>
                <a:gd name="T17" fmla="*/ 4 h 62"/>
                <a:gd name="T18" fmla="*/ 186 w 186"/>
                <a:gd name="T19" fmla="*/ 9 h 62"/>
                <a:gd name="T20" fmla="*/ 182 w 186"/>
                <a:gd name="T21" fmla="*/ 17 h 62"/>
                <a:gd name="T22" fmla="*/ 176 w 186"/>
                <a:gd name="T23" fmla="*/ 35 h 62"/>
                <a:gd name="T24" fmla="*/ 175 w 186"/>
                <a:gd name="T25" fmla="*/ 37 h 62"/>
                <a:gd name="T26" fmla="*/ 169 w 186"/>
                <a:gd name="T27" fmla="*/ 52 h 62"/>
                <a:gd name="T28" fmla="*/ 142 w 186"/>
                <a:gd name="T29" fmla="*/ 62 h 62"/>
                <a:gd name="T30" fmla="*/ 140 w 186"/>
                <a:gd name="T31" fmla="*/ 62 h 62"/>
                <a:gd name="T32" fmla="*/ 108 w 186"/>
                <a:gd name="T33" fmla="*/ 42 h 62"/>
                <a:gd name="T34" fmla="*/ 93 w 186"/>
                <a:gd name="T35" fmla="*/ 21 h 62"/>
                <a:gd name="T36" fmla="*/ 77 w 186"/>
                <a:gd name="T37" fmla="*/ 42 h 62"/>
                <a:gd name="T38" fmla="*/ 46 w 186"/>
                <a:gd name="T39" fmla="*/ 62 h 62"/>
                <a:gd name="T40" fmla="*/ 43 w 186"/>
                <a:gd name="T41" fmla="*/ 62 h 62"/>
                <a:gd name="T42" fmla="*/ 17 w 186"/>
                <a:gd name="T43" fmla="*/ 52 h 62"/>
                <a:gd name="T44" fmla="*/ 10 w 186"/>
                <a:gd name="T45" fmla="*/ 37 h 62"/>
                <a:gd name="T46" fmla="*/ 10 w 186"/>
                <a:gd name="T47" fmla="*/ 35 h 62"/>
                <a:gd name="T48" fmla="*/ 3 w 186"/>
                <a:gd name="T49" fmla="*/ 17 h 62"/>
                <a:gd name="T50" fmla="*/ 0 w 186"/>
                <a:gd name="T51" fmla="*/ 9 h 62"/>
                <a:gd name="T52" fmla="*/ 5 w 186"/>
                <a:gd name="T53" fmla="*/ 4 h 62"/>
                <a:gd name="T54" fmla="*/ 168 w 186"/>
                <a:gd name="T55" fmla="*/ 46 h 62"/>
                <a:gd name="T56" fmla="*/ 168 w 186"/>
                <a:gd name="T57" fmla="*/ 46 h 62"/>
                <a:gd name="T58" fmla="*/ 173 w 186"/>
                <a:gd name="T59" fmla="*/ 27 h 62"/>
                <a:gd name="T60" fmla="*/ 168 w 186"/>
                <a:gd name="T61" fmla="*/ 8 h 62"/>
                <a:gd name="T62" fmla="*/ 140 w 186"/>
                <a:gd name="T63" fmla="*/ 5 h 62"/>
                <a:gd name="T64" fmla="*/ 113 w 186"/>
                <a:gd name="T65" fmla="*/ 11 h 62"/>
                <a:gd name="T66" fmla="*/ 109 w 186"/>
                <a:gd name="T67" fmla="*/ 14 h 62"/>
                <a:gd name="T68" fmla="*/ 107 w 186"/>
                <a:gd name="T69" fmla="*/ 20 h 62"/>
                <a:gd name="T70" fmla="*/ 125 w 186"/>
                <a:gd name="T71" fmla="*/ 55 h 62"/>
                <a:gd name="T72" fmla="*/ 140 w 186"/>
                <a:gd name="T73" fmla="*/ 58 h 62"/>
                <a:gd name="T74" fmla="*/ 167 w 186"/>
                <a:gd name="T75" fmla="*/ 47 h 62"/>
                <a:gd name="T76" fmla="*/ 168 w 186"/>
                <a:gd name="T77" fmla="*/ 46 h 62"/>
                <a:gd name="T78" fmla="*/ 18 w 186"/>
                <a:gd name="T79" fmla="*/ 46 h 62"/>
                <a:gd name="T80" fmla="*/ 18 w 186"/>
                <a:gd name="T81" fmla="*/ 46 h 62"/>
                <a:gd name="T82" fmla="*/ 18 w 186"/>
                <a:gd name="T83" fmla="*/ 47 h 62"/>
                <a:gd name="T84" fmla="*/ 46 w 186"/>
                <a:gd name="T85" fmla="*/ 58 h 62"/>
                <a:gd name="T86" fmla="*/ 60 w 186"/>
                <a:gd name="T87" fmla="*/ 55 h 62"/>
                <a:gd name="T88" fmla="*/ 79 w 186"/>
                <a:gd name="T89" fmla="*/ 20 h 62"/>
                <a:gd name="T90" fmla="*/ 76 w 186"/>
                <a:gd name="T91" fmla="*/ 14 h 62"/>
                <a:gd name="T92" fmla="*/ 73 w 186"/>
                <a:gd name="T93" fmla="*/ 11 h 62"/>
                <a:gd name="T94" fmla="*/ 46 w 186"/>
                <a:gd name="T95" fmla="*/ 5 h 62"/>
                <a:gd name="T96" fmla="*/ 18 w 186"/>
                <a:gd name="T97" fmla="*/ 8 h 62"/>
                <a:gd name="T98" fmla="*/ 13 w 186"/>
                <a:gd name="T99" fmla="*/ 27 h 62"/>
                <a:gd name="T100" fmla="*/ 18 w 186"/>
                <a:gd name="T101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62">
                  <a:moveTo>
                    <a:pt x="5" y="4"/>
                  </a:moveTo>
                  <a:cubicBezTo>
                    <a:pt x="9" y="2"/>
                    <a:pt x="30" y="0"/>
                    <a:pt x="46" y="1"/>
                  </a:cubicBezTo>
                  <a:cubicBezTo>
                    <a:pt x="47" y="1"/>
                    <a:pt x="48" y="1"/>
                    <a:pt x="49" y="1"/>
                  </a:cubicBezTo>
                  <a:cubicBezTo>
                    <a:pt x="63" y="2"/>
                    <a:pt x="80" y="7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106" y="7"/>
                    <a:pt x="123" y="2"/>
                    <a:pt x="137" y="1"/>
                  </a:cubicBezTo>
                  <a:cubicBezTo>
                    <a:pt x="138" y="1"/>
                    <a:pt x="139" y="1"/>
                    <a:pt x="140" y="1"/>
                  </a:cubicBezTo>
                  <a:cubicBezTo>
                    <a:pt x="156" y="0"/>
                    <a:pt x="177" y="2"/>
                    <a:pt x="180" y="4"/>
                  </a:cubicBezTo>
                  <a:cubicBezTo>
                    <a:pt x="185" y="5"/>
                    <a:pt x="185" y="6"/>
                    <a:pt x="186" y="9"/>
                  </a:cubicBezTo>
                  <a:cubicBezTo>
                    <a:pt x="186" y="13"/>
                    <a:pt x="185" y="16"/>
                    <a:pt x="182" y="17"/>
                  </a:cubicBezTo>
                  <a:cubicBezTo>
                    <a:pt x="179" y="18"/>
                    <a:pt x="178" y="23"/>
                    <a:pt x="176" y="35"/>
                  </a:cubicBezTo>
                  <a:cubicBezTo>
                    <a:pt x="176" y="36"/>
                    <a:pt x="176" y="36"/>
                    <a:pt x="175" y="37"/>
                  </a:cubicBezTo>
                  <a:cubicBezTo>
                    <a:pt x="174" y="43"/>
                    <a:pt x="173" y="48"/>
                    <a:pt x="169" y="52"/>
                  </a:cubicBezTo>
                  <a:cubicBezTo>
                    <a:pt x="164" y="57"/>
                    <a:pt x="156" y="61"/>
                    <a:pt x="142" y="62"/>
                  </a:cubicBezTo>
                  <a:cubicBezTo>
                    <a:pt x="141" y="62"/>
                    <a:pt x="141" y="62"/>
                    <a:pt x="140" y="62"/>
                  </a:cubicBezTo>
                  <a:cubicBezTo>
                    <a:pt x="118" y="62"/>
                    <a:pt x="111" y="47"/>
                    <a:pt x="108" y="42"/>
                  </a:cubicBezTo>
                  <a:cubicBezTo>
                    <a:pt x="104" y="33"/>
                    <a:pt x="105" y="21"/>
                    <a:pt x="93" y="21"/>
                  </a:cubicBezTo>
                  <a:cubicBezTo>
                    <a:pt x="81" y="21"/>
                    <a:pt x="82" y="33"/>
                    <a:pt x="77" y="42"/>
                  </a:cubicBezTo>
                  <a:cubicBezTo>
                    <a:pt x="75" y="47"/>
                    <a:pt x="68" y="62"/>
                    <a:pt x="46" y="62"/>
                  </a:cubicBezTo>
                  <a:cubicBezTo>
                    <a:pt x="45" y="62"/>
                    <a:pt x="44" y="62"/>
                    <a:pt x="43" y="62"/>
                  </a:cubicBezTo>
                  <a:cubicBezTo>
                    <a:pt x="29" y="61"/>
                    <a:pt x="21" y="57"/>
                    <a:pt x="17" y="52"/>
                  </a:cubicBezTo>
                  <a:cubicBezTo>
                    <a:pt x="13" y="48"/>
                    <a:pt x="11" y="43"/>
                    <a:pt x="10" y="37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7" y="23"/>
                    <a:pt x="7" y="18"/>
                    <a:pt x="3" y="17"/>
                  </a:cubicBezTo>
                  <a:cubicBezTo>
                    <a:pt x="0" y="16"/>
                    <a:pt x="0" y="13"/>
                    <a:pt x="0" y="9"/>
                  </a:cubicBezTo>
                  <a:cubicBezTo>
                    <a:pt x="0" y="6"/>
                    <a:pt x="0" y="5"/>
                    <a:pt x="5" y="4"/>
                  </a:cubicBezTo>
                  <a:close/>
                  <a:moveTo>
                    <a:pt x="168" y="46"/>
                  </a:moveTo>
                  <a:cubicBezTo>
                    <a:pt x="168" y="46"/>
                    <a:pt x="168" y="46"/>
                    <a:pt x="168" y="46"/>
                  </a:cubicBezTo>
                  <a:cubicBezTo>
                    <a:pt x="171" y="41"/>
                    <a:pt x="172" y="34"/>
                    <a:pt x="173" y="27"/>
                  </a:cubicBezTo>
                  <a:cubicBezTo>
                    <a:pt x="174" y="19"/>
                    <a:pt x="172" y="11"/>
                    <a:pt x="168" y="8"/>
                  </a:cubicBezTo>
                  <a:cubicBezTo>
                    <a:pt x="164" y="6"/>
                    <a:pt x="152" y="4"/>
                    <a:pt x="140" y="5"/>
                  </a:cubicBezTo>
                  <a:cubicBezTo>
                    <a:pt x="129" y="5"/>
                    <a:pt x="119" y="7"/>
                    <a:pt x="113" y="11"/>
                  </a:cubicBezTo>
                  <a:cubicBezTo>
                    <a:pt x="111" y="12"/>
                    <a:pt x="110" y="13"/>
                    <a:pt x="109" y="14"/>
                  </a:cubicBezTo>
                  <a:cubicBezTo>
                    <a:pt x="108" y="15"/>
                    <a:pt x="107" y="17"/>
                    <a:pt x="107" y="20"/>
                  </a:cubicBezTo>
                  <a:cubicBezTo>
                    <a:pt x="105" y="32"/>
                    <a:pt x="115" y="51"/>
                    <a:pt x="125" y="55"/>
                  </a:cubicBezTo>
                  <a:cubicBezTo>
                    <a:pt x="129" y="57"/>
                    <a:pt x="134" y="58"/>
                    <a:pt x="140" y="58"/>
                  </a:cubicBezTo>
                  <a:cubicBezTo>
                    <a:pt x="151" y="58"/>
                    <a:pt x="163" y="54"/>
                    <a:pt x="167" y="47"/>
                  </a:cubicBezTo>
                  <a:lnTo>
                    <a:pt x="168" y="46"/>
                  </a:lnTo>
                  <a:close/>
                  <a:moveTo>
                    <a:pt x="18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3" y="54"/>
                    <a:pt x="35" y="58"/>
                    <a:pt x="46" y="58"/>
                  </a:cubicBezTo>
                  <a:cubicBezTo>
                    <a:pt x="51" y="58"/>
                    <a:pt x="56" y="57"/>
                    <a:pt x="60" y="55"/>
                  </a:cubicBezTo>
                  <a:cubicBezTo>
                    <a:pt x="70" y="51"/>
                    <a:pt x="81" y="32"/>
                    <a:pt x="79" y="20"/>
                  </a:cubicBezTo>
                  <a:cubicBezTo>
                    <a:pt x="78" y="17"/>
                    <a:pt x="78" y="15"/>
                    <a:pt x="76" y="14"/>
                  </a:cubicBezTo>
                  <a:cubicBezTo>
                    <a:pt x="75" y="13"/>
                    <a:pt x="74" y="12"/>
                    <a:pt x="73" y="11"/>
                  </a:cubicBezTo>
                  <a:cubicBezTo>
                    <a:pt x="67" y="7"/>
                    <a:pt x="56" y="5"/>
                    <a:pt x="46" y="5"/>
                  </a:cubicBezTo>
                  <a:cubicBezTo>
                    <a:pt x="33" y="4"/>
                    <a:pt x="21" y="6"/>
                    <a:pt x="18" y="8"/>
                  </a:cubicBezTo>
                  <a:cubicBezTo>
                    <a:pt x="13" y="11"/>
                    <a:pt x="12" y="19"/>
                    <a:pt x="13" y="27"/>
                  </a:cubicBezTo>
                  <a:cubicBezTo>
                    <a:pt x="13" y="34"/>
                    <a:pt x="15" y="41"/>
                    <a:pt x="18" y="46"/>
                  </a:cubicBezTo>
                  <a:close/>
                </a:path>
              </a:pathLst>
            </a:cu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43"/>
            <p:cNvSpPr/>
            <p:nvPr userDrawn="1"/>
          </p:nvSpPr>
          <p:spPr bwMode="auto">
            <a:xfrm>
              <a:off x="5735638" y="1938338"/>
              <a:ext cx="230188" cy="180975"/>
            </a:xfrm>
            <a:custGeom>
              <a:avLst/>
              <a:gdLst>
                <a:gd name="T0" fmla="*/ 35 w 70"/>
                <a:gd name="T1" fmla="*/ 0 h 55"/>
                <a:gd name="T2" fmla="*/ 6 w 70"/>
                <a:gd name="T3" fmla="*/ 3 h 55"/>
                <a:gd name="T4" fmla="*/ 1 w 70"/>
                <a:gd name="T5" fmla="*/ 23 h 55"/>
                <a:gd name="T6" fmla="*/ 6 w 70"/>
                <a:gd name="T7" fmla="*/ 42 h 55"/>
                <a:gd name="T8" fmla="*/ 6 w 70"/>
                <a:gd name="T9" fmla="*/ 43 h 55"/>
                <a:gd name="T10" fmla="*/ 35 w 70"/>
                <a:gd name="T11" fmla="*/ 55 h 55"/>
                <a:gd name="T12" fmla="*/ 50 w 70"/>
                <a:gd name="T13" fmla="*/ 52 h 55"/>
                <a:gd name="T14" fmla="*/ 69 w 70"/>
                <a:gd name="T15" fmla="*/ 15 h 55"/>
                <a:gd name="T16" fmla="*/ 66 w 70"/>
                <a:gd name="T17" fmla="*/ 9 h 55"/>
                <a:gd name="T18" fmla="*/ 63 w 70"/>
                <a:gd name="T19" fmla="*/ 6 h 55"/>
                <a:gd name="T20" fmla="*/ 35 w 7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55">
                  <a:moveTo>
                    <a:pt x="35" y="0"/>
                  </a:moveTo>
                  <a:cubicBezTo>
                    <a:pt x="22" y="0"/>
                    <a:pt x="10" y="1"/>
                    <a:pt x="6" y="3"/>
                  </a:cubicBezTo>
                  <a:cubicBezTo>
                    <a:pt x="1" y="6"/>
                    <a:pt x="0" y="14"/>
                    <a:pt x="1" y="23"/>
                  </a:cubicBezTo>
                  <a:cubicBezTo>
                    <a:pt x="1" y="30"/>
                    <a:pt x="3" y="37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51"/>
                    <a:pt x="23" y="55"/>
                    <a:pt x="35" y="55"/>
                  </a:cubicBezTo>
                  <a:cubicBezTo>
                    <a:pt x="40" y="55"/>
                    <a:pt x="46" y="54"/>
                    <a:pt x="50" y="52"/>
                  </a:cubicBezTo>
                  <a:cubicBezTo>
                    <a:pt x="60" y="47"/>
                    <a:pt x="70" y="28"/>
                    <a:pt x="69" y="15"/>
                  </a:cubicBezTo>
                  <a:cubicBezTo>
                    <a:pt x="68" y="13"/>
                    <a:pt x="67" y="11"/>
                    <a:pt x="66" y="9"/>
                  </a:cubicBezTo>
                  <a:cubicBezTo>
                    <a:pt x="65" y="8"/>
                    <a:pt x="64" y="7"/>
                    <a:pt x="63" y="6"/>
                  </a:cubicBezTo>
                  <a:cubicBezTo>
                    <a:pt x="56" y="2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C0E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44"/>
            <p:cNvSpPr/>
            <p:nvPr userDrawn="1"/>
          </p:nvSpPr>
          <p:spPr bwMode="auto">
            <a:xfrm>
              <a:off x="5738813" y="1938338"/>
              <a:ext cx="203200" cy="177800"/>
            </a:xfrm>
            <a:custGeom>
              <a:avLst/>
              <a:gdLst>
                <a:gd name="T0" fmla="*/ 23 w 62"/>
                <a:gd name="T1" fmla="*/ 0 h 54"/>
                <a:gd name="T2" fmla="*/ 5 w 62"/>
                <a:gd name="T3" fmla="*/ 3 h 54"/>
                <a:gd name="T4" fmla="*/ 0 w 62"/>
                <a:gd name="T5" fmla="*/ 11 h 54"/>
                <a:gd name="T6" fmla="*/ 43 w 62"/>
                <a:gd name="T7" fmla="*/ 54 h 54"/>
                <a:gd name="T8" fmla="*/ 49 w 62"/>
                <a:gd name="T9" fmla="*/ 52 h 54"/>
                <a:gd name="T10" fmla="*/ 62 w 62"/>
                <a:gd name="T11" fmla="*/ 38 h 54"/>
                <a:gd name="T12" fmla="*/ 23 w 62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4">
                  <a:moveTo>
                    <a:pt x="23" y="0"/>
                  </a:moveTo>
                  <a:cubicBezTo>
                    <a:pt x="15" y="0"/>
                    <a:pt x="8" y="2"/>
                    <a:pt x="5" y="3"/>
                  </a:cubicBezTo>
                  <a:cubicBezTo>
                    <a:pt x="3" y="5"/>
                    <a:pt x="1" y="8"/>
                    <a:pt x="0" y="11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5" y="53"/>
                    <a:pt x="47" y="53"/>
                    <a:pt x="49" y="52"/>
                  </a:cubicBezTo>
                  <a:cubicBezTo>
                    <a:pt x="53" y="50"/>
                    <a:pt x="58" y="45"/>
                    <a:pt x="62" y="3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45"/>
            <p:cNvSpPr/>
            <p:nvPr userDrawn="1"/>
          </p:nvSpPr>
          <p:spPr bwMode="auto">
            <a:xfrm>
              <a:off x="6042026" y="1938338"/>
              <a:ext cx="230188" cy="180975"/>
            </a:xfrm>
            <a:custGeom>
              <a:avLst/>
              <a:gdLst>
                <a:gd name="T0" fmla="*/ 2 w 70"/>
                <a:gd name="T1" fmla="*/ 15 h 55"/>
                <a:gd name="T2" fmla="*/ 21 w 70"/>
                <a:gd name="T3" fmla="*/ 52 h 55"/>
                <a:gd name="T4" fmla="*/ 36 w 70"/>
                <a:gd name="T5" fmla="*/ 55 h 55"/>
                <a:gd name="T6" fmla="*/ 64 w 70"/>
                <a:gd name="T7" fmla="*/ 43 h 55"/>
                <a:gd name="T8" fmla="*/ 65 w 70"/>
                <a:gd name="T9" fmla="*/ 42 h 55"/>
                <a:gd name="T10" fmla="*/ 70 w 70"/>
                <a:gd name="T11" fmla="*/ 23 h 55"/>
                <a:gd name="T12" fmla="*/ 70 w 70"/>
                <a:gd name="T13" fmla="*/ 21 h 55"/>
                <a:gd name="T14" fmla="*/ 69 w 70"/>
                <a:gd name="T15" fmla="*/ 14 h 55"/>
                <a:gd name="T16" fmla="*/ 64 w 70"/>
                <a:gd name="T17" fmla="*/ 3 h 55"/>
                <a:gd name="T18" fmla="*/ 36 w 70"/>
                <a:gd name="T19" fmla="*/ 0 h 55"/>
                <a:gd name="T20" fmla="*/ 8 w 70"/>
                <a:gd name="T21" fmla="*/ 6 h 55"/>
                <a:gd name="T22" fmla="*/ 4 w 70"/>
                <a:gd name="T23" fmla="*/ 9 h 55"/>
                <a:gd name="T24" fmla="*/ 2 w 70"/>
                <a:gd name="T25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55">
                  <a:moveTo>
                    <a:pt x="2" y="15"/>
                  </a:moveTo>
                  <a:cubicBezTo>
                    <a:pt x="0" y="28"/>
                    <a:pt x="11" y="47"/>
                    <a:pt x="21" y="52"/>
                  </a:cubicBezTo>
                  <a:cubicBezTo>
                    <a:pt x="25" y="54"/>
                    <a:pt x="30" y="55"/>
                    <a:pt x="36" y="55"/>
                  </a:cubicBezTo>
                  <a:cubicBezTo>
                    <a:pt x="47" y="55"/>
                    <a:pt x="59" y="51"/>
                    <a:pt x="64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7" y="37"/>
                    <a:pt x="69" y="30"/>
                    <a:pt x="70" y="23"/>
                  </a:cubicBezTo>
                  <a:cubicBezTo>
                    <a:pt x="70" y="22"/>
                    <a:pt x="70" y="22"/>
                    <a:pt x="70" y="21"/>
                  </a:cubicBezTo>
                  <a:cubicBezTo>
                    <a:pt x="70" y="19"/>
                    <a:pt x="70" y="16"/>
                    <a:pt x="69" y="14"/>
                  </a:cubicBezTo>
                  <a:cubicBezTo>
                    <a:pt x="69" y="9"/>
                    <a:pt x="67" y="5"/>
                    <a:pt x="64" y="3"/>
                  </a:cubicBezTo>
                  <a:cubicBezTo>
                    <a:pt x="61" y="1"/>
                    <a:pt x="49" y="0"/>
                    <a:pt x="36" y="0"/>
                  </a:cubicBezTo>
                  <a:cubicBezTo>
                    <a:pt x="25" y="0"/>
                    <a:pt x="14" y="2"/>
                    <a:pt x="8" y="6"/>
                  </a:cubicBezTo>
                  <a:cubicBezTo>
                    <a:pt x="7" y="7"/>
                    <a:pt x="5" y="8"/>
                    <a:pt x="4" y="9"/>
                  </a:cubicBezTo>
                  <a:cubicBezTo>
                    <a:pt x="3" y="11"/>
                    <a:pt x="2" y="13"/>
                    <a:pt x="2" y="15"/>
                  </a:cubicBezTo>
                  <a:close/>
                </a:path>
              </a:pathLst>
            </a:custGeom>
            <a:solidFill>
              <a:srgbClr val="C0E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46"/>
            <p:cNvSpPr/>
            <p:nvPr userDrawn="1"/>
          </p:nvSpPr>
          <p:spPr bwMode="auto">
            <a:xfrm>
              <a:off x="6051551" y="1941513"/>
              <a:ext cx="204788" cy="174625"/>
            </a:xfrm>
            <a:custGeom>
              <a:avLst/>
              <a:gdLst>
                <a:gd name="T0" fmla="*/ 42 w 62"/>
                <a:gd name="T1" fmla="*/ 53 h 53"/>
                <a:gd name="T2" fmla="*/ 61 w 62"/>
                <a:gd name="T3" fmla="*/ 42 h 53"/>
                <a:gd name="T4" fmla="*/ 62 w 62"/>
                <a:gd name="T5" fmla="*/ 41 h 53"/>
                <a:gd name="T6" fmla="*/ 62 w 62"/>
                <a:gd name="T7" fmla="*/ 39 h 53"/>
                <a:gd name="T8" fmla="*/ 23 w 62"/>
                <a:gd name="T9" fmla="*/ 0 h 53"/>
                <a:gd name="T10" fmla="*/ 5 w 62"/>
                <a:gd name="T11" fmla="*/ 5 h 53"/>
                <a:gd name="T12" fmla="*/ 1 w 62"/>
                <a:gd name="T13" fmla="*/ 8 h 53"/>
                <a:gd name="T14" fmla="*/ 0 w 62"/>
                <a:gd name="T15" fmla="*/ 11 h 53"/>
                <a:gd name="T16" fmla="*/ 42 w 62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3">
                  <a:moveTo>
                    <a:pt x="42" y="53"/>
                  </a:moveTo>
                  <a:cubicBezTo>
                    <a:pt x="50" y="51"/>
                    <a:pt x="58" y="48"/>
                    <a:pt x="61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2" y="3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1"/>
                    <a:pt x="9" y="3"/>
                    <a:pt x="5" y="5"/>
                  </a:cubicBezTo>
                  <a:cubicBezTo>
                    <a:pt x="4" y="6"/>
                    <a:pt x="2" y="7"/>
                    <a:pt x="1" y="8"/>
                  </a:cubicBezTo>
                  <a:cubicBezTo>
                    <a:pt x="1" y="9"/>
                    <a:pt x="0" y="10"/>
                    <a:pt x="0" y="11"/>
                  </a:cubicBezTo>
                  <a:lnTo>
                    <a:pt x="42" y="5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47"/>
            <p:cNvSpPr/>
            <p:nvPr userDrawn="1"/>
          </p:nvSpPr>
          <p:spPr bwMode="auto">
            <a:xfrm>
              <a:off x="6516688" y="2833688"/>
              <a:ext cx="404813" cy="630238"/>
            </a:xfrm>
            <a:custGeom>
              <a:avLst/>
              <a:gdLst>
                <a:gd name="T0" fmla="*/ 123 w 123"/>
                <a:gd name="T1" fmla="*/ 30 h 191"/>
                <a:gd name="T2" fmla="*/ 121 w 123"/>
                <a:gd name="T3" fmla="*/ 59 h 191"/>
                <a:gd name="T4" fmla="*/ 68 w 123"/>
                <a:gd name="T5" fmla="*/ 164 h 191"/>
                <a:gd name="T6" fmla="*/ 15 w 123"/>
                <a:gd name="T7" fmla="*/ 164 h 191"/>
                <a:gd name="T8" fmla="*/ 11 w 123"/>
                <a:gd name="T9" fmla="*/ 95 h 191"/>
                <a:gd name="T10" fmla="*/ 66 w 123"/>
                <a:gd name="T11" fmla="*/ 0 h 191"/>
                <a:gd name="T12" fmla="*/ 123 w 123"/>
                <a:gd name="T13" fmla="*/ 3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91">
                  <a:moveTo>
                    <a:pt x="123" y="30"/>
                  </a:moveTo>
                  <a:cubicBezTo>
                    <a:pt x="122" y="35"/>
                    <a:pt x="121" y="59"/>
                    <a:pt x="121" y="59"/>
                  </a:cubicBezTo>
                  <a:cubicBezTo>
                    <a:pt x="106" y="93"/>
                    <a:pt x="72" y="164"/>
                    <a:pt x="68" y="164"/>
                  </a:cubicBezTo>
                  <a:cubicBezTo>
                    <a:pt x="61" y="164"/>
                    <a:pt x="29" y="191"/>
                    <a:pt x="15" y="164"/>
                  </a:cubicBezTo>
                  <a:cubicBezTo>
                    <a:pt x="0" y="137"/>
                    <a:pt x="7" y="104"/>
                    <a:pt x="11" y="95"/>
                  </a:cubicBezTo>
                  <a:cubicBezTo>
                    <a:pt x="16" y="87"/>
                    <a:pt x="61" y="0"/>
                    <a:pt x="66" y="0"/>
                  </a:cubicBezTo>
                  <a:cubicBezTo>
                    <a:pt x="71" y="1"/>
                    <a:pt x="123" y="30"/>
                    <a:pt x="123" y="3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48"/>
            <p:cNvSpPr/>
            <p:nvPr userDrawn="1"/>
          </p:nvSpPr>
          <p:spPr bwMode="auto">
            <a:xfrm>
              <a:off x="6802438" y="2925763"/>
              <a:ext cx="103188" cy="109538"/>
            </a:xfrm>
            <a:custGeom>
              <a:avLst/>
              <a:gdLst>
                <a:gd name="T0" fmla="*/ 26 w 31"/>
                <a:gd name="T1" fmla="*/ 0 h 33"/>
                <a:gd name="T2" fmla="*/ 30 w 31"/>
                <a:gd name="T3" fmla="*/ 23 h 33"/>
                <a:gd name="T4" fmla="*/ 27 w 31"/>
                <a:gd name="T5" fmla="*/ 33 h 33"/>
                <a:gd name="T6" fmla="*/ 0 w 31"/>
                <a:gd name="T7" fmla="*/ 24 h 33"/>
                <a:gd name="T8" fmla="*/ 26 w 3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26" y="0"/>
                  </a:moveTo>
                  <a:cubicBezTo>
                    <a:pt x="26" y="0"/>
                    <a:pt x="30" y="15"/>
                    <a:pt x="30" y="23"/>
                  </a:cubicBezTo>
                  <a:cubicBezTo>
                    <a:pt x="31" y="30"/>
                    <a:pt x="30" y="32"/>
                    <a:pt x="27" y="33"/>
                  </a:cubicBezTo>
                  <a:cubicBezTo>
                    <a:pt x="24" y="33"/>
                    <a:pt x="0" y="27"/>
                    <a:pt x="0" y="24"/>
                  </a:cubicBezTo>
                  <a:cubicBezTo>
                    <a:pt x="1" y="21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49"/>
            <p:cNvSpPr/>
            <p:nvPr userDrawn="1"/>
          </p:nvSpPr>
          <p:spPr bwMode="auto">
            <a:xfrm>
              <a:off x="6737351" y="2774950"/>
              <a:ext cx="254000" cy="220663"/>
            </a:xfrm>
            <a:custGeom>
              <a:avLst/>
              <a:gdLst>
                <a:gd name="T0" fmla="*/ 5 w 77"/>
                <a:gd name="T1" fmla="*/ 0 h 67"/>
                <a:gd name="T2" fmla="*/ 77 w 77"/>
                <a:gd name="T3" fmla="*/ 7 h 67"/>
                <a:gd name="T4" fmla="*/ 74 w 77"/>
                <a:gd name="T5" fmla="*/ 32 h 67"/>
                <a:gd name="T6" fmla="*/ 63 w 77"/>
                <a:gd name="T7" fmla="*/ 67 h 67"/>
                <a:gd name="T8" fmla="*/ 1 w 77"/>
                <a:gd name="T9" fmla="*/ 57 h 67"/>
                <a:gd name="T10" fmla="*/ 5 w 7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7">
                  <a:moveTo>
                    <a:pt x="5" y="0"/>
                  </a:moveTo>
                  <a:cubicBezTo>
                    <a:pt x="77" y="7"/>
                    <a:pt x="77" y="7"/>
                    <a:pt x="77" y="7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0" y="61"/>
                    <a:pt x="1" y="57"/>
                  </a:cubicBezTo>
                  <a:cubicBezTo>
                    <a:pt x="2" y="5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50"/>
            <p:cNvSpPr/>
            <p:nvPr userDrawn="1"/>
          </p:nvSpPr>
          <p:spPr bwMode="auto">
            <a:xfrm>
              <a:off x="6869113" y="2643188"/>
              <a:ext cx="131763" cy="168275"/>
            </a:xfrm>
            <a:custGeom>
              <a:avLst/>
              <a:gdLst>
                <a:gd name="T0" fmla="*/ 0 w 40"/>
                <a:gd name="T1" fmla="*/ 40 h 51"/>
                <a:gd name="T2" fmla="*/ 34 w 40"/>
                <a:gd name="T3" fmla="*/ 0 h 51"/>
                <a:gd name="T4" fmla="*/ 36 w 40"/>
                <a:gd name="T5" fmla="*/ 17 h 51"/>
                <a:gd name="T6" fmla="*/ 12 w 40"/>
                <a:gd name="T7" fmla="*/ 50 h 51"/>
                <a:gd name="T8" fmla="*/ 0 w 40"/>
                <a:gd name="T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1">
                  <a:moveTo>
                    <a:pt x="0" y="40"/>
                  </a:moveTo>
                  <a:cubicBezTo>
                    <a:pt x="2" y="38"/>
                    <a:pt x="32" y="0"/>
                    <a:pt x="34" y="0"/>
                  </a:cubicBezTo>
                  <a:cubicBezTo>
                    <a:pt x="35" y="0"/>
                    <a:pt x="40" y="6"/>
                    <a:pt x="36" y="17"/>
                  </a:cubicBezTo>
                  <a:cubicBezTo>
                    <a:pt x="32" y="28"/>
                    <a:pt x="12" y="51"/>
                    <a:pt x="12" y="50"/>
                  </a:cubicBezTo>
                  <a:cubicBezTo>
                    <a:pt x="12" y="5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51"/>
            <p:cNvSpPr/>
            <p:nvPr userDrawn="1"/>
          </p:nvSpPr>
          <p:spPr bwMode="auto">
            <a:xfrm>
              <a:off x="6315076" y="2254250"/>
              <a:ext cx="781050" cy="796925"/>
            </a:xfrm>
            <a:custGeom>
              <a:avLst/>
              <a:gdLst>
                <a:gd name="T0" fmla="*/ 492 w 492"/>
                <a:gd name="T1" fmla="*/ 33 h 502"/>
                <a:gd name="T2" fmla="*/ 131 w 492"/>
                <a:gd name="T3" fmla="*/ 0 h 502"/>
                <a:gd name="T4" fmla="*/ 0 w 492"/>
                <a:gd name="T5" fmla="*/ 477 h 502"/>
                <a:gd name="T6" fmla="*/ 343 w 492"/>
                <a:gd name="T7" fmla="*/ 502 h 502"/>
                <a:gd name="T8" fmla="*/ 492 w 492"/>
                <a:gd name="T9" fmla="*/ 3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502">
                  <a:moveTo>
                    <a:pt x="492" y="33"/>
                  </a:moveTo>
                  <a:lnTo>
                    <a:pt x="131" y="0"/>
                  </a:lnTo>
                  <a:lnTo>
                    <a:pt x="0" y="477"/>
                  </a:lnTo>
                  <a:lnTo>
                    <a:pt x="343" y="502"/>
                  </a:lnTo>
                  <a:lnTo>
                    <a:pt x="492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52"/>
            <p:cNvSpPr/>
            <p:nvPr userDrawn="1"/>
          </p:nvSpPr>
          <p:spPr bwMode="auto">
            <a:xfrm>
              <a:off x="5029201" y="2533650"/>
              <a:ext cx="431800" cy="749300"/>
            </a:xfrm>
            <a:custGeom>
              <a:avLst/>
              <a:gdLst>
                <a:gd name="T0" fmla="*/ 117 w 131"/>
                <a:gd name="T1" fmla="*/ 2 h 227"/>
                <a:gd name="T2" fmla="*/ 0 w 131"/>
                <a:gd name="T3" fmla="*/ 165 h 227"/>
                <a:gd name="T4" fmla="*/ 49 w 131"/>
                <a:gd name="T5" fmla="*/ 217 h 227"/>
                <a:gd name="T6" fmla="*/ 125 w 131"/>
                <a:gd name="T7" fmla="*/ 133 h 227"/>
                <a:gd name="T8" fmla="*/ 117 w 131"/>
                <a:gd name="T9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117" y="2"/>
                  </a:moveTo>
                  <a:cubicBezTo>
                    <a:pt x="103" y="0"/>
                    <a:pt x="14" y="139"/>
                    <a:pt x="0" y="165"/>
                  </a:cubicBezTo>
                  <a:cubicBezTo>
                    <a:pt x="0" y="165"/>
                    <a:pt x="41" y="227"/>
                    <a:pt x="49" y="217"/>
                  </a:cubicBezTo>
                  <a:cubicBezTo>
                    <a:pt x="57" y="207"/>
                    <a:pt x="114" y="144"/>
                    <a:pt x="125" y="133"/>
                  </a:cubicBezTo>
                  <a:cubicBezTo>
                    <a:pt x="131" y="126"/>
                    <a:pt x="118" y="2"/>
                    <a:pt x="117" y="2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153"/>
            <p:cNvSpPr/>
            <p:nvPr userDrawn="1"/>
          </p:nvSpPr>
          <p:spPr bwMode="auto">
            <a:xfrm>
              <a:off x="5003801" y="2998788"/>
              <a:ext cx="592138" cy="315913"/>
            </a:xfrm>
            <a:custGeom>
              <a:avLst/>
              <a:gdLst>
                <a:gd name="T0" fmla="*/ 180 w 180"/>
                <a:gd name="T1" fmla="*/ 18 h 96"/>
                <a:gd name="T2" fmla="*/ 48 w 180"/>
                <a:gd name="T3" fmla="*/ 1 h 96"/>
                <a:gd name="T4" fmla="*/ 8 w 180"/>
                <a:gd name="T5" fmla="*/ 65 h 96"/>
                <a:gd name="T6" fmla="*/ 79 w 180"/>
                <a:gd name="T7" fmla="*/ 91 h 96"/>
                <a:gd name="T8" fmla="*/ 170 w 180"/>
                <a:gd name="T9" fmla="*/ 91 h 96"/>
                <a:gd name="T10" fmla="*/ 180 w 180"/>
                <a:gd name="T11" fmla="*/ 1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96">
                  <a:moveTo>
                    <a:pt x="180" y="18"/>
                  </a:moveTo>
                  <a:cubicBezTo>
                    <a:pt x="170" y="17"/>
                    <a:pt x="95" y="0"/>
                    <a:pt x="48" y="1"/>
                  </a:cubicBezTo>
                  <a:cubicBezTo>
                    <a:pt x="2" y="2"/>
                    <a:pt x="0" y="40"/>
                    <a:pt x="8" y="65"/>
                  </a:cubicBezTo>
                  <a:cubicBezTo>
                    <a:pt x="17" y="91"/>
                    <a:pt x="48" y="91"/>
                    <a:pt x="79" y="91"/>
                  </a:cubicBezTo>
                  <a:cubicBezTo>
                    <a:pt x="109" y="91"/>
                    <a:pt x="167" y="96"/>
                    <a:pt x="170" y="91"/>
                  </a:cubicBezTo>
                  <a:cubicBezTo>
                    <a:pt x="174" y="87"/>
                    <a:pt x="180" y="18"/>
                    <a:pt x="180" y="1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54"/>
            <p:cNvSpPr/>
            <p:nvPr userDrawn="1"/>
          </p:nvSpPr>
          <p:spPr bwMode="auto">
            <a:xfrm>
              <a:off x="5438776" y="3151188"/>
              <a:ext cx="120650" cy="206375"/>
            </a:xfrm>
            <a:custGeom>
              <a:avLst/>
              <a:gdLst>
                <a:gd name="T0" fmla="*/ 18 w 37"/>
                <a:gd name="T1" fmla="*/ 4 h 63"/>
                <a:gd name="T2" fmla="*/ 6 w 37"/>
                <a:gd name="T3" fmla="*/ 5 h 63"/>
                <a:gd name="T4" fmla="*/ 3 w 37"/>
                <a:gd name="T5" fmla="*/ 20 h 63"/>
                <a:gd name="T6" fmla="*/ 36 w 37"/>
                <a:gd name="T7" fmla="*/ 44 h 63"/>
                <a:gd name="T8" fmla="*/ 26 w 37"/>
                <a:gd name="T9" fmla="*/ 11 h 63"/>
                <a:gd name="T10" fmla="*/ 18 w 37"/>
                <a:gd name="T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3">
                  <a:moveTo>
                    <a:pt x="18" y="4"/>
                  </a:moveTo>
                  <a:cubicBezTo>
                    <a:pt x="16" y="3"/>
                    <a:pt x="11" y="0"/>
                    <a:pt x="6" y="5"/>
                  </a:cubicBezTo>
                  <a:cubicBezTo>
                    <a:pt x="0" y="11"/>
                    <a:pt x="1" y="16"/>
                    <a:pt x="3" y="20"/>
                  </a:cubicBezTo>
                  <a:cubicBezTo>
                    <a:pt x="5" y="26"/>
                    <a:pt x="32" y="63"/>
                    <a:pt x="36" y="44"/>
                  </a:cubicBezTo>
                  <a:cubicBezTo>
                    <a:pt x="37" y="37"/>
                    <a:pt x="31" y="18"/>
                    <a:pt x="26" y="11"/>
                  </a:cubicBezTo>
                  <a:cubicBezTo>
                    <a:pt x="20" y="4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55"/>
            <p:cNvSpPr>
              <a:spLocks noChangeArrowheads="1"/>
            </p:cNvSpPr>
            <p:nvPr userDrawn="1"/>
          </p:nvSpPr>
          <p:spPr bwMode="auto">
            <a:xfrm>
              <a:off x="3060701" y="3298825"/>
              <a:ext cx="6053138" cy="134938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56"/>
            <p:cNvSpPr/>
            <p:nvPr userDrawn="1"/>
          </p:nvSpPr>
          <p:spPr bwMode="auto">
            <a:xfrm>
              <a:off x="6819901" y="2698750"/>
              <a:ext cx="214313" cy="155575"/>
            </a:xfrm>
            <a:custGeom>
              <a:avLst/>
              <a:gdLst>
                <a:gd name="T0" fmla="*/ 57 w 65"/>
                <a:gd name="T1" fmla="*/ 28 h 47"/>
                <a:gd name="T2" fmla="*/ 42 w 65"/>
                <a:gd name="T3" fmla="*/ 8 h 47"/>
                <a:gd name="T4" fmla="*/ 15 w 65"/>
                <a:gd name="T5" fmla="*/ 3 h 47"/>
                <a:gd name="T6" fmla="*/ 1 w 65"/>
                <a:gd name="T7" fmla="*/ 5 h 47"/>
                <a:gd name="T8" fmla="*/ 14 w 65"/>
                <a:gd name="T9" fmla="*/ 18 h 47"/>
                <a:gd name="T10" fmla="*/ 31 w 65"/>
                <a:gd name="T11" fmla="*/ 22 h 47"/>
                <a:gd name="T12" fmla="*/ 41 w 65"/>
                <a:gd name="T13" fmla="*/ 41 h 47"/>
                <a:gd name="T14" fmla="*/ 48 w 65"/>
                <a:gd name="T15" fmla="*/ 45 h 47"/>
                <a:gd name="T16" fmla="*/ 51 w 65"/>
                <a:gd name="T17" fmla="*/ 47 h 47"/>
                <a:gd name="T18" fmla="*/ 57 w 65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47">
                  <a:moveTo>
                    <a:pt x="57" y="2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1" y="2"/>
                    <a:pt x="3" y="0"/>
                    <a:pt x="1" y="5"/>
                  </a:cubicBezTo>
                  <a:cubicBezTo>
                    <a:pt x="0" y="8"/>
                    <a:pt x="5" y="16"/>
                    <a:pt x="14" y="18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6" y="46"/>
                    <a:pt x="65" y="39"/>
                    <a:pt x="57" y="28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57"/>
            <p:cNvSpPr/>
            <p:nvPr userDrawn="1"/>
          </p:nvSpPr>
          <p:spPr bwMode="auto">
            <a:xfrm>
              <a:off x="6792913" y="2774950"/>
              <a:ext cx="207963" cy="138113"/>
            </a:xfrm>
            <a:custGeom>
              <a:avLst/>
              <a:gdLst>
                <a:gd name="T0" fmla="*/ 57 w 63"/>
                <a:gd name="T1" fmla="*/ 23 h 42"/>
                <a:gd name="T2" fmla="*/ 35 w 63"/>
                <a:gd name="T3" fmla="*/ 5 h 42"/>
                <a:gd name="T4" fmla="*/ 13 w 63"/>
                <a:gd name="T5" fmla="*/ 2 h 42"/>
                <a:gd name="T6" fmla="*/ 2 w 63"/>
                <a:gd name="T7" fmla="*/ 4 h 42"/>
                <a:gd name="T8" fmla="*/ 9 w 63"/>
                <a:gd name="T9" fmla="*/ 17 h 42"/>
                <a:gd name="T10" fmla="*/ 28 w 63"/>
                <a:gd name="T11" fmla="*/ 22 h 42"/>
                <a:gd name="T12" fmla="*/ 50 w 63"/>
                <a:gd name="T13" fmla="*/ 40 h 42"/>
                <a:gd name="T14" fmla="*/ 61 w 63"/>
                <a:gd name="T15" fmla="*/ 35 h 42"/>
                <a:gd name="T16" fmla="*/ 57 w 63"/>
                <a:gd name="T17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2">
                  <a:moveTo>
                    <a:pt x="57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9" y="1"/>
                    <a:pt x="3" y="0"/>
                    <a:pt x="2" y="4"/>
                  </a:cubicBezTo>
                  <a:cubicBezTo>
                    <a:pt x="0" y="9"/>
                    <a:pt x="5" y="16"/>
                    <a:pt x="9" y="17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4" y="42"/>
                    <a:pt x="59" y="39"/>
                    <a:pt x="61" y="35"/>
                  </a:cubicBezTo>
                  <a:cubicBezTo>
                    <a:pt x="63" y="30"/>
                    <a:pt x="61" y="26"/>
                    <a:pt x="57" y="23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158"/>
            <p:cNvSpPr/>
            <p:nvPr userDrawn="1"/>
          </p:nvSpPr>
          <p:spPr bwMode="auto">
            <a:xfrm>
              <a:off x="6770688" y="2844800"/>
              <a:ext cx="214313" cy="111125"/>
            </a:xfrm>
            <a:custGeom>
              <a:avLst/>
              <a:gdLst>
                <a:gd name="T0" fmla="*/ 58 w 65"/>
                <a:gd name="T1" fmla="*/ 14 h 34"/>
                <a:gd name="T2" fmla="*/ 34 w 65"/>
                <a:gd name="T3" fmla="*/ 0 h 34"/>
                <a:gd name="T4" fmla="*/ 12 w 65"/>
                <a:gd name="T5" fmla="*/ 1 h 34"/>
                <a:gd name="T6" fmla="*/ 1 w 65"/>
                <a:gd name="T7" fmla="*/ 5 h 34"/>
                <a:gd name="T8" fmla="*/ 11 w 65"/>
                <a:gd name="T9" fmla="*/ 17 h 34"/>
                <a:gd name="T10" fmla="*/ 30 w 65"/>
                <a:gd name="T11" fmla="*/ 18 h 34"/>
                <a:gd name="T12" fmla="*/ 54 w 65"/>
                <a:gd name="T13" fmla="*/ 32 h 34"/>
                <a:gd name="T14" fmla="*/ 64 w 65"/>
                <a:gd name="T15" fmla="*/ 25 h 34"/>
                <a:gd name="T16" fmla="*/ 58 w 65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34">
                  <a:moveTo>
                    <a:pt x="58" y="14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2" y="0"/>
                    <a:pt x="1" y="5"/>
                  </a:cubicBezTo>
                  <a:cubicBezTo>
                    <a:pt x="0" y="10"/>
                    <a:pt x="6" y="16"/>
                    <a:pt x="11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8" y="34"/>
                    <a:pt x="63" y="30"/>
                    <a:pt x="64" y="25"/>
                  </a:cubicBezTo>
                  <a:cubicBezTo>
                    <a:pt x="65" y="20"/>
                    <a:pt x="62" y="16"/>
                    <a:pt x="58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159"/>
            <p:cNvSpPr/>
            <p:nvPr userDrawn="1"/>
          </p:nvSpPr>
          <p:spPr bwMode="auto">
            <a:xfrm>
              <a:off x="6770688" y="2906713"/>
              <a:ext cx="190500" cy="92075"/>
            </a:xfrm>
            <a:custGeom>
              <a:avLst/>
              <a:gdLst>
                <a:gd name="T0" fmla="*/ 51 w 58"/>
                <a:gd name="T1" fmla="*/ 10 h 28"/>
                <a:gd name="T2" fmla="*/ 30 w 58"/>
                <a:gd name="T3" fmla="*/ 0 h 28"/>
                <a:gd name="T4" fmla="*/ 11 w 58"/>
                <a:gd name="T5" fmla="*/ 2 h 28"/>
                <a:gd name="T6" fmla="*/ 1 w 58"/>
                <a:gd name="T7" fmla="*/ 7 h 28"/>
                <a:gd name="T8" fmla="*/ 10 w 58"/>
                <a:gd name="T9" fmla="*/ 16 h 28"/>
                <a:gd name="T10" fmla="*/ 27 w 58"/>
                <a:gd name="T11" fmla="*/ 16 h 28"/>
                <a:gd name="T12" fmla="*/ 49 w 58"/>
                <a:gd name="T13" fmla="*/ 26 h 28"/>
                <a:gd name="T14" fmla="*/ 57 w 58"/>
                <a:gd name="T15" fmla="*/ 20 h 28"/>
                <a:gd name="T16" fmla="*/ 51 w 58"/>
                <a:gd name="T1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">
                  <a:moveTo>
                    <a:pt x="51" y="1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7" y="2"/>
                    <a:pt x="2" y="2"/>
                    <a:pt x="1" y="7"/>
                  </a:cubicBezTo>
                  <a:cubicBezTo>
                    <a:pt x="0" y="11"/>
                    <a:pt x="6" y="16"/>
                    <a:pt x="1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8"/>
                    <a:pt x="56" y="24"/>
                    <a:pt x="57" y="20"/>
                  </a:cubicBezTo>
                  <a:cubicBezTo>
                    <a:pt x="58" y="15"/>
                    <a:pt x="55" y="12"/>
                    <a:pt x="51" y="1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160"/>
            <p:cNvSpPr/>
            <p:nvPr userDrawn="1"/>
          </p:nvSpPr>
          <p:spPr bwMode="auto">
            <a:xfrm>
              <a:off x="5622926" y="2857500"/>
              <a:ext cx="15875" cy="33338"/>
            </a:xfrm>
            <a:custGeom>
              <a:avLst/>
              <a:gdLst>
                <a:gd name="T0" fmla="*/ 0 w 5"/>
                <a:gd name="T1" fmla="*/ 1 h 10"/>
                <a:gd name="T2" fmla="*/ 1 w 5"/>
                <a:gd name="T3" fmla="*/ 0 h 10"/>
                <a:gd name="T4" fmla="*/ 3 w 5"/>
                <a:gd name="T5" fmla="*/ 1 h 10"/>
                <a:gd name="T6" fmla="*/ 5 w 5"/>
                <a:gd name="T7" fmla="*/ 7 h 10"/>
                <a:gd name="T8" fmla="*/ 4 w 5"/>
                <a:gd name="T9" fmla="*/ 10 h 10"/>
                <a:gd name="T10" fmla="*/ 3 w 5"/>
                <a:gd name="T11" fmla="*/ 8 h 10"/>
                <a:gd name="T12" fmla="*/ 0 w 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61"/>
            <p:cNvSpPr/>
            <p:nvPr userDrawn="1"/>
          </p:nvSpPr>
          <p:spPr bwMode="auto">
            <a:xfrm>
              <a:off x="5607051" y="3062288"/>
              <a:ext cx="233363" cy="160338"/>
            </a:xfrm>
            <a:custGeom>
              <a:avLst/>
              <a:gdLst>
                <a:gd name="T0" fmla="*/ 5 w 71"/>
                <a:gd name="T1" fmla="*/ 0 h 49"/>
                <a:gd name="T2" fmla="*/ 42 w 71"/>
                <a:gd name="T3" fmla="*/ 8 h 49"/>
                <a:gd name="T4" fmla="*/ 67 w 71"/>
                <a:gd name="T5" fmla="*/ 45 h 49"/>
                <a:gd name="T6" fmla="*/ 30 w 71"/>
                <a:gd name="T7" fmla="*/ 23 h 49"/>
                <a:gd name="T8" fmla="*/ 0 w 71"/>
                <a:gd name="T9" fmla="*/ 26 h 49"/>
                <a:gd name="T10" fmla="*/ 5 w 71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9">
                  <a:moveTo>
                    <a:pt x="5" y="0"/>
                  </a:moveTo>
                  <a:cubicBezTo>
                    <a:pt x="6" y="1"/>
                    <a:pt x="40" y="6"/>
                    <a:pt x="42" y="8"/>
                  </a:cubicBezTo>
                  <a:cubicBezTo>
                    <a:pt x="44" y="10"/>
                    <a:pt x="71" y="45"/>
                    <a:pt x="67" y="45"/>
                  </a:cubicBezTo>
                  <a:cubicBezTo>
                    <a:pt x="44" y="49"/>
                    <a:pt x="34" y="30"/>
                    <a:pt x="30" y="23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62"/>
            <p:cNvSpPr/>
            <p:nvPr userDrawn="1"/>
          </p:nvSpPr>
          <p:spPr bwMode="auto">
            <a:xfrm>
              <a:off x="5751513" y="3228975"/>
              <a:ext cx="42863" cy="76200"/>
            </a:xfrm>
            <a:custGeom>
              <a:avLst/>
              <a:gdLst>
                <a:gd name="T0" fmla="*/ 2 w 13"/>
                <a:gd name="T1" fmla="*/ 0 h 23"/>
                <a:gd name="T2" fmla="*/ 0 w 13"/>
                <a:gd name="T3" fmla="*/ 8 h 23"/>
                <a:gd name="T4" fmla="*/ 13 w 13"/>
                <a:gd name="T5" fmla="*/ 23 h 23"/>
                <a:gd name="T6" fmla="*/ 12 w 13"/>
                <a:gd name="T7" fmla="*/ 2 h 23"/>
                <a:gd name="T8" fmla="*/ 2 w 1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2" y="0"/>
                  </a:moveTo>
                  <a:cubicBezTo>
                    <a:pt x="2" y="0"/>
                    <a:pt x="0" y="8"/>
                    <a:pt x="0" y="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63"/>
            <p:cNvSpPr/>
            <p:nvPr userDrawn="1"/>
          </p:nvSpPr>
          <p:spPr bwMode="auto">
            <a:xfrm>
              <a:off x="5616576" y="2857500"/>
              <a:ext cx="28575" cy="49213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15 h 15"/>
                <a:gd name="T4" fmla="*/ 0 w 9"/>
                <a:gd name="T5" fmla="*/ 3 h 15"/>
                <a:gd name="T6" fmla="*/ 1 w 9"/>
                <a:gd name="T7" fmla="*/ 1 h 15"/>
                <a:gd name="T8" fmla="*/ 3 w 9"/>
                <a:gd name="T9" fmla="*/ 0 h 15"/>
                <a:gd name="T10" fmla="*/ 5 w 9"/>
                <a:gd name="T11" fmla="*/ 1 h 15"/>
                <a:gd name="T12" fmla="*/ 9 w 9"/>
                <a:gd name="T1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164"/>
            <p:cNvSpPr/>
            <p:nvPr userDrawn="1"/>
          </p:nvSpPr>
          <p:spPr bwMode="auto">
            <a:xfrm>
              <a:off x="5613401" y="2876550"/>
              <a:ext cx="52388" cy="57150"/>
            </a:xfrm>
            <a:custGeom>
              <a:avLst/>
              <a:gdLst>
                <a:gd name="T0" fmla="*/ 16 w 16"/>
                <a:gd name="T1" fmla="*/ 12 h 17"/>
                <a:gd name="T2" fmla="*/ 4 w 16"/>
                <a:gd name="T3" fmla="*/ 17 h 17"/>
                <a:gd name="T4" fmla="*/ 0 w 16"/>
                <a:gd name="T5" fmla="*/ 7 h 17"/>
                <a:gd name="T6" fmla="*/ 0 w 16"/>
                <a:gd name="T7" fmla="*/ 5 h 17"/>
                <a:gd name="T8" fmla="*/ 1 w 16"/>
                <a:gd name="T9" fmla="*/ 4 h 17"/>
                <a:gd name="T10" fmla="*/ 10 w 16"/>
                <a:gd name="T11" fmla="*/ 0 h 17"/>
                <a:gd name="T12" fmla="*/ 11 w 16"/>
                <a:gd name="T13" fmla="*/ 0 h 17"/>
                <a:gd name="T14" fmla="*/ 12 w 16"/>
                <a:gd name="T15" fmla="*/ 1 h 17"/>
                <a:gd name="T16" fmla="*/ 16 w 16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165"/>
            <p:cNvSpPr/>
            <p:nvPr userDrawn="1"/>
          </p:nvSpPr>
          <p:spPr bwMode="auto">
            <a:xfrm>
              <a:off x="5629276" y="2876550"/>
              <a:ext cx="36513" cy="39688"/>
            </a:xfrm>
            <a:custGeom>
              <a:avLst/>
              <a:gdLst>
                <a:gd name="T0" fmla="*/ 0 w 11"/>
                <a:gd name="T1" fmla="*/ 2 h 12"/>
                <a:gd name="T2" fmla="*/ 1 w 11"/>
                <a:gd name="T3" fmla="*/ 2 h 12"/>
                <a:gd name="T4" fmla="*/ 3 w 11"/>
                <a:gd name="T5" fmla="*/ 1 h 12"/>
                <a:gd name="T6" fmla="*/ 5 w 11"/>
                <a:gd name="T7" fmla="*/ 0 h 12"/>
                <a:gd name="T8" fmla="*/ 6 w 11"/>
                <a:gd name="T9" fmla="*/ 0 h 12"/>
                <a:gd name="T10" fmla="*/ 7 w 11"/>
                <a:gd name="T11" fmla="*/ 1 h 12"/>
                <a:gd name="T12" fmla="*/ 11 w 11"/>
                <a:gd name="T13" fmla="*/ 11 h 12"/>
                <a:gd name="T14" fmla="*/ 4 w 11"/>
                <a:gd name="T15" fmla="*/ 12 h 12"/>
                <a:gd name="T16" fmla="*/ 0 w 11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166"/>
            <p:cNvSpPr/>
            <p:nvPr userDrawn="1"/>
          </p:nvSpPr>
          <p:spPr bwMode="auto">
            <a:xfrm>
              <a:off x="5619751" y="2894013"/>
              <a:ext cx="171450" cy="361950"/>
            </a:xfrm>
            <a:custGeom>
              <a:avLst/>
              <a:gdLst>
                <a:gd name="T0" fmla="*/ 83 w 108"/>
                <a:gd name="T1" fmla="*/ 228 h 228"/>
                <a:gd name="T2" fmla="*/ 0 w 108"/>
                <a:gd name="T3" fmla="*/ 10 h 228"/>
                <a:gd name="T4" fmla="*/ 25 w 108"/>
                <a:gd name="T5" fmla="*/ 0 h 228"/>
                <a:gd name="T6" fmla="*/ 108 w 108"/>
                <a:gd name="T7" fmla="*/ 216 h 228"/>
                <a:gd name="T8" fmla="*/ 83 w 108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28">
                  <a:moveTo>
                    <a:pt x="83" y="228"/>
                  </a:moveTo>
                  <a:lnTo>
                    <a:pt x="0" y="10"/>
                  </a:lnTo>
                  <a:lnTo>
                    <a:pt x="25" y="0"/>
                  </a:lnTo>
                  <a:lnTo>
                    <a:pt x="108" y="216"/>
                  </a:lnTo>
                  <a:lnTo>
                    <a:pt x="83" y="228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167"/>
            <p:cNvSpPr/>
            <p:nvPr userDrawn="1"/>
          </p:nvSpPr>
          <p:spPr bwMode="auto">
            <a:xfrm>
              <a:off x="5635626" y="2894013"/>
              <a:ext cx="155575" cy="352425"/>
            </a:xfrm>
            <a:custGeom>
              <a:avLst/>
              <a:gdLst>
                <a:gd name="T0" fmla="*/ 85 w 98"/>
                <a:gd name="T1" fmla="*/ 222 h 222"/>
                <a:gd name="T2" fmla="*/ 0 w 98"/>
                <a:gd name="T3" fmla="*/ 6 h 222"/>
                <a:gd name="T4" fmla="*/ 15 w 98"/>
                <a:gd name="T5" fmla="*/ 0 h 222"/>
                <a:gd name="T6" fmla="*/ 98 w 98"/>
                <a:gd name="T7" fmla="*/ 216 h 222"/>
                <a:gd name="T8" fmla="*/ 85 w 98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2">
                  <a:moveTo>
                    <a:pt x="85" y="222"/>
                  </a:moveTo>
                  <a:lnTo>
                    <a:pt x="0" y="6"/>
                  </a:lnTo>
                  <a:lnTo>
                    <a:pt x="15" y="0"/>
                  </a:lnTo>
                  <a:lnTo>
                    <a:pt x="98" y="216"/>
                  </a:lnTo>
                  <a:lnTo>
                    <a:pt x="85" y="222"/>
                  </a:ln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68"/>
            <p:cNvSpPr/>
            <p:nvPr userDrawn="1"/>
          </p:nvSpPr>
          <p:spPr bwMode="auto">
            <a:xfrm>
              <a:off x="5610226" y="2887663"/>
              <a:ext cx="49213" cy="123825"/>
            </a:xfrm>
            <a:custGeom>
              <a:avLst/>
              <a:gdLst>
                <a:gd name="T0" fmla="*/ 15 w 15"/>
                <a:gd name="T1" fmla="*/ 2 h 38"/>
                <a:gd name="T2" fmla="*/ 14 w 15"/>
                <a:gd name="T3" fmla="*/ 0 h 38"/>
                <a:gd name="T4" fmla="*/ 1 w 15"/>
                <a:gd name="T5" fmla="*/ 6 h 38"/>
                <a:gd name="T6" fmla="*/ 0 w 15"/>
                <a:gd name="T7" fmla="*/ 8 h 38"/>
                <a:gd name="T8" fmla="*/ 11 w 15"/>
                <a:gd name="T9" fmla="*/ 37 h 38"/>
                <a:gd name="T10" fmla="*/ 14 w 15"/>
                <a:gd name="T11" fmla="*/ 38 h 38"/>
                <a:gd name="T12" fmla="*/ 10 w 15"/>
                <a:gd name="T13" fmla="*/ 28 h 38"/>
                <a:gd name="T14" fmla="*/ 9 w 15"/>
                <a:gd name="T15" fmla="*/ 27 h 38"/>
                <a:gd name="T16" fmla="*/ 2 w 15"/>
                <a:gd name="T17" fmla="*/ 9 h 38"/>
                <a:gd name="T18" fmla="*/ 3 w 15"/>
                <a:gd name="T19" fmla="*/ 8 h 38"/>
                <a:gd name="T20" fmla="*/ 15 w 15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8">
                  <a:moveTo>
                    <a:pt x="15" y="2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3" y="8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ABA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69"/>
            <p:cNvSpPr/>
            <p:nvPr userDrawn="1"/>
          </p:nvSpPr>
          <p:spPr bwMode="auto">
            <a:xfrm>
              <a:off x="5622926" y="2857500"/>
              <a:ext cx="15875" cy="25400"/>
            </a:xfrm>
            <a:custGeom>
              <a:avLst/>
              <a:gdLst>
                <a:gd name="T0" fmla="*/ 0 w 5"/>
                <a:gd name="T1" fmla="*/ 1 h 8"/>
                <a:gd name="T2" fmla="*/ 1 w 5"/>
                <a:gd name="T3" fmla="*/ 0 h 8"/>
                <a:gd name="T4" fmla="*/ 3 w 5"/>
                <a:gd name="T5" fmla="*/ 1 h 8"/>
                <a:gd name="T6" fmla="*/ 5 w 5"/>
                <a:gd name="T7" fmla="*/ 7 h 8"/>
                <a:gd name="T8" fmla="*/ 3 w 5"/>
                <a:gd name="T9" fmla="*/ 8 h 8"/>
                <a:gd name="T10" fmla="*/ 2 w 5"/>
                <a:gd name="T11" fmla="*/ 8 h 8"/>
                <a:gd name="T12" fmla="*/ 0 w 5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7A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70"/>
            <p:cNvSpPr/>
            <p:nvPr userDrawn="1"/>
          </p:nvSpPr>
          <p:spPr bwMode="auto">
            <a:xfrm>
              <a:off x="5470526" y="3035300"/>
              <a:ext cx="346075" cy="273050"/>
            </a:xfrm>
            <a:custGeom>
              <a:avLst/>
              <a:gdLst>
                <a:gd name="T0" fmla="*/ 61 w 105"/>
                <a:gd name="T1" fmla="*/ 7 h 83"/>
                <a:gd name="T2" fmla="*/ 104 w 105"/>
                <a:gd name="T3" fmla="*/ 55 h 83"/>
                <a:gd name="T4" fmla="*/ 94 w 105"/>
                <a:gd name="T5" fmla="*/ 67 h 83"/>
                <a:gd name="T6" fmla="*/ 54 w 105"/>
                <a:gd name="T7" fmla="*/ 32 h 83"/>
                <a:gd name="T8" fmla="*/ 76 w 105"/>
                <a:gd name="T9" fmla="*/ 62 h 83"/>
                <a:gd name="T10" fmla="*/ 75 w 105"/>
                <a:gd name="T11" fmla="*/ 78 h 83"/>
                <a:gd name="T12" fmla="*/ 55 w 105"/>
                <a:gd name="T13" fmla="*/ 74 h 83"/>
                <a:gd name="T14" fmla="*/ 36 w 105"/>
                <a:gd name="T15" fmla="*/ 44 h 83"/>
                <a:gd name="T16" fmla="*/ 47 w 105"/>
                <a:gd name="T17" fmla="*/ 79 h 83"/>
                <a:gd name="T18" fmla="*/ 31 w 105"/>
                <a:gd name="T19" fmla="*/ 76 h 83"/>
                <a:gd name="T20" fmla="*/ 2 w 105"/>
                <a:gd name="T21" fmla="*/ 33 h 83"/>
                <a:gd name="T22" fmla="*/ 19 w 105"/>
                <a:gd name="T23" fmla="*/ 21 h 83"/>
                <a:gd name="T24" fmla="*/ 23 w 105"/>
                <a:gd name="T25" fmla="*/ 8 h 83"/>
                <a:gd name="T26" fmla="*/ 38 w 105"/>
                <a:gd name="T27" fmla="*/ 7 h 83"/>
                <a:gd name="T28" fmla="*/ 46 w 105"/>
                <a:gd name="T29" fmla="*/ 1 h 83"/>
                <a:gd name="T30" fmla="*/ 61 w 105"/>
                <a:gd name="T31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83">
                  <a:moveTo>
                    <a:pt x="61" y="7"/>
                  </a:moveTo>
                  <a:cubicBezTo>
                    <a:pt x="64" y="10"/>
                    <a:pt x="104" y="45"/>
                    <a:pt x="104" y="55"/>
                  </a:cubicBezTo>
                  <a:cubicBezTo>
                    <a:pt x="105" y="66"/>
                    <a:pt x="100" y="66"/>
                    <a:pt x="94" y="67"/>
                  </a:cubicBezTo>
                  <a:cubicBezTo>
                    <a:pt x="88" y="67"/>
                    <a:pt x="53" y="31"/>
                    <a:pt x="54" y="3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62"/>
                    <a:pt x="81" y="73"/>
                    <a:pt x="75" y="78"/>
                  </a:cubicBezTo>
                  <a:cubicBezTo>
                    <a:pt x="68" y="83"/>
                    <a:pt x="59" y="79"/>
                    <a:pt x="55" y="74"/>
                  </a:cubicBezTo>
                  <a:cubicBezTo>
                    <a:pt x="51" y="68"/>
                    <a:pt x="36" y="44"/>
                    <a:pt x="36" y="44"/>
                  </a:cubicBezTo>
                  <a:cubicBezTo>
                    <a:pt x="36" y="44"/>
                    <a:pt x="53" y="76"/>
                    <a:pt x="47" y="79"/>
                  </a:cubicBezTo>
                  <a:cubicBezTo>
                    <a:pt x="41" y="83"/>
                    <a:pt x="37" y="80"/>
                    <a:pt x="31" y="76"/>
                  </a:cubicBezTo>
                  <a:cubicBezTo>
                    <a:pt x="27" y="73"/>
                    <a:pt x="2" y="38"/>
                    <a:pt x="2" y="33"/>
                  </a:cubicBezTo>
                  <a:cubicBezTo>
                    <a:pt x="0" y="18"/>
                    <a:pt x="19" y="21"/>
                    <a:pt x="19" y="21"/>
                  </a:cubicBezTo>
                  <a:cubicBezTo>
                    <a:pt x="19" y="19"/>
                    <a:pt x="17" y="12"/>
                    <a:pt x="23" y="8"/>
                  </a:cubicBezTo>
                  <a:cubicBezTo>
                    <a:pt x="28" y="4"/>
                    <a:pt x="38" y="7"/>
                    <a:pt x="38" y="7"/>
                  </a:cubicBezTo>
                  <a:cubicBezTo>
                    <a:pt x="38" y="7"/>
                    <a:pt x="39" y="1"/>
                    <a:pt x="46" y="1"/>
                  </a:cubicBezTo>
                  <a:cubicBezTo>
                    <a:pt x="53" y="0"/>
                    <a:pt x="61" y="7"/>
                    <a:pt x="61" y="7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71"/>
            <p:cNvSpPr/>
            <p:nvPr userDrawn="1"/>
          </p:nvSpPr>
          <p:spPr bwMode="auto">
            <a:xfrm>
              <a:off x="2444751" y="3816350"/>
              <a:ext cx="1169988" cy="1630363"/>
            </a:xfrm>
            <a:custGeom>
              <a:avLst/>
              <a:gdLst>
                <a:gd name="T0" fmla="*/ 0 w 355"/>
                <a:gd name="T1" fmla="*/ 87 h 495"/>
                <a:gd name="T2" fmla="*/ 13 w 355"/>
                <a:gd name="T3" fmla="*/ 0 h 495"/>
                <a:gd name="T4" fmla="*/ 323 w 355"/>
                <a:gd name="T5" fmla="*/ 89 h 495"/>
                <a:gd name="T6" fmla="*/ 355 w 355"/>
                <a:gd name="T7" fmla="*/ 465 h 495"/>
                <a:gd name="T8" fmla="*/ 301 w 355"/>
                <a:gd name="T9" fmla="*/ 495 h 495"/>
                <a:gd name="T10" fmla="*/ 243 w 355"/>
                <a:gd name="T11" fmla="*/ 166 h 495"/>
                <a:gd name="T12" fmla="*/ 0 w 355"/>
                <a:gd name="T13" fmla="*/ 87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495">
                  <a:moveTo>
                    <a:pt x="0" y="8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301" y="63"/>
                    <a:pt x="323" y="89"/>
                  </a:cubicBezTo>
                  <a:cubicBezTo>
                    <a:pt x="344" y="113"/>
                    <a:pt x="355" y="465"/>
                    <a:pt x="355" y="465"/>
                  </a:cubicBezTo>
                  <a:cubicBezTo>
                    <a:pt x="301" y="495"/>
                    <a:pt x="301" y="495"/>
                    <a:pt x="301" y="495"/>
                  </a:cubicBezTo>
                  <a:cubicBezTo>
                    <a:pt x="301" y="495"/>
                    <a:pt x="247" y="168"/>
                    <a:pt x="243" y="166"/>
                  </a:cubicBezTo>
                  <a:cubicBezTo>
                    <a:pt x="239" y="164"/>
                    <a:pt x="0" y="87"/>
                    <a:pt x="0" y="87"/>
                  </a:cubicBez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72"/>
            <p:cNvSpPr/>
            <p:nvPr userDrawn="1"/>
          </p:nvSpPr>
          <p:spPr bwMode="auto">
            <a:xfrm>
              <a:off x="2171701" y="4518025"/>
              <a:ext cx="203200" cy="239713"/>
            </a:xfrm>
            <a:custGeom>
              <a:avLst/>
              <a:gdLst>
                <a:gd name="T0" fmla="*/ 45 w 62"/>
                <a:gd name="T1" fmla="*/ 35 h 73"/>
                <a:gd name="T2" fmla="*/ 41 w 62"/>
                <a:gd name="T3" fmla="*/ 52 h 73"/>
                <a:gd name="T4" fmla="*/ 21 w 62"/>
                <a:gd name="T5" fmla="*/ 69 h 73"/>
                <a:gd name="T6" fmla="*/ 4 w 62"/>
                <a:gd name="T7" fmla="*/ 66 h 73"/>
                <a:gd name="T8" fmla="*/ 4 w 62"/>
                <a:gd name="T9" fmla="*/ 66 h 73"/>
                <a:gd name="T10" fmla="*/ 7 w 62"/>
                <a:gd name="T11" fmla="*/ 47 h 73"/>
                <a:gd name="T12" fmla="*/ 27 w 62"/>
                <a:gd name="T13" fmla="*/ 31 h 73"/>
                <a:gd name="T14" fmla="*/ 42 w 62"/>
                <a:gd name="T15" fmla="*/ 32 h 73"/>
                <a:gd name="T16" fmla="*/ 56 w 62"/>
                <a:gd name="T17" fmla="*/ 21 h 73"/>
                <a:gd name="T18" fmla="*/ 58 w 62"/>
                <a:gd name="T19" fmla="*/ 0 h 73"/>
                <a:gd name="T20" fmla="*/ 62 w 62"/>
                <a:gd name="T21" fmla="*/ 1 h 73"/>
                <a:gd name="T22" fmla="*/ 60 w 62"/>
                <a:gd name="T23" fmla="*/ 22 h 73"/>
                <a:gd name="T24" fmla="*/ 60 w 62"/>
                <a:gd name="T25" fmla="*/ 23 h 73"/>
                <a:gd name="T26" fmla="*/ 59 w 62"/>
                <a:gd name="T27" fmla="*/ 24 h 73"/>
                <a:gd name="T28" fmla="*/ 45 w 62"/>
                <a:gd name="T2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73">
                  <a:moveTo>
                    <a:pt x="45" y="35"/>
                  </a:moveTo>
                  <a:cubicBezTo>
                    <a:pt x="47" y="41"/>
                    <a:pt x="46" y="48"/>
                    <a:pt x="41" y="52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6" y="73"/>
                    <a:pt x="8" y="72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60"/>
                    <a:pt x="1" y="52"/>
                    <a:pt x="7" y="4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27"/>
                    <a:pt x="38" y="27"/>
                    <a:pt x="42" y="3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4"/>
                    <a:pt x="59" y="24"/>
                    <a:pt x="59" y="24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73"/>
            <p:cNvSpPr>
              <a:spLocks noChangeArrowheads="1"/>
            </p:cNvSpPr>
            <p:nvPr userDrawn="1"/>
          </p:nvSpPr>
          <p:spPr bwMode="auto">
            <a:xfrm>
              <a:off x="2563813" y="4484688"/>
              <a:ext cx="107950" cy="498475"/>
            </a:xfrm>
            <a:prstGeom prst="rect">
              <a:avLst/>
            </a:pr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74"/>
            <p:cNvSpPr>
              <a:spLocks noChangeArrowheads="1"/>
            </p:cNvSpPr>
            <p:nvPr userDrawn="1"/>
          </p:nvSpPr>
          <p:spPr bwMode="auto">
            <a:xfrm>
              <a:off x="2616201" y="4484688"/>
              <a:ext cx="55563" cy="49847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75"/>
            <p:cNvSpPr/>
            <p:nvPr userDrawn="1"/>
          </p:nvSpPr>
          <p:spPr bwMode="auto">
            <a:xfrm>
              <a:off x="1700213" y="3133725"/>
              <a:ext cx="385763" cy="1344613"/>
            </a:xfrm>
            <a:custGeom>
              <a:avLst/>
              <a:gdLst>
                <a:gd name="T0" fmla="*/ 30 w 117"/>
                <a:gd name="T1" fmla="*/ 0 h 408"/>
                <a:gd name="T2" fmla="*/ 29 w 117"/>
                <a:gd name="T3" fmla="*/ 75 h 408"/>
                <a:gd name="T4" fmla="*/ 117 w 117"/>
                <a:gd name="T5" fmla="*/ 382 h 408"/>
                <a:gd name="T6" fmla="*/ 116 w 117"/>
                <a:gd name="T7" fmla="*/ 408 h 408"/>
                <a:gd name="T8" fmla="*/ 6 w 117"/>
                <a:gd name="T9" fmla="*/ 74 h 408"/>
                <a:gd name="T10" fmla="*/ 7 w 117"/>
                <a:gd name="T11" fmla="*/ 0 h 408"/>
                <a:gd name="T12" fmla="*/ 30 w 117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08">
                  <a:moveTo>
                    <a:pt x="30" y="0"/>
                  </a:moveTo>
                  <a:cubicBezTo>
                    <a:pt x="30" y="26"/>
                    <a:pt x="30" y="50"/>
                    <a:pt x="29" y="75"/>
                  </a:cubicBezTo>
                  <a:cubicBezTo>
                    <a:pt x="27" y="239"/>
                    <a:pt x="24" y="378"/>
                    <a:pt x="117" y="382"/>
                  </a:cubicBezTo>
                  <a:cubicBezTo>
                    <a:pt x="116" y="408"/>
                    <a:pt x="116" y="408"/>
                    <a:pt x="116" y="408"/>
                  </a:cubicBezTo>
                  <a:cubicBezTo>
                    <a:pt x="0" y="404"/>
                    <a:pt x="3" y="252"/>
                    <a:pt x="6" y="74"/>
                  </a:cubicBezTo>
                  <a:cubicBezTo>
                    <a:pt x="6" y="50"/>
                    <a:pt x="6" y="25"/>
                    <a:pt x="7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76"/>
            <p:cNvSpPr/>
            <p:nvPr userDrawn="1"/>
          </p:nvSpPr>
          <p:spPr bwMode="auto">
            <a:xfrm>
              <a:off x="1738313" y="3133725"/>
              <a:ext cx="347663" cy="1341438"/>
            </a:xfrm>
            <a:custGeom>
              <a:avLst/>
              <a:gdLst>
                <a:gd name="T0" fmla="*/ 18 w 105"/>
                <a:gd name="T1" fmla="*/ 0 h 407"/>
                <a:gd name="T2" fmla="*/ 17 w 105"/>
                <a:gd name="T3" fmla="*/ 75 h 407"/>
                <a:gd name="T4" fmla="*/ 105 w 105"/>
                <a:gd name="T5" fmla="*/ 382 h 407"/>
                <a:gd name="T6" fmla="*/ 104 w 105"/>
                <a:gd name="T7" fmla="*/ 407 h 407"/>
                <a:gd name="T8" fmla="*/ 6 w 105"/>
                <a:gd name="T9" fmla="*/ 74 h 407"/>
                <a:gd name="T10" fmla="*/ 7 w 105"/>
                <a:gd name="T11" fmla="*/ 0 h 407"/>
                <a:gd name="T12" fmla="*/ 18 w 105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07">
                  <a:moveTo>
                    <a:pt x="18" y="0"/>
                  </a:moveTo>
                  <a:cubicBezTo>
                    <a:pt x="18" y="26"/>
                    <a:pt x="18" y="50"/>
                    <a:pt x="17" y="75"/>
                  </a:cubicBezTo>
                  <a:cubicBezTo>
                    <a:pt x="15" y="239"/>
                    <a:pt x="12" y="378"/>
                    <a:pt x="105" y="382"/>
                  </a:cubicBezTo>
                  <a:cubicBezTo>
                    <a:pt x="104" y="407"/>
                    <a:pt x="104" y="407"/>
                    <a:pt x="104" y="407"/>
                  </a:cubicBezTo>
                  <a:cubicBezTo>
                    <a:pt x="0" y="393"/>
                    <a:pt x="3" y="246"/>
                    <a:pt x="6" y="74"/>
                  </a:cubicBezTo>
                  <a:cubicBezTo>
                    <a:pt x="6" y="50"/>
                    <a:pt x="6" y="25"/>
                    <a:pt x="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94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77"/>
            <p:cNvSpPr/>
            <p:nvPr userDrawn="1"/>
          </p:nvSpPr>
          <p:spPr bwMode="auto">
            <a:xfrm>
              <a:off x="1878013" y="4138613"/>
              <a:ext cx="1476375" cy="346075"/>
            </a:xfrm>
            <a:custGeom>
              <a:avLst/>
              <a:gdLst>
                <a:gd name="T0" fmla="*/ 224 w 448"/>
                <a:gd name="T1" fmla="*/ 0 h 105"/>
                <a:gd name="T2" fmla="*/ 448 w 448"/>
                <a:gd name="T3" fmla="*/ 94 h 105"/>
                <a:gd name="T4" fmla="*/ 446 w 448"/>
                <a:gd name="T5" fmla="*/ 105 h 105"/>
                <a:gd name="T6" fmla="*/ 2 w 448"/>
                <a:gd name="T7" fmla="*/ 105 h 105"/>
                <a:gd name="T8" fmla="*/ 0 w 448"/>
                <a:gd name="T9" fmla="*/ 94 h 105"/>
                <a:gd name="T10" fmla="*/ 224 w 448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05">
                  <a:moveTo>
                    <a:pt x="224" y="0"/>
                  </a:moveTo>
                  <a:cubicBezTo>
                    <a:pt x="347" y="0"/>
                    <a:pt x="448" y="42"/>
                    <a:pt x="448" y="94"/>
                  </a:cubicBezTo>
                  <a:cubicBezTo>
                    <a:pt x="448" y="98"/>
                    <a:pt x="447" y="102"/>
                    <a:pt x="446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2"/>
                    <a:pt x="0" y="98"/>
                    <a:pt x="0" y="94"/>
                  </a:cubicBezTo>
                  <a:cubicBezTo>
                    <a:pt x="0" y="42"/>
                    <a:pt x="100" y="0"/>
                    <a:pt x="224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78"/>
            <p:cNvSpPr/>
            <p:nvPr userDrawn="1"/>
          </p:nvSpPr>
          <p:spPr bwMode="auto">
            <a:xfrm>
              <a:off x="1878013" y="4445000"/>
              <a:ext cx="1479550" cy="146050"/>
            </a:xfrm>
            <a:custGeom>
              <a:avLst/>
              <a:gdLst>
                <a:gd name="T0" fmla="*/ 448 w 449"/>
                <a:gd name="T1" fmla="*/ 0 h 44"/>
                <a:gd name="T2" fmla="*/ 449 w 449"/>
                <a:gd name="T3" fmla="*/ 3 h 44"/>
                <a:gd name="T4" fmla="*/ 426 w 449"/>
                <a:gd name="T5" fmla="*/ 28 h 44"/>
                <a:gd name="T6" fmla="*/ 340 w 449"/>
                <a:gd name="T7" fmla="*/ 28 h 44"/>
                <a:gd name="T8" fmla="*/ 224 w 449"/>
                <a:gd name="T9" fmla="*/ 44 h 44"/>
                <a:gd name="T10" fmla="*/ 109 w 449"/>
                <a:gd name="T11" fmla="*/ 28 h 44"/>
                <a:gd name="T12" fmla="*/ 23 w 449"/>
                <a:gd name="T13" fmla="*/ 28 h 44"/>
                <a:gd name="T14" fmla="*/ 0 w 449"/>
                <a:gd name="T15" fmla="*/ 3 h 44"/>
                <a:gd name="T16" fmla="*/ 0 w 449"/>
                <a:gd name="T17" fmla="*/ 0 h 44"/>
                <a:gd name="T18" fmla="*/ 448 w 449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9" h="44">
                  <a:moveTo>
                    <a:pt x="448" y="0"/>
                  </a:moveTo>
                  <a:cubicBezTo>
                    <a:pt x="449" y="1"/>
                    <a:pt x="449" y="2"/>
                    <a:pt x="449" y="3"/>
                  </a:cubicBezTo>
                  <a:cubicBezTo>
                    <a:pt x="449" y="17"/>
                    <a:pt x="438" y="28"/>
                    <a:pt x="426" y="28"/>
                  </a:cubicBezTo>
                  <a:cubicBezTo>
                    <a:pt x="340" y="28"/>
                    <a:pt x="340" y="28"/>
                    <a:pt x="340" y="28"/>
                  </a:cubicBezTo>
                  <a:cubicBezTo>
                    <a:pt x="330" y="37"/>
                    <a:pt x="282" y="44"/>
                    <a:pt x="224" y="44"/>
                  </a:cubicBezTo>
                  <a:cubicBezTo>
                    <a:pt x="167" y="44"/>
                    <a:pt x="119" y="37"/>
                    <a:pt x="10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0" y="28"/>
                    <a:pt x="0" y="17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79"/>
            <p:cNvSpPr/>
            <p:nvPr userDrawn="1"/>
          </p:nvSpPr>
          <p:spPr bwMode="auto">
            <a:xfrm>
              <a:off x="1682751" y="2890838"/>
              <a:ext cx="198438" cy="371475"/>
            </a:xfrm>
            <a:custGeom>
              <a:avLst/>
              <a:gdLst>
                <a:gd name="T0" fmla="*/ 19 w 60"/>
                <a:gd name="T1" fmla="*/ 0 h 113"/>
                <a:gd name="T2" fmla="*/ 41 w 60"/>
                <a:gd name="T3" fmla="*/ 0 h 113"/>
                <a:gd name="T4" fmla="*/ 60 w 60"/>
                <a:gd name="T5" fmla="*/ 21 h 113"/>
                <a:gd name="T6" fmla="*/ 60 w 60"/>
                <a:gd name="T7" fmla="*/ 92 h 113"/>
                <a:gd name="T8" fmla="*/ 41 w 60"/>
                <a:gd name="T9" fmla="*/ 113 h 113"/>
                <a:gd name="T10" fmla="*/ 19 w 60"/>
                <a:gd name="T11" fmla="*/ 113 h 113"/>
                <a:gd name="T12" fmla="*/ 0 w 60"/>
                <a:gd name="T13" fmla="*/ 92 h 113"/>
                <a:gd name="T14" fmla="*/ 0 w 60"/>
                <a:gd name="T15" fmla="*/ 21 h 113"/>
                <a:gd name="T16" fmla="*/ 19 w 60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3">
                  <a:moveTo>
                    <a:pt x="1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52" y="0"/>
                    <a:pt x="60" y="9"/>
                    <a:pt x="60" y="2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104"/>
                    <a:pt x="52" y="113"/>
                    <a:pt x="41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8" y="113"/>
                    <a:pt x="0" y="104"/>
                    <a:pt x="0" y="9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8" y="0"/>
                    <a:pt x="19" y="0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80"/>
            <p:cNvSpPr/>
            <p:nvPr userDrawn="1"/>
          </p:nvSpPr>
          <p:spPr bwMode="auto">
            <a:xfrm>
              <a:off x="1670051" y="2444750"/>
              <a:ext cx="388938" cy="1279525"/>
            </a:xfrm>
            <a:custGeom>
              <a:avLst/>
              <a:gdLst>
                <a:gd name="T0" fmla="*/ 102 w 118"/>
                <a:gd name="T1" fmla="*/ 185 h 388"/>
                <a:gd name="T2" fmla="*/ 65 w 118"/>
                <a:gd name="T3" fmla="*/ 388 h 388"/>
                <a:gd name="T4" fmla="*/ 57 w 118"/>
                <a:gd name="T5" fmla="*/ 388 h 388"/>
                <a:gd name="T6" fmla="*/ 0 w 118"/>
                <a:gd name="T7" fmla="*/ 9 h 388"/>
                <a:gd name="T8" fmla="*/ 7 w 118"/>
                <a:gd name="T9" fmla="*/ 7 h 388"/>
                <a:gd name="T10" fmla="*/ 102 w 118"/>
                <a:gd name="T11" fmla="*/ 18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388">
                  <a:moveTo>
                    <a:pt x="102" y="185"/>
                  </a:moveTo>
                  <a:cubicBezTo>
                    <a:pt x="118" y="290"/>
                    <a:pt x="102" y="381"/>
                    <a:pt x="65" y="388"/>
                  </a:cubicBezTo>
                  <a:cubicBezTo>
                    <a:pt x="63" y="388"/>
                    <a:pt x="60" y="388"/>
                    <a:pt x="57" y="3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5" y="7"/>
                    <a:pt x="7" y="7"/>
                  </a:cubicBezTo>
                  <a:cubicBezTo>
                    <a:pt x="44" y="0"/>
                    <a:pt x="86" y="80"/>
                    <a:pt x="102" y="18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81"/>
            <p:cNvSpPr/>
            <p:nvPr userDrawn="1"/>
          </p:nvSpPr>
          <p:spPr bwMode="auto">
            <a:xfrm>
              <a:off x="1670051" y="2465388"/>
              <a:ext cx="247650" cy="1258888"/>
            </a:xfrm>
            <a:custGeom>
              <a:avLst/>
              <a:gdLst>
                <a:gd name="T0" fmla="*/ 75 w 75"/>
                <a:gd name="T1" fmla="*/ 377 h 382"/>
                <a:gd name="T2" fmla="*/ 65 w 75"/>
                <a:gd name="T3" fmla="*/ 382 h 382"/>
                <a:gd name="T4" fmla="*/ 57 w 75"/>
                <a:gd name="T5" fmla="*/ 382 h 382"/>
                <a:gd name="T6" fmla="*/ 0 w 75"/>
                <a:gd name="T7" fmla="*/ 3 h 382"/>
                <a:gd name="T8" fmla="*/ 7 w 75"/>
                <a:gd name="T9" fmla="*/ 1 h 382"/>
                <a:gd name="T10" fmla="*/ 18 w 75"/>
                <a:gd name="T11" fmla="*/ 1 h 382"/>
                <a:gd name="T12" fmla="*/ 75 w 75"/>
                <a:gd name="T13" fmla="*/ 37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82">
                  <a:moveTo>
                    <a:pt x="75" y="377"/>
                  </a:moveTo>
                  <a:cubicBezTo>
                    <a:pt x="72" y="379"/>
                    <a:pt x="69" y="381"/>
                    <a:pt x="65" y="382"/>
                  </a:cubicBezTo>
                  <a:cubicBezTo>
                    <a:pt x="63" y="382"/>
                    <a:pt x="60" y="382"/>
                    <a:pt x="57" y="3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5" y="1"/>
                    <a:pt x="7" y="1"/>
                  </a:cubicBezTo>
                  <a:cubicBezTo>
                    <a:pt x="11" y="0"/>
                    <a:pt x="14" y="0"/>
                    <a:pt x="18" y="1"/>
                  </a:cubicBezTo>
                  <a:lnTo>
                    <a:pt x="75" y="37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82"/>
            <p:cNvSpPr/>
            <p:nvPr userDrawn="1"/>
          </p:nvSpPr>
          <p:spPr bwMode="auto">
            <a:xfrm>
              <a:off x="2071688" y="4889500"/>
              <a:ext cx="1089025" cy="630238"/>
            </a:xfrm>
            <a:custGeom>
              <a:avLst/>
              <a:gdLst>
                <a:gd name="T0" fmla="*/ 139 w 330"/>
                <a:gd name="T1" fmla="*/ 0 h 191"/>
                <a:gd name="T2" fmla="*/ 192 w 330"/>
                <a:gd name="T3" fmla="*/ 0 h 191"/>
                <a:gd name="T4" fmla="*/ 192 w 330"/>
                <a:gd name="T5" fmla="*/ 133 h 191"/>
                <a:gd name="T6" fmla="*/ 315 w 330"/>
                <a:gd name="T7" fmla="*/ 156 h 191"/>
                <a:gd name="T8" fmla="*/ 330 w 330"/>
                <a:gd name="T9" fmla="*/ 173 h 191"/>
                <a:gd name="T10" fmla="*/ 330 w 330"/>
                <a:gd name="T11" fmla="*/ 173 h 191"/>
                <a:gd name="T12" fmla="*/ 315 w 330"/>
                <a:gd name="T13" fmla="*/ 190 h 191"/>
                <a:gd name="T14" fmla="*/ 181 w 330"/>
                <a:gd name="T15" fmla="*/ 164 h 191"/>
                <a:gd name="T16" fmla="*/ 150 w 330"/>
                <a:gd name="T17" fmla="*/ 164 h 191"/>
                <a:gd name="T18" fmla="*/ 16 w 330"/>
                <a:gd name="T19" fmla="*/ 190 h 191"/>
                <a:gd name="T20" fmla="*/ 0 w 330"/>
                <a:gd name="T21" fmla="*/ 173 h 191"/>
                <a:gd name="T22" fmla="*/ 0 w 330"/>
                <a:gd name="T23" fmla="*/ 173 h 191"/>
                <a:gd name="T24" fmla="*/ 16 w 330"/>
                <a:gd name="T25" fmla="*/ 156 h 191"/>
                <a:gd name="T26" fmla="*/ 139 w 330"/>
                <a:gd name="T27" fmla="*/ 133 h 191"/>
                <a:gd name="T28" fmla="*/ 139 w 33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" h="191">
                  <a:moveTo>
                    <a:pt x="139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23" y="157"/>
                    <a:pt x="330" y="163"/>
                    <a:pt x="330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0" y="182"/>
                    <a:pt x="323" y="191"/>
                    <a:pt x="315" y="190"/>
                  </a:cubicBezTo>
                  <a:cubicBezTo>
                    <a:pt x="181" y="164"/>
                    <a:pt x="181" y="164"/>
                    <a:pt x="181" y="164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7" y="191"/>
                    <a:pt x="0" y="18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3"/>
                    <a:pt x="7" y="157"/>
                    <a:pt x="16" y="156"/>
                  </a:cubicBezTo>
                  <a:cubicBezTo>
                    <a:pt x="139" y="133"/>
                    <a:pt x="139" y="133"/>
                    <a:pt x="139" y="13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Oval 183"/>
            <p:cNvSpPr>
              <a:spLocks noChangeArrowheads="1"/>
            </p:cNvSpPr>
            <p:nvPr userDrawn="1"/>
          </p:nvSpPr>
          <p:spPr bwMode="auto">
            <a:xfrm>
              <a:off x="2052638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Oval 184"/>
            <p:cNvSpPr>
              <a:spLocks noChangeArrowheads="1"/>
            </p:cNvSpPr>
            <p:nvPr userDrawn="1"/>
          </p:nvSpPr>
          <p:spPr bwMode="auto">
            <a:xfrm>
              <a:off x="3041651" y="5443538"/>
              <a:ext cx="138113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85"/>
            <p:cNvSpPr/>
            <p:nvPr userDrawn="1"/>
          </p:nvSpPr>
          <p:spPr bwMode="auto">
            <a:xfrm>
              <a:off x="2555876" y="5329238"/>
              <a:ext cx="122238" cy="196850"/>
            </a:xfrm>
            <a:custGeom>
              <a:avLst/>
              <a:gdLst>
                <a:gd name="T0" fmla="*/ 0 w 77"/>
                <a:gd name="T1" fmla="*/ 0 h 124"/>
                <a:gd name="T2" fmla="*/ 38 w 77"/>
                <a:gd name="T3" fmla="*/ 0 h 124"/>
                <a:gd name="T4" fmla="*/ 77 w 77"/>
                <a:gd name="T5" fmla="*/ 0 h 124"/>
                <a:gd name="T6" fmla="*/ 63 w 77"/>
                <a:gd name="T7" fmla="*/ 124 h 124"/>
                <a:gd name="T8" fmla="*/ 38 w 77"/>
                <a:gd name="T9" fmla="*/ 124 h 124"/>
                <a:gd name="T10" fmla="*/ 15 w 77"/>
                <a:gd name="T11" fmla="*/ 124 h 124"/>
                <a:gd name="T12" fmla="*/ 0 w 77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24">
                  <a:moveTo>
                    <a:pt x="0" y="0"/>
                  </a:moveTo>
                  <a:lnTo>
                    <a:pt x="38" y="0"/>
                  </a:lnTo>
                  <a:lnTo>
                    <a:pt x="77" y="0"/>
                  </a:lnTo>
                  <a:lnTo>
                    <a:pt x="63" y="124"/>
                  </a:lnTo>
                  <a:lnTo>
                    <a:pt x="38" y="124"/>
                  </a:lnTo>
                  <a:lnTo>
                    <a:pt x="15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Oval 186"/>
            <p:cNvSpPr>
              <a:spLocks noChangeArrowheads="1"/>
            </p:cNvSpPr>
            <p:nvPr userDrawn="1"/>
          </p:nvSpPr>
          <p:spPr bwMode="auto">
            <a:xfrm>
              <a:off x="2546351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87"/>
            <p:cNvSpPr/>
            <p:nvPr userDrawn="1"/>
          </p:nvSpPr>
          <p:spPr bwMode="auto">
            <a:xfrm>
              <a:off x="3360738" y="2616200"/>
              <a:ext cx="309563" cy="128588"/>
            </a:xfrm>
            <a:custGeom>
              <a:avLst/>
              <a:gdLst>
                <a:gd name="T0" fmla="*/ 93 w 94"/>
                <a:gd name="T1" fmla="*/ 8 h 39"/>
                <a:gd name="T2" fmla="*/ 87 w 94"/>
                <a:gd name="T3" fmla="*/ 18 h 39"/>
                <a:gd name="T4" fmla="*/ 11 w 94"/>
                <a:gd name="T5" fmla="*/ 38 h 39"/>
                <a:gd name="T6" fmla="*/ 1 w 94"/>
                <a:gd name="T7" fmla="*/ 31 h 39"/>
                <a:gd name="T8" fmla="*/ 7 w 94"/>
                <a:gd name="T9" fmla="*/ 21 h 39"/>
                <a:gd name="T10" fmla="*/ 84 w 94"/>
                <a:gd name="T11" fmla="*/ 1 h 39"/>
                <a:gd name="T12" fmla="*/ 93 w 94"/>
                <a:gd name="T1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9">
                  <a:moveTo>
                    <a:pt x="93" y="8"/>
                  </a:moveTo>
                  <a:cubicBezTo>
                    <a:pt x="94" y="12"/>
                    <a:pt x="92" y="17"/>
                    <a:pt x="87" y="1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6" y="39"/>
                    <a:pt x="2" y="36"/>
                    <a:pt x="1" y="31"/>
                  </a:cubicBezTo>
                  <a:cubicBezTo>
                    <a:pt x="0" y="27"/>
                    <a:pt x="3" y="22"/>
                    <a:pt x="7" y="2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8" y="0"/>
                    <a:pt x="92" y="3"/>
                    <a:pt x="93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88"/>
            <p:cNvSpPr/>
            <p:nvPr userDrawn="1"/>
          </p:nvSpPr>
          <p:spPr bwMode="auto">
            <a:xfrm>
              <a:off x="3219451" y="2547938"/>
              <a:ext cx="339725" cy="322263"/>
            </a:xfrm>
            <a:custGeom>
              <a:avLst/>
              <a:gdLst>
                <a:gd name="T0" fmla="*/ 0 w 214"/>
                <a:gd name="T1" fmla="*/ 137 h 203"/>
                <a:gd name="T2" fmla="*/ 64 w 214"/>
                <a:gd name="T3" fmla="*/ 203 h 203"/>
                <a:gd name="T4" fmla="*/ 114 w 214"/>
                <a:gd name="T5" fmla="*/ 147 h 203"/>
                <a:gd name="T6" fmla="*/ 214 w 214"/>
                <a:gd name="T7" fmla="*/ 99 h 203"/>
                <a:gd name="T8" fmla="*/ 116 w 214"/>
                <a:gd name="T9" fmla="*/ 0 h 203"/>
                <a:gd name="T10" fmla="*/ 0 w 214"/>
                <a:gd name="T11" fmla="*/ 13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03">
                  <a:moveTo>
                    <a:pt x="0" y="137"/>
                  </a:moveTo>
                  <a:lnTo>
                    <a:pt x="64" y="203"/>
                  </a:lnTo>
                  <a:lnTo>
                    <a:pt x="114" y="147"/>
                  </a:lnTo>
                  <a:lnTo>
                    <a:pt x="214" y="99"/>
                  </a:lnTo>
                  <a:lnTo>
                    <a:pt x="11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89"/>
            <p:cNvSpPr/>
            <p:nvPr userDrawn="1"/>
          </p:nvSpPr>
          <p:spPr bwMode="auto">
            <a:xfrm>
              <a:off x="3314701" y="2692400"/>
              <a:ext cx="309563" cy="128588"/>
            </a:xfrm>
            <a:custGeom>
              <a:avLst/>
              <a:gdLst>
                <a:gd name="T0" fmla="*/ 93 w 94"/>
                <a:gd name="T1" fmla="*/ 8 h 39"/>
                <a:gd name="T2" fmla="*/ 87 w 94"/>
                <a:gd name="T3" fmla="*/ 18 h 39"/>
                <a:gd name="T4" fmla="*/ 10 w 94"/>
                <a:gd name="T5" fmla="*/ 38 h 39"/>
                <a:gd name="T6" fmla="*/ 1 w 94"/>
                <a:gd name="T7" fmla="*/ 32 h 39"/>
                <a:gd name="T8" fmla="*/ 7 w 94"/>
                <a:gd name="T9" fmla="*/ 21 h 39"/>
                <a:gd name="T10" fmla="*/ 84 w 94"/>
                <a:gd name="T11" fmla="*/ 1 h 39"/>
                <a:gd name="T12" fmla="*/ 93 w 94"/>
                <a:gd name="T1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9">
                  <a:moveTo>
                    <a:pt x="93" y="8"/>
                  </a:moveTo>
                  <a:cubicBezTo>
                    <a:pt x="94" y="13"/>
                    <a:pt x="92" y="17"/>
                    <a:pt x="87" y="1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6"/>
                    <a:pt x="1" y="32"/>
                  </a:cubicBezTo>
                  <a:cubicBezTo>
                    <a:pt x="0" y="27"/>
                    <a:pt x="3" y="22"/>
                    <a:pt x="7" y="2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8" y="0"/>
                    <a:pt x="92" y="3"/>
                    <a:pt x="93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90"/>
            <p:cNvSpPr/>
            <p:nvPr userDrawn="1"/>
          </p:nvSpPr>
          <p:spPr bwMode="auto">
            <a:xfrm>
              <a:off x="3440113" y="2530475"/>
              <a:ext cx="300038" cy="125413"/>
            </a:xfrm>
            <a:custGeom>
              <a:avLst/>
              <a:gdLst>
                <a:gd name="T0" fmla="*/ 90 w 91"/>
                <a:gd name="T1" fmla="*/ 8 h 38"/>
                <a:gd name="T2" fmla="*/ 84 w 91"/>
                <a:gd name="T3" fmla="*/ 18 h 38"/>
                <a:gd name="T4" fmla="*/ 10 w 91"/>
                <a:gd name="T5" fmla="*/ 37 h 38"/>
                <a:gd name="T6" fmla="*/ 1 w 91"/>
                <a:gd name="T7" fmla="*/ 31 h 38"/>
                <a:gd name="T8" fmla="*/ 7 w 91"/>
                <a:gd name="T9" fmla="*/ 20 h 38"/>
                <a:gd name="T10" fmla="*/ 81 w 91"/>
                <a:gd name="T11" fmla="*/ 1 h 38"/>
                <a:gd name="T12" fmla="*/ 90 w 91"/>
                <a:gd name="T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8">
                  <a:moveTo>
                    <a:pt x="90" y="8"/>
                  </a:moveTo>
                  <a:cubicBezTo>
                    <a:pt x="91" y="13"/>
                    <a:pt x="89" y="17"/>
                    <a:pt x="84" y="1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6" y="38"/>
                    <a:pt x="2" y="35"/>
                    <a:pt x="1" y="31"/>
                  </a:cubicBezTo>
                  <a:cubicBezTo>
                    <a:pt x="0" y="26"/>
                    <a:pt x="3" y="22"/>
                    <a:pt x="7" y="2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5" y="0"/>
                    <a:pt x="89" y="3"/>
                    <a:pt x="90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91"/>
            <p:cNvSpPr/>
            <p:nvPr userDrawn="1"/>
          </p:nvSpPr>
          <p:spPr bwMode="auto">
            <a:xfrm>
              <a:off x="3341688" y="2278063"/>
              <a:ext cx="422275" cy="582613"/>
            </a:xfrm>
            <a:custGeom>
              <a:avLst/>
              <a:gdLst>
                <a:gd name="T0" fmla="*/ 77 w 128"/>
                <a:gd name="T1" fmla="*/ 5 h 177"/>
                <a:gd name="T2" fmla="*/ 116 w 128"/>
                <a:gd name="T3" fmla="*/ 26 h 177"/>
                <a:gd name="T4" fmla="*/ 124 w 128"/>
                <a:gd name="T5" fmla="*/ 45 h 177"/>
                <a:gd name="T6" fmla="*/ 71 w 128"/>
                <a:gd name="T7" fmla="*/ 168 h 177"/>
                <a:gd name="T8" fmla="*/ 51 w 128"/>
                <a:gd name="T9" fmla="*/ 172 h 177"/>
                <a:gd name="T10" fmla="*/ 12 w 128"/>
                <a:gd name="T11" fmla="*/ 151 h 177"/>
                <a:gd name="T12" fmla="*/ 4 w 128"/>
                <a:gd name="T13" fmla="*/ 132 h 177"/>
                <a:gd name="T14" fmla="*/ 57 w 128"/>
                <a:gd name="T15" fmla="*/ 9 h 177"/>
                <a:gd name="T16" fmla="*/ 77 w 128"/>
                <a:gd name="T17" fmla="*/ 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77" y="5"/>
                  </a:moveTo>
                  <a:cubicBezTo>
                    <a:pt x="116" y="26"/>
                    <a:pt x="116" y="26"/>
                    <a:pt x="116" y="26"/>
                  </a:cubicBezTo>
                  <a:cubicBezTo>
                    <a:pt x="123" y="31"/>
                    <a:pt x="128" y="36"/>
                    <a:pt x="124" y="45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67" y="177"/>
                    <a:pt x="59" y="176"/>
                    <a:pt x="51" y="172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4" y="147"/>
                    <a:pt x="0" y="141"/>
                    <a:pt x="4" y="13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61" y="0"/>
                    <a:pt x="69" y="1"/>
                    <a:pt x="77" y="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92"/>
            <p:cNvSpPr/>
            <p:nvPr userDrawn="1"/>
          </p:nvSpPr>
          <p:spPr bwMode="auto">
            <a:xfrm>
              <a:off x="3375026" y="2320925"/>
              <a:ext cx="355600" cy="493713"/>
            </a:xfrm>
            <a:custGeom>
              <a:avLst/>
              <a:gdLst>
                <a:gd name="T0" fmla="*/ 110 w 224"/>
                <a:gd name="T1" fmla="*/ 0 h 311"/>
                <a:gd name="T2" fmla="*/ 224 w 224"/>
                <a:gd name="T3" fmla="*/ 62 h 311"/>
                <a:gd name="T4" fmla="*/ 224 w 224"/>
                <a:gd name="T5" fmla="*/ 62 h 311"/>
                <a:gd name="T6" fmla="*/ 114 w 224"/>
                <a:gd name="T7" fmla="*/ 311 h 311"/>
                <a:gd name="T8" fmla="*/ 114 w 224"/>
                <a:gd name="T9" fmla="*/ 311 h 311"/>
                <a:gd name="T10" fmla="*/ 0 w 224"/>
                <a:gd name="T11" fmla="*/ 249 h 311"/>
                <a:gd name="T12" fmla="*/ 0 w 224"/>
                <a:gd name="T13" fmla="*/ 249 h 311"/>
                <a:gd name="T14" fmla="*/ 110 w 224"/>
                <a:gd name="T15" fmla="*/ 0 h 311"/>
                <a:gd name="T16" fmla="*/ 110 w 224"/>
                <a:gd name="T1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311">
                  <a:moveTo>
                    <a:pt x="110" y="0"/>
                  </a:moveTo>
                  <a:lnTo>
                    <a:pt x="224" y="62"/>
                  </a:lnTo>
                  <a:lnTo>
                    <a:pt x="224" y="62"/>
                  </a:lnTo>
                  <a:lnTo>
                    <a:pt x="114" y="311"/>
                  </a:lnTo>
                  <a:lnTo>
                    <a:pt x="114" y="311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93"/>
            <p:cNvSpPr/>
            <p:nvPr userDrawn="1"/>
          </p:nvSpPr>
          <p:spPr bwMode="auto">
            <a:xfrm>
              <a:off x="3598863" y="2327275"/>
              <a:ext cx="76200" cy="42863"/>
            </a:xfrm>
            <a:custGeom>
              <a:avLst/>
              <a:gdLst>
                <a:gd name="T0" fmla="*/ 2 w 23"/>
                <a:gd name="T1" fmla="*/ 0 h 13"/>
                <a:gd name="T2" fmla="*/ 22 w 23"/>
                <a:gd name="T3" fmla="*/ 11 h 13"/>
                <a:gd name="T4" fmla="*/ 23 w 23"/>
                <a:gd name="T5" fmla="*/ 12 h 13"/>
                <a:gd name="T6" fmla="*/ 23 w 23"/>
                <a:gd name="T7" fmla="*/ 12 h 13"/>
                <a:gd name="T8" fmla="*/ 21 w 23"/>
                <a:gd name="T9" fmla="*/ 13 h 13"/>
                <a:gd name="T10" fmla="*/ 1 w 23"/>
                <a:gd name="T11" fmla="*/ 2 h 13"/>
                <a:gd name="T12" fmla="*/ 1 w 23"/>
                <a:gd name="T13" fmla="*/ 0 h 13"/>
                <a:gd name="T14" fmla="*/ 1 w 23"/>
                <a:gd name="T15" fmla="*/ 0 h 13"/>
                <a:gd name="T16" fmla="*/ 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2" y="0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94"/>
            <p:cNvSpPr/>
            <p:nvPr userDrawn="1"/>
          </p:nvSpPr>
          <p:spPr bwMode="auto">
            <a:xfrm>
              <a:off x="3440113" y="2771775"/>
              <a:ext cx="30163" cy="30163"/>
            </a:xfrm>
            <a:custGeom>
              <a:avLst/>
              <a:gdLst>
                <a:gd name="T0" fmla="*/ 6 w 9"/>
                <a:gd name="T1" fmla="*/ 1 h 9"/>
                <a:gd name="T2" fmla="*/ 8 w 9"/>
                <a:gd name="T3" fmla="*/ 6 h 9"/>
                <a:gd name="T4" fmla="*/ 3 w 9"/>
                <a:gd name="T5" fmla="*/ 8 h 9"/>
                <a:gd name="T6" fmla="*/ 1 w 9"/>
                <a:gd name="T7" fmla="*/ 3 h 9"/>
                <a:gd name="T8" fmla="*/ 6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6" y="1"/>
                  </a:moveTo>
                  <a:cubicBezTo>
                    <a:pt x="8" y="2"/>
                    <a:pt x="9" y="4"/>
                    <a:pt x="8" y="6"/>
                  </a:cubicBezTo>
                  <a:cubicBezTo>
                    <a:pt x="7" y="8"/>
                    <a:pt x="5" y="9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95"/>
            <p:cNvSpPr/>
            <p:nvPr userDrawn="1"/>
          </p:nvSpPr>
          <p:spPr bwMode="auto">
            <a:xfrm>
              <a:off x="3602038" y="2609850"/>
              <a:ext cx="95250" cy="73025"/>
            </a:xfrm>
            <a:custGeom>
              <a:avLst/>
              <a:gdLst>
                <a:gd name="T0" fmla="*/ 29 w 29"/>
                <a:gd name="T1" fmla="*/ 8 h 22"/>
                <a:gd name="T2" fmla="*/ 23 w 29"/>
                <a:gd name="T3" fmla="*/ 18 h 22"/>
                <a:gd name="T4" fmla="*/ 10 w 29"/>
                <a:gd name="T5" fmla="*/ 21 h 22"/>
                <a:gd name="T6" fmla="*/ 1 w 29"/>
                <a:gd name="T7" fmla="*/ 15 h 22"/>
                <a:gd name="T8" fmla="*/ 7 w 29"/>
                <a:gd name="T9" fmla="*/ 4 h 22"/>
                <a:gd name="T10" fmla="*/ 19 w 29"/>
                <a:gd name="T11" fmla="*/ 1 h 22"/>
                <a:gd name="T12" fmla="*/ 29 w 29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2">
                  <a:moveTo>
                    <a:pt x="29" y="8"/>
                  </a:moveTo>
                  <a:cubicBezTo>
                    <a:pt x="29" y="12"/>
                    <a:pt x="27" y="17"/>
                    <a:pt x="23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22"/>
                    <a:pt x="2" y="19"/>
                    <a:pt x="1" y="15"/>
                  </a:cubicBezTo>
                  <a:cubicBezTo>
                    <a:pt x="0" y="10"/>
                    <a:pt x="3" y="5"/>
                    <a:pt x="7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3" y="0"/>
                    <a:pt x="28" y="3"/>
                    <a:pt x="29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96"/>
            <p:cNvSpPr/>
            <p:nvPr userDrawn="1"/>
          </p:nvSpPr>
          <p:spPr bwMode="auto">
            <a:xfrm>
              <a:off x="3295651" y="2428875"/>
              <a:ext cx="174625" cy="269875"/>
            </a:xfrm>
            <a:custGeom>
              <a:avLst/>
              <a:gdLst>
                <a:gd name="T0" fmla="*/ 4 w 53"/>
                <a:gd name="T1" fmla="*/ 78 h 82"/>
                <a:gd name="T2" fmla="*/ 8 w 53"/>
                <a:gd name="T3" fmla="*/ 82 h 82"/>
                <a:gd name="T4" fmla="*/ 12 w 53"/>
                <a:gd name="T5" fmla="*/ 76 h 82"/>
                <a:gd name="T6" fmla="*/ 46 w 53"/>
                <a:gd name="T7" fmla="*/ 29 h 82"/>
                <a:gd name="T8" fmla="*/ 44 w 53"/>
                <a:gd name="T9" fmla="*/ 6 h 82"/>
                <a:gd name="T10" fmla="*/ 3 w 53"/>
                <a:gd name="T11" fmla="*/ 63 h 82"/>
                <a:gd name="T12" fmla="*/ 4 w 53"/>
                <a:gd name="T13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2">
                  <a:moveTo>
                    <a:pt x="4" y="78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3" y="19"/>
                    <a:pt x="49" y="0"/>
                    <a:pt x="44" y="6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0" y="67"/>
                    <a:pt x="0" y="74"/>
                    <a:pt x="4" y="7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97"/>
            <p:cNvSpPr/>
            <p:nvPr userDrawn="1"/>
          </p:nvSpPr>
          <p:spPr bwMode="auto">
            <a:xfrm>
              <a:off x="3681413" y="2366963"/>
              <a:ext cx="19050" cy="19050"/>
            </a:xfrm>
            <a:custGeom>
              <a:avLst/>
              <a:gdLst>
                <a:gd name="T0" fmla="*/ 4 w 6"/>
                <a:gd name="T1" fmla="*/ 1 h 6"/>
                <a:gd name="T2" fmla="*/ 5 w 6"/>
                <a:gd name="T3" fmla="*/ 4 h 6"/>
                <a:gd name="T4" fmla="*/ 2 w 6"/>
                <a:gd name="T5" fmla="*/ 6 h 6"/>
                <a:gd name="T6" fmla="*/ 1 w 6"/>
                <a:gd name="T7" fmla="*/ 2 h 6"/>
                <a:gd name="T8" fmla="*/ 4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5" y="2"/>
                    <a:pt x="6" y="3"/>
                    <a:pt x="5" y="4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98"/>
            <p:cNvSpPr/>
            <p:nvPr userDrawn="1"/>
          </p:nvSpPr>
          <p:spPr bwMode="auto">
            <a:xfrm>
              <a:off x="3489326" y="2392363"/>
              <a:ext cx="161925" cy="180975"/>
            </a:xfrm>
            <a:custGeom>
              <a:avLst/>
              <a:gdLst>
                <a:gd name="T0" fmla="*/ 6 w 102"/>
                <a:gd name="T1" fmla="*/ 69 h 114"/>
                <a:gd name="T2" fmla="*/ 9 w 102"/>
                <a:gd name="T3" fmla="*/ 69 h 114"/>
                <a:gd name="T4" fmla="*/ 11 w 102"/>
                <a:gd name="T5" fmla="*/ 65 h 114"/>
                <a:gd name="T6" fmla="*/ 102 w 102"/>
                <a:gd name="T7" fmla="*/ 114 h 114"/>
                <a:gd name="T8" fmla="*/ 102 w 102"/>
                <a:gd name="T9" fmla="*/ 112 h 114"/>
                <a:gd name="T10" fmla="*/ 11 w 102"/>
                <a:gd name="T11" fmla="*/ 63 h 114"/>
                <a:gd name="T12" fmla="*/ 38 w 102"/>
                <a:gd name="T13" fmla="*/ 2 h 114"/>
                <a:gd name="T14" fmla="*/ 38 w 102"/>
                <a:gd name="T15" fmla="*/ 0 h 114"/>
                <a:gd name="T16" fmla="*/ 9 w 102"/>
                <a:gd name="T17" fmla="*/ 63 h 114"/>
                <a:gd name="T18" fmla="*/ 0 w 102"/>
                <a:gd name="T19" fmla="*/ 58 h 114"/>
                <a:gd name="T20" fmla="*/ 0 w 102"/>
                <a:gd name="T21" fmla="*/ 58 h 114"/>
                <a:gd name="T22" fmla="*/ 9 w 102"/>
                <a:gd name="T23" fmla="*/ 63 h 114"/>
                <a:gd name="T24" fmla="*/ 6 w 102"/>
                <a:gd name="T25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14">
                  <a:moveTo>
                    <a:pt x="6" y="69"/>
                  </a:moveTo>
                  <a:lnTo>
                    <a:pt x="9" y="69"/>
                  </a:lnTo>
                  <a:lnTo>
                    <a:pt x="11" y="65"/>
                  </a:lnTo>
                  <a:lnTo>
                    <a:pt x="102" y="114"/>
                  </a:lnTo>
                  <a:lnTo>
                    <a:pt x="102" y="112"/>
                  </a:lnTo>
                  <a:lnTo>
                    <a:pt x="11" y="63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9" y="6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63"/>
                  </a:lnTo>
                  <a:lnTo>
                    <a:pt x="6" y="69"/>
                  </a:lnTo>
                  <a:close/>
                </a:path>
              </a:pathLst>
            </a:custGeom>
            <a:solidFill>
              <a:srgbClr val="5E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99"/>
            <p:cNvSpPr/>
            <p:nvPr userDrawn="1"/>
          </p:nvSpPr>
          <p:spPr bwMode="auto">
            <a:xfrm>
              <a:off x="3513138" y="2438400"/>
              <a:ext cx="33338" cy="60325"/>
            </a:xfrm>
            <a:custGeom>
              <a:avLst/>
              <a:gdLst>
                <a:gd name="T0" fmla="*/ 14 w 21"/>
                <a:gd name="T1" fmla="*/ 0 h 38"/>
                <a:gd name="T2" fmla="*/ 21 w 21"/>
                <a:gd name="T3" fmla="*/ 4 h 38"/>
                <a:gd name="T4" fmla="*/ 6 w 21"/>
                <a:gd name="T5" fmla="*/ 38 h 38"/>
                <a:gd name="T6" fmla="*/ 0 w 21"/>
                <a:gd name="T7" fmla="*/ 34 h 38"/>
                <a:gd name="T8" fmla="*/ 14 w 2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14" y="0"/>
                  </a:moveTo>
                  <a:lnTo>
                    <a:pt x="21" y="4"/>
                  </a:lnTo>
                  <a:lnTo>
                    <a:pt x="6" y="38"/>
                  </a:lnTo>
                  <a:lnTo>
                    <a:pt x="0" y="3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200"/>
            <p:cNvSpPr/>
            <p:nvPr userDrawn="1"/>
          </p:nvSpPr>
          <p:spPr bwMode="auto">
            <a:xfrm>
              <a:off x="3525838" y="2462213"/>
              <a:ext cx="26988" cy="42863"/>
            </a:xfrm>
            <a:custGeom>
              <a:avLst/>
              <a:gdLst>
                <a:gd name="T0" fmla="*/ 10 w 17"/>
                <a:gd name="T1" fmla="*/ 0 h 27"/>
                <a:gd name="T2" fmla="*/ 17 w 17"/>
                <a:gd name="T3" fmla="*/ 2 h 27"/>
                <a:gd name="T4" fmla="*/ 6 w 17"/>
                <a:gd name="T5" fmla="*/ 27 h 27"/>
                <a:gd name="T6" fmla="*/ 0 w 17"/>
                <a:gd name="T7" fmla="*/ 23 h 27"/>
                <a:gd name="T8" fmla="*/ 10 w 1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0" y="0"/>
                  </a:moveTo>
                  <a:lnTo>
                    <a:pt x="17" y="2"/>
                  </a:lnTo>
                  <a:lnTo>
                    <a:pt x="6" y="27"/>
                  </a:lnTo>
                  <a:lnTo>
                    <a:pt x="0" y="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201"/>
            <p:cNvSpPr/>
            <p:nvPr userDrawn="1"/>
          </p:nvSpPr>
          <p:spPr bwMode="auto">
            <a:xfrm>
              <a:off x="3538538" y="2441575"/>
              <a:ext cx="36513" cy="69850"/>
            </a:xfrm>
            <a:custGeom>
              <a:avLst/>
              <a:gdLst>
                <a:gd name="T0" fmla="*/ 17 w 23"/>
                <a:gd name="T1" fmla="*/ 0 h 44"/>
                <a:gd name="T2" fmla="*/ 23 w 23"/>
                <a:gd name="T3" fmla="*/ 5 h 44"/>
                <a:gd name="T4" fmla="*/ 5 w 23"/>
                <a:gd name="T5" fmla="*/ 44 h 44"/>
                <a:gd name="T6" fmla="*/ 0 w 23"/>
                <a:gd name="T7" fmla="*/ 40 h 44"/>
                <a:gd name="T8" fmla="*/ 17 w 2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4">
                  <a:moveTo>
                    <a:pt x="17" y="0"/>
                  </a:moveTo>
                  <a:lnTo>
                    <a:pt x="23" y="5"/>
                  </a:lnTo>
                  <a:lnTo>
                    <a:pt x="5" y="44"/>
                  </a:lnTo>
                  <a:lnTo>
                    <a:pt x="0" y="4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202"/>
            <p:cNvSpPr/>
            <p:nvPr userDrawn="1"/>
          </p:nvSpPr>
          <p:spPr bwMode="auto">
            <a:xfrm>
              <a:off x="3549651" y="2478088"/>
              <a:ext cx="25400" cy="39688"/>
            </a:xfrm>
            <a:custGeom>
              <a:avLst/>
              <a:gdLst>
                <a:gd name="T0" fmla="*/ 10 w 16"/>
                <a:gd name="T1" fmla="*/ 0 h 25"/>
                <a:gd name="T2" fmla="*/ 16 w 16"/>
                <a:gd name="T3" fmla="*/ 2 h 25"/>
                <a:gd name="T4" fmla="*/ 6 w 16"/>
                <a:gd name="T5" fmla="*/ 25 h 25"/>
                <a:gd name="T6" fmla="*/ 0 w 16"/>
                <a:gd name="T7" fmla="*/ 21 h 25"/>
                <a:gd name="T8" fmla="*/ 10 w 1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0" y="0"/>
                  </a:moveTo>
                  <a:lnTo>
                    <a:pt x="16" y="2"/>
                  </a:lnTo>
                  <a:lnTo>
                    <a:pt x="6" y="25"/>
                  </a:lnTo>
                  <a:lnTo>
                    <a:pt x="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203"/>
            <p:cNvSpPr/>
            <p:nvPr userDrawn="1"/>
          </p:nvSpPr>
          <p:spPr bwMode="auto">
            <a:xfrm>
              <a:off x="3562351" y="2474913"/>
              <a:ext cx="30163" cy="49213"/>
            </a:xfrm>
            <a:custGeom>
              <a:avLst/>
              <a:gdLst>
                <a:gd name="T0" fmla="*/ 12 w 19"/>
                <a:gd name="T1" fmla="*/ 0 h 31"/>
                <a:gd name="T2" fmla="*/ 19 w 19"/>
                <a:gd name="T3" fmla="*/ 4 h 31"/>
                <a:gd name="T4" fmla="*/ 6 w 19"/>
                <a:gd name="T5" fmla="*/ 31 h 31"/>
                <a:gd name="T6" fmla="*/ 0 w 19"/>
                <a:gd name="T7" fmla="*/ 27 h 31"/>
                <a:gd name="T8" fmla="*/ 12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12" y="0"/>
                  </a:moveTo>
                  <a:lnTo>
                    <a:pt x="19" y="4"/>
                  </a:lnTo>
                  <a:lnTo>
                    <a:pt x="6" y="31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204"/>
            <p:cNvSpPr/>
            <p:nvPr userDrawn="1"/>
          </p:nvSpPr>
          <p:spPr bwMode="auto">
            <a:xfrm>
              <a:off x="3575051" y="2459038"/>
              <a:ext cx="39688" cy="71438"/>
            </a:xfrm>
            <a:custGeom>
              <a:avLst/>
              <a:gdLst>
                <a:gd name="T0" fmla="*/ 19 w 25"/>
                <a:gd name="T1" fmla="*/ 0 h 45"/>
                <a:gd name="T2" fmla="*/ 25 w 25"/>
                <a:gd name="T3" fmla="*/ 4 h 45"/>
                <a:gd name="T4" fmla="*/ 6 w 25"/>
                <a:gd name="T5" fmla="*/ 45 h 45"/>
                <a:gd name="T6" fmla="*/ 0 w 25"/>
                <a:gd name="T7" fmla="*/ 43 h 45"/>
                <a:gd name="T8" fmla="*/ 19 w 2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5">
                  <a:moveTo>
                    <a:pt x="19" y="0"/>
                  </a:moveTo>
                  <a:lnTo>
                    <a:pt x="25" y="4"/>
                  </a:lnTo>
                  <a:lnTo>
                    <a:pt x="6" y="45"/>
                  </a:lnTo>
                  <a:lnTo>
                    <a:pt x="0" y="4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6"/>
            <p:cNvSpPr/>
            <p:nvPr userDrawn="1"/>
          </p:nvSpPr>
          <p:spPr bwMode="auto">
            <a:xfrm>
              <a:off x="3589338" y="2487613"/>
              <a:ext cx="25400" cy="50800"/>
            </a:xfrm>
            <a:custGeom>
              <a:avLst/>
              <a:gdLst>
                <a:gd name="T0" fmla="*/ 12 w 16"/>
                <a:gd name="T1" fmla="*/ 0 h 32"/>
                <a:gd name="T2" fmla="*/ 16 w 16"/>
                <a:gd name="T3" fmla="*/ 5 h 32"/>
                <a:gd name="T4" fmla="*/ 4 w 16"/>
                <a:gd name="T5" fmla="*/ 32 h 32"/>
                <a:gd name="T6" fmla="*/ 0 w 16"/>
                <a:gd name="T7" fmla="*/ 29 h 32"/>
                <a:gd name="T8" fmla="*/ 12 w 1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12" y="0"/>
                  </a:moveTo>
                  <a:lnTo>
                    <a:pt x="16" y="5"/>
                  </a:lnTo>
                  <a:lnTo>
                    <a:pt x="4" y="32"/>
                  </a:lnTo>
                  <a:lnTo>
                    <a:pt x="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7"/>
            <p:cNvSpPr/>
            <p:nvPr userDrawn="1"/>
          </p:nvSpPr>
          <p:spPr bwMode="auto">
            <a:xfrm>
              <a:off x="3602038" y="2478088"/>
              <a:ext cx="33338" cy="66675"/>
            </a:xfrm>
            <a:custGeom>
              <a:avLst/>
              <a:gdLst>
                <a:gd name="T0" fmla="*/ 16 w 21"/>
                <a:gd name="T1" fmla="*/ 0 h 42"/>
                <a:gd name="T2" fmla="*/ 21 w 21"/>
                <a:gd name="T3" fmla="*/ 4 h 42"/>
                <a:gd name="T4" fmla="*/ 4 w 21"/>
                <a:gd name="T5" fmla="*/ 42 h 42"/>
                <a:gd name="T6" fmla="*/ 0 w 21"/>
                <a:gd name="T7" fmla="*/ 40 h 42"/>
                <a:gd name="T8" fmla="*/ 16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6" y="0"/>
                  </a:moveTo>
                  <a:lnTo>
                    <a:pt x="21" y="4"/>
                  </a:lnTo>
                  <a:lnTo>
                    <a:pt x="4" y="42"/>
                  </a:lnTo>
                  <a:lnTo>
                    <a:pt x="0" y="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8"/>
            <p:cNvSpPr/>
            <p:nvPr userDrawn="1"/>
          </p:nvSpPr>
          <p:spPr bwMode="auto">
            <a:xfrm>
              <a:off x="3611563" y="2505075"/>
              <a:ext cx="26988" cy="46038"/>
            </a:xfrm>
            <a:custGeom>
              <a:avLst/>
              <a:gdLst>
                <a:gd name="T0" fmla="*/ 13 w 17"/>
                <a:gd name="T1" fmla="*/ 0 h 29"/>
                <a:gd name="T2" fmla="*/ 17 w 17"/>
                <a:gd name="T3" fmla="*/ 4 h 29"/>
                <a:gd name="T4" fmla="*/ 6 w 17"/>
                <a:gd name="T5" fmla="*/ 29 h 29"/>
                <a:gd name="T6" fmla="*/ 0 w 17"/>
                <a:gd name="T7" fmla="*/ 27 h 29"/>
                <a:gd name="T8" fmla="*/ 13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3" y="0"/>
                  </a:moveTo>
                  <a:lnTo>
                    <a:pt x="17" y="4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9"/>
            <p:cNvSpPr/>
            <p:nvPr userDrawn="1"/>
          </p:nvSpPr>
          <p:spPr bwMode="auto">
            <a:xfrm>
              <a:off x="3624263" y="2474913"/>
              <a:ext cx="42863" cy="82550"/>
            </a:xfrm>
            <a:custGeom>
              <a:avLst/>
              <a:gdLst>
                <a:gd name="T0" fmla="*/ 21 w 27"/>
                <a:gd name="T1" fmla="*/ 0 h 52"/>
                <a:gd name="T2" fmla="*/ 27 w 27"/>
                <a:gd name="T3" fmla="*/ 4 h 52"/>
                <a:gd name="T4" fmla="*/ 7 w 27"/>
                <a:gd name="T5" fmla="*/ 52 h 52"/>
                <a:gd name="T6" fmla="*/ 0 w 27"/>
                <a:gd name="T7" fmla="*/ 50 h 52"/>
                <a:gd name="T8" fmla="*/ 21 w 2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2">
                  <a:moveTo>
                    <a:pt x="21" y="0"/>
                  </a:moveTo>
                  <a:lnTo>
                    <a:pt x="27" y="4"/>
                  </a:lnTo>
                  <a:lnTo>
                    <a:pt x="7" y="52"/>
                  </a:lnTo>
                  <a:lnTo>
                    <a:pt x="0" y="5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0"/>
            <p:cNvSpPr/>
            <p:nvPr userDrawn="1"/>
          </p:nvSpPr>
          <p:spPr bwMode="auto">
            <a:xfrm>
              <a:off x="3559176" y="2695575"/>
              <a:ext cx="19050" cy="23813"/>
            </a:xfrm>
            <a:custGeom>
              <a:avLst/>
              <a:gdLst>
                <a:gd name="T0" fmla="*/ 0 w 6"/>
                <a:gd name="T1" fmla="*/ 0 h 7"/>
                <a:gd name="T2" fmla="*/ 4 w 6"/>
                <a:gd name="T3" fmla="*/ 7 h 7"/>
                <a:gd name="T4" fmla="*/ 6 w 6"/>
                <a:gd name="T5" fmla="*/ 4 h 7"/>
                <a:gd name="T6" fmla="*/ 6 w 6"/>
                <a:gd name="T7" fmla="*/ 4 h 7"/>
                <a:gd name="T8" fmla="*/ 0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1"/>
            <p:cNvSpPr/>
            <p:nvPr userDrawn="1"/>
          </p:nvSpPr>
          <p:spPr bwMode="auto">
            <a:xfrm>
              <a:off x="3559176" y="2673350"/>
              <a:ext cx="25400" cy="34925"/>
            </a:xfrm>
            <a:custGeom>
              <a:avLst/>
              <a:gdLst>
                <a:gd name="T0" fmla="*/ 0 w 8"/>
                <a:gd name="T1" fmla="*/ 7 h 11"/>
                <a:gd name="T2" fmla="*/ 6 w 8"/>
                <a:gd name="T3" fmla="*/ 11 h 11"/>
                <a:gd name="T4" fmla="*/ 3 w 8"/>
                <a:gd name="T5" fmla="*/ 0 h 11"/>
                <a:gd name="T6" fmla="*/ 0 w 8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8" y="7"/>
                    <a:pt x="7" y="2"/>
                    <a:pt x="3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2"/>
            <p:cNvSpPr/>
            <p:nvPr userDrawn="1"/>
          </p:nvSpPr>
          <p:spPr bwMode="auto">
            <a:xfrm>
              <a:off x="3532188" y="2667000"/>
              <a:ext cx="39688" cy="55563"/>
            </a:xfrm>
            <a:custGeom>
              <a:avLst/>
              <a:gdLst>
                <a:gd name="T0" fmla="*/ 8 w 12"/>
                <a:gd name="T1" fmla="*/ 9 h 17"/>
                <a:gd name="T2" fmla="*/ 11 w 12"/>
                <a:gd name="T3" fmla="*/ 2 h 17"/>
                <a:gd name="T4" fmla="*/ 1 w 12"/>
                <a:gd name="T5" fmla="*/ 6 h 17"/>
                <a:gd name="T6" fmla="*/ 5 w 12"/>
                <a:gd name="T7" fmla="*/ 16 h 17"/>
                <a:gd name="T8" fmla="*/ 12 w 12"/>
                <a:gd name="T9" fmla="*/ 16 h 17"/>
                <a:gd name="T10" fmla="*/ 8 w 12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3" y="2"/>
                    <a:pt x="1" y="6"/>
                  </a:cubicBezTo>
                  <a:cubicBezTo>
                    <a:pt x="0" y="10"/>
                    <a:pt x="1" y="14"/>
                    <a:pt x="5" y="16"/>
                  </a:cubicBezTo>
                  <a:cubicBezTo>
                    <a:pt x="7" y="17"/>
                    <a:pt x="10" y="17"/>
                    <a:pt x="12" y="16"/>
                  </a:cubicBezTo>
                  <a:cubicBezTo>
                    <a:pt x="8" y="9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3"/>
            <p:cNvSpPr/>
            <p:nvPr userDrawn="1"/>
          </p:nvSpPr>
          <p:spPr bwMode="auto">
            <a:xfrm>
              <a:off x="3482976" y="2640013"/>
              <a:ext cx="52388" cy="55563"/>
            </a:xfrm>
            <a:custGeom>
              <a:avLst/>
              <a:gdLst>
                <a:gd name="T0" fmla="*/ 11 w 16"/>
                <a:gd name="T1" fmla="*/ 2 h 17"/>
                <a:gd name="T2" fmla="*/ 1 w 16"/>
                <a:gd name="T3" fmla="*/ 5 h 17"/>
                <a:gd name="T4" fmla="*/ 5 w 16"/>
                <a:gd name="T5" fmla="*/ 16 h 17"/>
                <a:gd name="T6" fmla="*/ 11 w 16"/>
                <a:gd name="T7" fmla="*/ 16 h 17"/>
                <a:gd name="T8" fmla="*/ 14 w 16"/>
                <a:gd name="T9" fmla="*/ 12 h 17"/>
                <a:gd name="T10" fmla="*/ 14 w 16"/>
                <a:gd name="T11" fmla="*/ 12 h 17"/>
                <a:gd name="T12" fmla="*/ 11 w 16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7">
                  <a:moveTo>
                    <a:pt x="11" y="2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9"/>
                    <a:pt x="1" y="14"/>
                    <a:pt x="5" y="16"/>
                  </a:cubicBezTo>
                  <a:cubicBezTo>
                    <a:pt x="7" y="17"/>
                    <a:pt x="9" y="17"/>
                    <a:pt x="11" y="16"/>
                  </a:cubicBezTo>
                  <a:cubicBezTo>
                    <a:pt x="13" y="15"/>
                    <a:pt x="14" y="14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8"/>
                    <a:pt x="14" y="4"/>
                    <a:pt x="11" y="2"/>
                  </a:cubicBez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4"/>
            <p:cNvSpPr/>
            <p:nvPr userDrawn="1"/>
          </p:nvSpPr>
          <p:spPr bwMode="auto">
            <a:xfrm>
              <a:off x="3509963" y="2646363"/>
              <a:ext cx="22225" cy="26988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7 h 8"/>
                <a:gd name="T4" fmla="*/ 0 w 7"/>
                <a:gd name="T5" fmla="*/ 7 h 8"/>
                <a:gd name="T6" fmla="*/ 0 w 7"/>
                <a:gd name="T7" fmla="*/ 7 h 8"/>
                <a:gd name="T8" fmla="*/ 7 w 7"/>
                <a:gd name="T9" fmla="*/ 8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5"/>
                    <a:pt x="6" y="1"/>
                    <a:pt x="3" y="0"/>
                  </a:cubicBez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5"/>
            <p:cNvSpPr/>
            <p:nvPr userDrawn="1"/>
          </p:nvSpPr>
          <p:spPr bwMode="auto">
            <a:xfrm>
              <a:off x="3486151" y="2670175"/>
              <a:ext cx="46038" cy="25400"/>
            </a:xfrm>
            <a:custGeom>
              <a:avLst/>
              <a:gdLst>
                <a:gd name="T0" fmla="*/ 14 w 14"/>
                <a:gd name="T1" fmla="*/ 1 h 8"/>
                <a:gd name="T2" fmla="*/ 7 w 14"/>
                <a:gd name="T3" fmla="*/ 0 h 8"/>
                <a:gd name="T4" fmla="*/ 7 w 14"/>
                <a:gd name="T5" fmla="*/ 0 h 8"/>
                <a:gd name="T6" fmla="*/ 0 w 14"/>
                <a:gd name="T7" fmla="*/ 2 h 8"/>
                <a:gd name="T8" fmla="*/ 4 w 14"/>
                <a:gd name="T9" fmla="*/ 7 h 8"/>
                <a:gd name="T10" fmla="*/ 10 w 14"/>
                <a:gd name="T11" fmla="*/ 7 h 8"/>
                <a:gd name="T12" fmla="*/ 13 w 14"/>
                <a:gd name="T13" fmla="*/ 3 h 8"/>
                <a:gd name="T14" fmla="*/ 14 w 14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7"/>
                  </a:cubicBezTo>
                  <a:cubicBezTo>
                    <a:pt x="6" y="8"/>
                    <a:pt x="8" y="8"/>
                    <a:pt x="10" y="7"/>
                  </a:cubicBezTo>
                  <a:cubicBezTo>
                    <a:pt x="11" y="6"/>
                    <a:pt x="12" y="5"/>
                    <a:pt x="13" y="3"/>
                  </a:cubicBezTo>
                  <a:cubicBezTo>
                    <a:pt x="13" y="3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6"/>
            <p:cNvSpPr/>
            <p:nvPr userDrawn="1"/>
          </p:nvSpPr>
          <p:spPr bwMode="auto">
            <a:xfrm>
              <a:off x="3430588" y="2613025"/>
              <a:ext cx="55563" cy="57150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6 h 17"/>
                <a:gd name="T6" fmla="*/ 12 w 17"/>
                <a:gd name="T7" fmla="*/ 16 h 17"/>
                <a:gd name="T8" fmla="*/ 15 w 17"/>
                <a:gd name="T9" fmla="*/ 12 h 17"/>
                <a:gd name="T10" fmla="*/ 15 w 17"/>
                <a:gd name="T11" fmla="*/ 12 h 17"/>
                <a:gd name="T12" fmla="*/ 12 w 17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2" y="14"/>
                    <a:pt x="5" y="16"/>
                  </a:cubicBezTo>
                  <a:cubicBezTo>
                    <a:pt x="8" y="17"/>
                    <a:pt x="10" y="17"/>
                    <a:pt x="12" y="16"/>
                  </a:cubicBezTo>
                  <a:cubicBezTo>
                    <a:pt x="13" y="15"/>
                    <a:pt x="14" y="14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7"/>
            <p:cNvSpPr/>
            <p:nvPr userDrawn="1"/>
          </p:nvSpPr>
          <p:spPr bwMode="auto">
            <a:xfrm>
              <a:off x="3433763" y="2640013"/>
              <a:ext cx="30163" cy="30163"/>
            </a:xfrm>
            <a:custGeom>
              <a:avLst/>
              <a:gdLst>
                <a:gd name="T0" fmla="*/ 9 w 9"/>
                <a:gd name="T1" fmla="*/ 9 h 9"/>
                <a:gd name="T2" fmla="*/ 7 w 9"/>
                <a:gd name="T3" fmla="*/ 1 h 9"/>
                <a:gd name="T4" fmla="*/ 0 w 9"/>
                <a:gd name="T5" fmla="*/ 0 h 9"/>
                <a:gd name="T6" fmla="*/ 4 w 9"/>
                <a:gd name="T7" fmla="*/ 8 h 9"/>
                <a:gd name="T8" fmla="*/ 9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4" y="8"/>
                  </a:cubicBezTo>
                  <a:cubicBezTo>
                    <a:pt x="6" y="9"/>
                    <a:pt x="7" y="9"/>
                    <a:pt x="9" y="9"/>
                  </a:cubicBez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8"/>
            <p:cNvSpPr/>
            <p:nvPr userDrawn="1"/>
          </p:nvSpPr>
          <p:spPr bwMode="auto">
            <a:xfrm>
              <a:off x="3455988" y="2633663"/>
              <a:ext cx="26988" cy="36513"/>
            </a:xfrm>
            <a:custGeom>
              <a:avLst/>
              <a:gdLst>
                <a:gd name="T0" fmla="*/ 0 w 8"/>
                <a:gd name="T1" fmla="*/ 3 h 11"/>
                <a:gd name="T2" fmla="*/ 2 w 8"/>
                <a:gd name="T3" fmla="*/ 11 h 11"/>
                <a:gd name="T4" fmla="*/ 7 w 8"/>
                <a:gd name="T5" fmla="*/ 6 h 11"/>
                <a:gd name="T6" fmla="*/ 7 w 8"/>
                <a:gd name="T7" fmla="*/ 0 h 11"/>
                <a:gd name="T8" fmla="*/ 1 w 8"/>
                <a:gd name="T9" fmla="*/ 3 h 11"/>
                <a:gd name="T10" fmla="*/ 0 w 8"/>
                <a:gd name="T1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3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4" y="10"/>
                    <a:pt x="6" y="9"/>
                    <a:pt x="7" y="6"/>
                  </a:cubicBezTo>
                  <a:cubicBezTo>
                    <a:pt x="8" y="4"/>
                    <a:pt x="8" y="2"/>
                    <a:pt x="7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9"/>
            <p:cNvSpPr/>
            <p:nvPr userDrawn="1"/>
          </p:nvSpPr>
          <p:spPr bwMode="auto">
            <a:xfrm>
              <a:off x="3424238" y="2667000"/>
              <a:ext cx="39688" cy="22225"/>
            </a:xfrm>
            <a:custGeom>
              <a:avLst/>
              <a:gdLst>
                <a:gd name="T0" fmla="*/ 0 w 25"/>
                <a:gd name="T1" fmla="*/ 0 h 14"/>
                <a:gd name="T2" fmla="*/ 25 w 25"/>
                <a:gd name="T3" fmla="*/ 12 h 14"/>
                <a:gd name="T4" fmla="*/ 23 w 25"/>
                <a:gd name="T5" fmla="*/ 14 h 14"/>
                <a:gd name="T6" fmla="*/ 0 w 25"/>
                <a:gd name="T7" fmla="*/ 2 h 14"/>
                <a:gd name="T8" fmla="*/ 0 w 2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0" y="0"/>
                  </a:moveTo>
                  <a:lnTo>
                    <a:pt x="25" y="12"/>
                  </a:lnTo>
                  <a:lnTo>
                    <a:pt x="23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0"/>
            <p:cNvSpPr/>
            <p:nvPr userDrawn="1"/>
          </p:nvSpPr>
          <p:spPr bwMode="auto">
            <a:xfrm>
              <a:off x="3421063" y="2673350"/>
              <a:ext cx="39688" cy="22225"/>
            </a:xfrm>
            <a:custGeom>
              <a:avLst/>
              <a:gdLst>
                <a:gd name="T0" fmla="*/ 2 w 25"/>
                <a:gd name="T1" fmla="*/ 0 h 14"/>
                <a:gd name="T2" fmla="*/ 25 w 25"/>
                <a:gd name="T3" fmla="*/ 12 h 14"/>
                <a:gd name="T4" fmla="*/ 22 w 25"/>
                <a:gd name="T5" fmla="*/ 14 h 14"/>
                <a:gd name="T6" fmla="*/ 0 w 25"/>
                <a:gd name="T7" fmla="*/ 2 h 14"/>
                <a:gd name="T8" fmla="*/ 2 w 2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" y="0"/>
                  </a:moveTo>
                  <a:lnTo>
                    <a:pt x="25" y="12"/>
                  </a:lnTo>
                  <a:lnTo>
                    <a:pt x="22" y="1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1"/>
            <p:cNvSpPr/>
            <p:nvPr userDrawn="1"/>
          </p:nvSpPr>
          <p:spPr bwMode="auto">
            <a:xfrm>
              <a:off x="3417888" y="2676525"/>
              <a:ext cx="38100" cy="22225"/>
            </a:xfrm>
            <a:custGeom>
              <a:avLst/>
              <a:gdLst>
                <a:gd name="T0" fmla="*/ 2 w 24"/>
                <a:gd name="T1" fmla="*/ 0 h 14"/>
                <a:gd name="T2" fmla="*/ 24 w 24"/>
                <a:gd name="T3" fmla="*/ 14 h 14"/>
                <a:gd name="T4" fmla="*/ 24 w 24"/>
                <a:gd name="T5" fmla="*/ 14 h 14"/>
                <a:gd name="T6" fmla="*/ 0 w 24"/>
                <a:gd name="T7" fmla="*/ 2 h 14"/>
                <a:gd name="T8" fmla="*/ 2 w 2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0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2"/>
            <p:cNvSpPr/>
            <p:nvPr userDrawn="1"/>
          </p:nvSpPr>
          <p:spPr bwMode="auto">
            <a:xfrm>
              <a:off x="3417888" y="2682875"/>
              <a:ext cx="34925" cy="22225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12 h 14"/>
                <a:gd name="T4" fmla="*/ 22 w 22"/>
                <a:gd name="T5" fmla="*/ 14 h 14"/>
                <a:gd name="T6" fmla="*/ 0 w 22"/>
                <a:gd name="T7" fmla="*/ 2 h 14"/>
                <a:gd name="T8" fmla="*/ 0 w 2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2"/>
                  </a:lnTo>
                  <a:lnTo>
                    <a:pt x="22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3"/>
            <p:cNvSpPr/>
            <p:nvPr userDrawn="1"/>
          </p:nvSpPr>
          <p:spPr bwMode="auto">
            <a:xfrm>
              <a:off x="3413126" y="2689225"/>
              <a:ext cx="20638" cy="12700"/>
            </a:xfrm>
            <a:custGeom>
              <a:avLst/>
              <a:gdLst>
                <a:gd name="T0" fmla="*/ 0 w 13"/>
                <a:gd name="T1" fmla="*/ 0 h 8"/>
                <a:gd name="T2" fmla="*/ 13 w 13"/>
                <a:gd name="T3" fmla="*/ 6 h 8"/>
                <a:gd name="T4" fmla="*/ 11 w 13"/>
                <a:gd name="T5" fmla="*/ 8 h 8"/>
                <a:gd name="T6" fmla="*/ 0 w 13"/>
                <a:gd name="T7" fmla="*/ 2 h 8"/>
                <a:gd name="T8" fmla="*/ 0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lnTo>
                    <a:pt x="13" y="6"/>
                  </a:lnTo>
                  <a:lnTo>
                    <a:pt x="11" y="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4"/>
            <p:cNvSpPr/>
            <p:nvPr userDrawn="1"/>
          </p:nvSpPr>
          <p:spPr bwMode="auto">
            <a:xfrm>
              <a:off x="3473451" y="2692400"/>
              <a:ext cx="39688" cy="23813"/>
            </a:xfrm>
            <a:custGeom>
              <a:avLst/>
              <a:gdLst>
                <a:gd name="T0" fmla="*/ 2 w 25"/>
                <a:gd name="T1" fmla="*/ 0 h 15"/>
                <a:gd name="T2" fmla="*/ 25 w 25"/>
                <a:gd name="T3" fmla="*/ 13 h 15"/>
                <a:gd name="T4" fmla="*/ 23 w 25"/>
                <a:gd name="T5" fmla="*/ 15 h 15"/>
                <a:gd name="T6" fmla="*/ 0 w 25"/>
                <a:gd name="T7" fmla="*/ 2 h 15"/>
                <a:gd name="T8" fmla="*/ 2 w 2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" y="0"/>
                  </a:moveTo>
                  <a:lnTo>
                    <a:pt x="25" y="13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5"/>
            <p:cNvSpPr/>
            <p:nvPr userDrawn="1"/>
          </p:nvSpPr>
          <p:spPr bwMode="auto">
            <a:xfrm>
              <a:off x="3470276" y="2698750"/>
              <a:ext cx="39688" cy="23813"/>
            </a:xfrm>
            <a:custGeom>
              <a:avLst/>
              <a:gdLst>
                <a:gd name="T0" fmla="*/ 2 w 25"/>
                <a:gd name="T1" fmla="*/ 0 h 15"/>
                <a:gd name="T2" fmla="*/ 25 w 25"/>
                <a:gd name="T3" fmla="*/ 13 h 15"/>
                <a:gd name="T4" fmla="*/ 25 w 25"/>
                <a:gd name="T5" fmla="*/ 15 h 15"/>
                <a:gd name="T6" fmla="*/ 0 w 25"/>
                <a:gd name="T7" fmla="*/ 2 h 15"/>
                <a:gd name="T8" fmla="*/ 2 w 2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" y="0"/>
                  </a:moveTo>
                  <a:lnTo>
                    <a:pt x="25" y="13"/>
                  </a:lnTo>
                  <a:lnTo>
                    <a:pt x="25" y="1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6"/>
            <p:cNvSpPr/>
            <p:nvPr userDrawn="1"/>
          </p:nvSpPr>
          <p:spPr bwMode="auto">
            <a:xfrm>
              <a:off x="3470276" y="2705100"/>
              <a:ext cx="36513" cy="23813"/>
            </a:xfrm>
            <a:custGeom>
              <a:avLst/>
              <a:gdLst>
                <a:gd name="T0" fmla="*/ 0 w 23"/>
                <a:gd name="T1" fmla="*/ 0 h 15"/>
                <a:gd name="T2" fmla="*/ 23 w 23"/>
                <a:gd name="T3" fmla="*/ 13 h 15"/>
                <a:gd name="T4" fmla="*/ 23 w 23"/>
                <a:gd name="T5" fmla="*/ 15 h 15"/>
                <a:gd name="T6" fmla="*/ 0 w 23"/>
                <a:gd name="T7" fmla="*/ 2 h 15"/>
                <a:gd name="T8" fmla="*/ 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3" y="13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27"/>
            <p:cNvSpPr/>
            <p:nvPr userDrawn="1"/>
          </p:nvSpPr>
          <p:spPr bwMode="auto">
            <a:xfrm>
              <a:off x="3467101" y="2708275"/>
              <a:ext cx="36513" cy="23813"/>
            </a:xfrm>
            <a:custGeom>
              <a:avLst/>
              <a:gdLst>
                <a:gd name="T0" fmla="*/ 0 w 23"/>
                <a:gd name="T1" fmla="*/ 0 h 15"/>
                <a:gd name="T2" fmla="*/ 23 w 23"/>
                <a:gd name="T3" fmla="*/ 13 h 15"/>
                <a:gd name="T4" fmla="*/ 23 w 23"/>
                <a:gd name="T5" fmla="*/ 15 h 15"/>
                <a:gd name="T6" fmla="*/ 0 w 23"/>
                <a:gd name="T7" fmla="*/ 3 h 15"/>
                <a:gd name="T8" fmla="*/ 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3" y="13"/>
                  </a:lnTo>
                  <a:lnTo>
                    <a:pt x="23" y="1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28"/>
            <p:cNvSpPr/>
            <p:nvPr userDrawn="1"/>
          </p:nvSpPr>
          <p:spPr bwMode="auto">
            <a:xfrm>
              <a:off x="3463926" y="2716213"/>
              <a:ext cx="19050" cy="12700"/>
            </a:xfrm>
            <a:custGeom>
              <a:avLst/>
              <a:gdLst>
                <a:gd name="T0" fmla="*/ 0 w 12"/>
                <a:gd name="T1" fmla="*/ 0 h 8"/>
                <a:gd name="T2" fmla="*/ 12 w 12"/>
                <a:gd name="T3" fmla="*/ 6 h 8"/>
                <a:gd name="T4" fmla="*/ 12 w 12"/>
                <a:gd name="T5" fmla="*/ 8 h 8"/>
                <a:gd name="T6" fmla="*/ 0 w 12"/>
                <a:gd name="T7" fmla="*/ 2 h 8"/>
                <a:gd name="T8" fmla="*/ 0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12" y="6"/>
                  </a:lnTo>
                  <a:lnTo>
                    <a:pt x="12" y="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29"/>
            <p:cNvSpPr/>
            <p:nvPr userDrawn="1"/>
          </p:nvSpPr>
          <p:spPr bwMode="auto">
            <a:xfrm>
              <a:off x="3522663" y="2719388"/>
              <a:ext cx="39688" cy="22225"/>
            </a:xfrm>
            <a:custGeom>
              <a:avLst/>
              <a:gdLst>
                <a:gd name="T0" fmla="*/ 2 w 25"/>
                <a:gd name="T1" fmla="*/ 0 h 14"/>
                <a:gd name="T2" fmla="*/ 25 w 25"/>
                <a:gd name="T3" fmla="*/ 12 h 14"/>
                <a:gd name="T4" fmla="*/ 25 w 25"/>
                <a:gd name="T5" fmla="*/ 14 h 14"/>
                <a:gd name="T6" fmla="*/ 0 w 25"/>
                <a:gd name="T7" fmla="*/ 2 h 14"/>
                <a:gd name="T8" fmla="*/ 2 w 2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" y="0"/>
                  </a:moveTo>
                  <a:lnTo>
                    <a:pt x="25" y="12"/>
                  </a:lnTo>
                  <a:lnTo>
                    <a:pt x="25" y="1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30"/>
            <p:cNvSpPr/>
            <p:nvPr userDrawn="1"/>
          </p:nvSpPr>
          <p:spPr bwMode="auto">
            <a:xfrm>
              <a:off x="3522663" y="2725738"/>
              <a:ext cx="36513" cy="22225"/>
            </a:xfrm>
            <a:custGeom>
              <a:avLst/>
              <a:gdLst>
                <a:gd name="T0" fmla="*/ 0 w 23"/>
                <a:gd name="T1" fmla="*/ 0 h 14"/>
                <a:gd name="T2" fmla="*/ 23 w 23"/>
                <a:gd name="T3" fmla="*/ 12 h 14"/>
                <a:gd name="T4" fmla="*/ 23 w 23"/>
                <a:gd name="T5" fmla="*/ 14 h 14"/>
                <a:gd name="T6" fmla="*/ 0 w 23"/>
                <a:gd name="T7" fmla="*/ 2 h 14"/>
                <a:gd name="T8" fmla="*/ 0 w 2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0" y="0"/>
                  </a:moveTo>
                  <a:lnTo>
                    <a:pt x="23" y="12"/>
                  </a:lnTo>
                  <a:lnTo>
                    <a:pt x="23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31"/>
            <p:cNvSpPr/>
            <p:nvPr userDrawn="1"/>
          </p:nvSpPr>
          <p:spPr bwMode="auto">
            <a:xfrm>
              <a:off x="3519488" y="2732088"/>
              <a:ext cx="36513" cy="23813"/>
            </a:xfrm>
            <a:custGeom>
              <a:avLst/>
              <a:gdLst>
                <a:gd name="T0" fmla="*/ 0 w 23"/>
                <a:gd name="T1" fmla="*/ 0 h 15"/>
                <a:gd name="T2" fmla="*/ 23 w 23"/>
                <a:gd name="T3" fmla="*/ 12 h 15"/>
                <a:gd name="T4" fmla="*/ 23 w 23"/>
                <a:gd name="T5" fmla="*/ 15 h 15"/>
                <a:gd name="T6" fmla="*/ 0 w 23"/>
                <a:gd name="T7" fmla="*/ 2 h 15"/>
                <a:gd name="T8" fmla="*/ 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3" y="12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32"/>
            <p:cNvSpPr/>
            <p:nvPr userDrawn="1"/>
          </p:nvSpPr>
          <p:spPr bwMode="auto">
            <a:xfrm>
              <a:off x="3516313" y="2738438"/>
              <a:ext cx="39688" cy="23813"/>
            </a:xfrm>
            <a:custGeom>
              <a:avLst/>
              <a:gdLst>
                <a:gd name="T0" fmla="*/ 0 w 25"/>
                <a:gd name="T1" fmla="*/ 0 h 15"/>
                <a:gd name="T2" fmla="*/ 25 w 25"/>
                <a:gd name="T3" fmla="*/ 13 h 15"/>
                <a:gd name="T4" fmla="*/ 23 w 25"/>
                <a:gd name="T5" fmla="*/ 15 h 15"/>
                <a:gd name="T6" fmla="*/ 0 w 25"/>
                <a:gd name="T7" fmla="*/ 2 h 15"/>
                <a:gd name="T8" fmla="*/ 0 w 2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0" y="0"/>
                  </a:moveTo>
                  <a:lnTo>
                    <a:pt x="25" y="13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33"/>
            <p:cNvSpPr/>
            <p:nvPr userDrawn="1"/>
          </p:nvSpPr>
          <p:spPr bwMode="auto">
            <a:xfrm>
              <a:off x="3513138" y="27416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12 w 12"/>
                <a:gd name="T3" fmla="*/ 6 h 9"/>
                <a:gd name="T4" fmla="*/ 12 w 12"/>
                <a:gd name="T5" fmla="*/ 9 h 9"/>
                <a:gd name="T6" fmla="*/ 0 w 12"/>
                <a:gd name="T7" fmla="*/ 2 h 9"/>
                <a:gd name="T8" fmla="*/ 2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12" y="6"/>
                  </a:lnTo>
                  <a:lnTo>
                    <a:pt x="12" y="9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34"/>
            <p:cNvSpPr/>
            <p:nvPr userDrawn="1"/>
          </p:nvSpPr>
          <p:spPr bwMode="auto">
            <a:xfrm>
              <a:off x="3489326" y="2581275"/>
              <a:ext cx="109538" cy="19050"/>
            </a:xfrm>
            <a:custGeom>
              <a:avLst/>
              <a:gdLst>
                <a:gd name="T0" fmla="*/ 69 w 69"/>
                <a:gd name="T1" fmla="*/ 8 h 12"/>
                <a:gd name="T2" fmla="*/ 50 w 69"/>
                <a:gd name="T3" fmla="*/ 2 h 12"/>
                <a:gd name="T4" fmla="*/ 40 w 69"/>
                <a:gd name="T5" fmla="*/ 12 h 12"/>
                <a:gd name="T6" fmla="*/ 40 w 69"/>
                <a:gd name="T7" fmla="*/ 12 h 12"/>
                <a:gd name="T8" fmla="*/ 40 w 69"/>
                <a:gd name="T9" fmla="*/ 12 h 12"/>
                <a:gd name="T10" fmla="*/ 29 w 69"/>
                <a:gd name="T11" fmla="*/ 4 h 12"/>
                <a:gd name="T12" fmla="*/ 13 w 69"/>
                <a:gd name="T13" fmla="*/ 8 h 12"/>
                <a:gd name="T14" fmla="*/ 13 w 69"/>
                <a:gd name="T15" fmla="*/ 8 h 12"/>
                <a:gd name="T16" fmla="*/ 0 w 69"/>
                <a:gd name="T17" fmla="*/ 10 h 12"/>
                <a:gd name="T18" fmla="*/ 0 w 69"/>
                <a:gd name="T19" fmla="*/ 10 h 12"/>
                <a:gd name="T20" fmla="*/ 13 w 69"/>
                <a:gd name="T21" fmla="*/ 8 h 12"/>
                <a:gd name="T22" fmla="*/ 29 w 69"/>
                <a:gd name="T23" fmla="*/ 4 h 12"/>
                <a:gd name="T24" fmla="*/ 29 w 69"/>
                <a:gd name="T25" fmla="*/ 4 h 12"/>
                <a:gd name="T26" fmla="*/ 29 w 69"/>
                <a:gd name="T27" fmla="*/ 4 h 12"/>
                <a:gd name="T28" fmla="*/ 40 w 69"/>
                <a:gd name="T29" fmla="*/ 12 h 12"/>
                <a:gd name="T30" fmla="*/ 50 w 69"/>
                <a:gd name="T31" fmla="*/ 2 h 12"/>
                <a:gd name="T32" fmla="*/ 50 w 69"/>
                <a:gd name="T33" fmla="*/ 0 h 12"/>
                <a:gd name="T34" fmla="*/ 50 w 69"/>
                <a:gd name="T35" fmla="*/ 0 h 12"/>
                <a:gd name="T36" fmla="*/ 69 w 69"/>
                <a:gd name="T37" fmla="*/ 8 h 12"/>
                <a:gd name="T38" fmla="*/ 69 w 69"/>
                <a:gd name="T3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12">
                  <a:moveTo>
                    <a:pt x="69" y="8"/>
                  </a:moveTo>
                  <a:lnTo>
                    <a:pt x="50" y="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9" y="4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3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40" y="12"/>
                  </a:lnTo>
                  <a:lnTo>
                    <a:pt x="5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9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35"/>
            <p:cNvSpPr/>
            <p:nvPr userDrawn="1"/>
          </p:nvSpPr>
          <p:spPr bwMode="auto">
            <a:xfrm>
              <a:off x="3489326" y="2584450"/>
              <a:ext cx="109538" cy="15875"/>
            </a:xfrm>
            <a:custGeom>
              <a:avLst/>
              <a:gdLst>
                <a:gd name="T0" fmla="*/ 69 w 69"/>
                <a:gd name="T1" fmla="*/ 10 h 10"/>
                <a:gd name="T2" fmla="*/ 44 w 69"/>
                <a:gd name="T3" fmla="*/ 0 h 10"/>
                <a:gd name="T4" fmla="*/ 31 w 69"/>
                <a:gd name="T5" fmla="*/ 10 h 10"/>
                <a:gd name="T6" fmla="*/ 31 w 69"/>
                <a:gd name="T7" fmla="*/ 10 h 10"/>
                <a:gd name="T8" fmla="*/ 31 w 69"/>
                <a:gd name="T9" fmla="*/ 10 h 10"/>
                <a:gd name="T10" fmla="*/ 17 w 69"/>
                <a:gd name="T11" fmla="*/ 2 h 10"/>
                <a:gd name="T12" fmla="*/ 0 w 69"/>
                <a:gd name="T13" fmla="*/ 8 h 10"/>
                <a:gd name="T14" fmla="*/ 0 w 69"/>
                <a:gd name="T15" fmla="*/ 8 h 10"/>
                <a:gd name="T16" fmla="*/ 15 w 69"/>
                <a:gd name="T17" fmla="*/ 2 h 10"/>
                <a:gd name="T18" fmla="*/ 17 w 69"/>
                <a:gd name="T19" fmla="*/ 2 h 10"/>
                <a:gd name="T20" fmla="*/ 17 w 69"/>
                <a:gd name="T21" fmla="*/ 2 h 10"/>
                <a:gd name="T22" fmla="*/ 31 w 69"/>
                <a:gd name="T23" fmla="*/ 10 h 10"/>
                <a:gd name="T24" fmla="*/ 44 w 69"/>
                <a:gd name="T25" fmla="*/ 0 h 10"/>
                <a:gd name="T26" fmla="*/ 44 w 69"/>
                <a:gd name="T27" fmla="*/ 0 h 10"/>
                <a:gd name="T28" fmla="*/ 44 w 69"/>
                <a:gd name="T29" fmla="*/ 0 h 10"/>
                <a:gd name="T30" fmla="*/ 69 w 69"/>
                <a:gd name="T31" fmla="*/ 10 h 10"/>
                <a:gd name="T32" fmla="*/ 69 w 69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0">
                  <a:moveTo>
                    <a:pt x="69" y="10"/>
                  </a:moveTo>
                  <a:lnTo>
                    <a:pt x="44" y="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17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31" y="1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9" y="10"/>
                  </a:lnTo>
                  <a:lnTo>
                    <a:pt x="69" y="1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36"/>
            <p:cNvSpPr/>
            <p:nvPr userDrawn="1"/>
          </p:nvSpPr>
          <p:spPr bwMode="auto">
            <a:xfrm>
              <a:off x="3489326" y="2581275"/>
              <a:ext cx="109538" cy="31750"/>
            </a:xfrm>
            <a:custGeom>
              <a:avLst/>
              <a:gdLst>
                <a:gd name="T0" fmla="*/ 69 w 69"/>
                <a:gd name="T1" fmla="*/ 4 h 20"/>
                <a:gd name="T2" fmla="*/ 52 w 69"/>
                <a:gd name="T3" fmla="*/ 20 h 20"/>
                <a:gd name="T4" fmla="*/ 52 w 69"/>
                <a:gd name="T5" fmla="*/ 20 h 20"/>
                <a:gd name="T6" fmla="*/ 52 w 69"/>
                <a:gd name="T7" fmla="*/ 20 h 20"/>
                <a:gd name="T8" fmla="*/ 38 w 69"/>
                <a:gd name="T9" fmla="*/ 2 h 20"/>
                <a:gd name="T10" fmla="*/ 21 w 69"/>
                <a:gd name="T11" fmla="*/ 12 h 20"/>
                <a:gd name="T12" fmla="*/ 21 w 69"/>
                <a:gd name="T13" fmla="*/ 12 h 20"/>
                <a:gd name="T14" fmla="*/ 21 w 69"/>
                <a:gd name="T15" fmla="*/ 12 h 20"/>
                <a:gd name="T16" fmla="*/ 11 w 69"/>
                <a:gd name="T17" fmla="*/ 2 h 20"/>
                <a:gd name="T18" fmla="*/ 0 w 69"/>
                <a:gd name="T19" fmla="*/ 12 h 20"/>
                <a:gd name="T20" fmla="*/ 0 w 69"/>
                <a:gd name="T21" fmla="*/ 10 h 20"/>
                <a:gd name="T22" fmla="*/ 11 w 69"/>
                <a:gd name="T23" fmla="*/ 2 h 20"/>
                <a:gd name="T24" fmla="*/ 11 w 69"/>
                <a:gd name="T25" fmla="*/ 0 h 20"/>
                <a:gd name="T26" fmla="*/ 11 w 69"/>
                <a:gd name="T27" fmla="*/ 2 h 20"/>
                <a:gd name="T28" fmla="*/ 21 w 69"/>
                <a:gd name="T29" fmla="*/ 12 h 20"/>
                <a:gd name="T30" fmla="*/ 38 w 69"/>
                <a:gd name="T31" fmla="*/ 0 h 20"/>
                <a:gd name="T32" fmla="*/ 38 w 69"/>
                <a:gd name="T33" fmla="*/ 0 h 20"/>
                <a:gd name="T34" fmla="*/ 38 w 69"/>
                <a:gd name="T35" fmla="*/ 0 h 20"/>
                <a:gd name="T36" fmla="*/ 52 w 69"/>
                <a:gd name="T37" fmla="*/ 18 h 20"/>
                <a:gd name="T38" fmla="*/ 69 w 69"/>
                <a:gd name="T39" fmla="*/ 4 h 20"/>
                <a:gd name="T40" fmla="*/ 69 w 69"/>
                <a:gd name="T4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20">
                  <a:moveTo>
                    <a:pt x="69" y="4"/>
                  </a:moveTo>
                  <a:lnTo>
                    <a:pt x="52" y="20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38" y="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1" y="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21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18"/>
                  </a:lnTo>
                  <a:lnTo>
                    <a:pt x="69" y="4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37"/>
            <p:cNvSpPr/>
            <p:nvPr userDrawn="1"/>
          </p:nvSpPr>
          <p:spPr bwMode="auto">
            <a:xfrm>
              <a:off x="3479801" y="2538413"/>
              <a:ext cx="101600" cy="107950"/>
            </a:xfrm>
            <a:custGeom>
              <a:avLst/>
              <a:gdLst>
                <a:gd name="T0" fmla="*/ 4 w 64"/>
                <a:gd name="T1" fmla="*/ 41 h 68"/>
                <a:gd name="T2" fmla="*/ 4 w 64"/>
                <a:gd name="T3" fmla="*/ 41 h 68"/>
                <a:gd name="T4" fmla="*/ 6 w 64"/>
                <a:gd name="T5" fmla="*/ 37 h 68"/>
                <a:gd name="T6" fmla="*/ 64 w 64"/>
                <a:gd name="T7" fmla="*/ 68 h 68"/>
                <a:gd name="T8" fmla="*/ 64 w 64"/>
                <a:gd name="T9" fmla="*/ 68 h 68"/>
                <a:gd name="T10" fmla="*/ 6 w 64"/>
                <a:gd name="T11" fmla="*/ 37 h 68"/>
                <a:gd name="T12" fmla="*/ 23 w 64"/>
                <a:gd name="T13" fmla="*/ 0 h 68"/>
                <a:gd name="T14" fmla="*/ 23 w 64"/>
                <a:gd name="T15" fmla="*/ 0 h 68"/>
                <a:gd name="T16" fmla="*/ 6 w 64"/>
                <a:gd name="T17" fmla="*/ 37 h 68"/>
                <a:gd name="T18" fmla="*/ 0 w 64"/>
                <a:gd name="T19" fmla="*/ 35 h 68"/>
                <a:gd name="T20" fmla="*/ 0 w 64"/>
                <a:gd name="T21" fmla="*/ 35 h 68"/>
                <a:gd name="T22" fmla="*/ 6 w 64"/>
                <a:gd name="T23" fmla="*/ 37 h 68"/>
                <a:gd name="T24" fmla="*/ 4 w 64"/>
                <a:gd name="T25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8">
                  <a:moveTo>
                    <a:pt x="4" y="41"/>
                  </a:moveTo>
                  <a:lnTo>
                    <a:pt x="4" y="41"/>
                  </a:lnTo>
                  <a:lnTo>
                    <a:pt x="6" y="37"/>
                  </a:lnTo>
                  <a:lnTo>
                    <a:pt x="64" y="68"/>
                  </a:lnTo>
                  <a:lnTo>
                    <a:pt x="64" y="68"/>
                  </a:lnTo>
                  <a:lnTo>
                    <a:pt x="6" y="37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6" y="37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" y="37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5E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38"/>
            <p:cNvSpPr/>
            <p:nvPr userDrawn="1"/>
          </p:nvSpPr>
          <p:spPr bwMode="auto">
            <a:xfrm>
              <a:off x="3584576" y="2379663"/>
              <a:ext cx="82550" cy="49213"/>
            </a:xfrm>
            <a:custGeom>
              <a:avLst/>
              <a:gdLst>
                <a:gd name="T0" fmla="*/ 3 w 52"/>
                <a:gd name="T1" fmla="*/ 0 h 31"/>
                <a:gd name="T2" fmla="*/ 52 w 52"/>
                <a:gd name="T3" fmla="*/ 27 h 31"/>
                <a:gd name="T4" fmla="*/ 50 w 52"/>
                <a:gd name="T5" fmla="*/ 31 h 31"/>
                <a:gd name="T6" fmla="*/ 0 w 52"/>
                <a:gd name="T7" fmla="*/ 4 h 31"/>
                <a:gd name="T8" fmla="*/ 3 w 5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1">
                  <a:moveTo>
                    <a:pt x="3" y="0"/>
                  </a:moveTo>
                  <a:lnTo>
                    <a:pt x="52" y="27"/>
                  </a:lnTo>
                  <a:lnTo>
                    <a:pt x="50" y="3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39"/>
            <p:cNvSpPr/>
            <p:nvPr userDrawn="1"/>
          </p:nvSpPr>
          <p:spPr bwMode="auto">
            <a:xfrm>
              <a:off x="3565526" y="2379663"/>
              <a:ext cx="115888" cy="61913"/>
            </a:xfrm>
            <a:custGeom>
              <a:avLst/>
              <a:gdLst>
                <a:gd name="T0" fmla="*/ 2 w 73"/>
                <a:gd name="T1" fmla="*/ 0 h 39"/>
                <a:gd name="T2" fmla="*/ 73 w 73"/>
                <a:gd name="T3" fmla="*/ 37 h 39"/>
                <a:gd name="T4" fmla="*/ 71 w 73"/>
                <a:gd name="T5" fmla="*/ 39 h 39"/>
                <a:gd name="T6" fmla="*/ 0 w 73"/>
                <a:gd name="T7" fmla="*/ 2 h 39"/>
                <a:gd name="T8" fmla="*/ 2 w 7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9">
                  <a:moveTo>
                    <a:pt x="2" y="0"/>
                  </a:moveTo>
                  <a:lnTo>
                    <a:pt x="73" y="37"/>
                  </a:lnTo>
                  <a:lnTo>
                    <a:pt x="71" y="39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40"/>
            <p:cNvSpPr/>
            <p:nvPr userDrawn="1"/>
          </p:nvSpPr>
          <p:spPr bwMode="auto">
            <a:xfrm>
              <a:off x="3556001" y="2682875"/>
              <a:ext cx="104775" cy="73025"/>
            </a:xfrm>
            <a:custGeom>
              <a:avLst/>
              <a:gdLst>
                <a:gd name="T0" fmla="*/ 31 w 32"/>
                <a:gd name="T1" fmla="*/ 8 h 22"/>
                <a:gd name="T2" fmla="*/ 25 w 32"/>
                <a:gd name="T3" fmla="*/ 18 h 22"/>
                <a:gd name="T4" fmla="*/ 10 w 32"/>
                <a:gd name="T5" fmla="*/ 21 h 22"/>
                <a:gd name="T6" fmla="*/ 1 w 32"/>
                <a:gd name="T7" fmla="*/ 15 h 22"/>
                <a:gd name="T8" fmla="*/ 7 w 32"/>
                <a:gd name="T9" fmla="*/ 4 h 22"/>
                <a:gd name="T10" fmla="*/ 21 w 32"/>
                <a:gd name="T11" fmla="*/ 1 h 22"/>
                <a:gd name="T12" fmla="*/ 31 w 3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31" y="8"/>
                  </a:moveTo>
                  <a:cubicBezTo>
                    <a:pt x="32" y="12"/>
                    <a:pt x="29" y="17"/>
                    <a:pt x="25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22"/>
                    <a:pt x="2" y="19"/>
                    <a:pt x="1" y="15"/>
                  </a:cubicBezTo>
                  <a:cubicBezTo>
                    <a:pt x="0" y="10"/>
                    <a:pt x="3" y="6"/>
                    <a:pt x="7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6" y="0"/>
                    <a:pt x="30" y="3"/>
                    <a:pt x="31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41"/>
            <p:cNvSpPr/>
            <p:nvPr userDrawn="1"/>
          </p:nvSpPr>
          <p:spPr bwMode="auto">
            <a:xfrm>
              <a:off x="3127376" y="2695575"/>
              <a:ext cx="276225" cy="287338"/>
            </a:xfrm>
            <a:custGeom>
              <a:avLst/>
              <a:gdLst>
                <a:gd name="T0" fmla="*/ 64 w 84"/>
                <a:gd name="T1" fmla="*/ 20 h 87"/>
                <a:gd name="T2" fmla="*/ 40 w 84"/>
                <a:gd name="T3" fmla="*/ 6 h 87"/>
                <a:gd name="T4" fmla="*/ 1 w 84"/>
                <a:gd name="T5" fmla="*/ 47 h 87"/>
                <a:gd name="T6" fmla="*/ 27 w 84"/>
                <a:gd name="T7" fmla="*/ 85 h 87"/>
                <a:gd name="T8" fmla="*/ 84 w 84"/>
                <a:gd name="T9" fmla="*/ 33 h 87"/>
                <a:gd name="T10" fmla="*/ 64 w 84"/>
                <a:gd name="T11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7">
                  <a:moveTo>
                    <a:pt x="64" y="20"/>
                  </a:moveTo>
                  <a:cubicBezTo>
                    <a:pt x="62" y="17"/>
                    <a:pt x="45" y="0"/>
                    <a:pt x="40" y="6"/>
                  </a:cubicBezTo>
                  <a:cubicBezTo>
                    <a:pt x="34" y="13"/>
                    <a:pt x="0" y="46"/>
                    <a:pt x="1" y="47"/>
                  </a:cubicBezTo>
                  <a:cubicBezTo>
                    <a:pt x="3" y="49"/>
                    <a:pt x="26" y="87"/>
                    <a:pt x="27" y="85"/>
                  </a:cubicBezTo>
                  <a:cubicBezTo>
                    <a:pt x="28" y="82"/>
                    <a:pt x="84" y="33"/>
                    <a:pt x="84" y="33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42"/>
            <p:cNvSpPr/>
            <p:nvPr userDrawn="1"/>
          </p:nvSpPr>
          <p:spPr bwMode="auto">
            <a:xfrm>
              <a:off x="3084513" y="2784475"/>
              <a:ext cx="187325" cy="214313"/>
            </a:xfrm>
            <a:custGeom>
              <a:avLst/>
              <a:gdLst>
                <a:gd name="T0" fmla="*/ 0 w 57"/>
                <a:gd name="T1" fmla="*/ 19 h 65"/>
                <a:gd name="T2" fmla="*/ 20 w 57"/>
                <a:gd name="T3" fmla="*/ 0 h 65"/>
                <a:gd name="T4" fmla="*/ 57 w 57"/>
                <a:gd name="T5" fmla="*/ 52 h 65"/>
                <a:gd name="T6" fmla="*/ 40 w 57"/>
                <a:gd name="T7" fmla="*/ 65 h 65"/>
                <a:gd name="T8" fmla="*/ 0 w 5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5">
                  <a:moveTo>
                    <a:pt x="0" y="19"/>
                  </a:moveTo>
                  <a:cubicBezTo>
                    <a:pt x="2" y="17"/>
                    <a:pt x="20" y="0"/>
                    <a:pt x="20" y="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40" y="65"/>
                    <a:pt x="40" y="65"/>
                    <a:pt x="40" y="65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43"/>
            <p:cNvSpPr/>
            <p:nvPr userDrawn="1"/>
          </p:nvSpPr>
          <p:spPr bwMode="auto">
            <a:xfrm>
              <a:off x="1939926" y="2511425"/>
              <a:ext cx="1312863" cy="846138"/>
            </a:xfrm>
            <a:custGeom>
              <a:avLst/>
              <a:gdLst>
                <a:gd name="T0" fmla="*/ 81 w 398"/>
                <a:gd name="T1" fmla="*/ 54 h 257"/>
                <a:gd name="T2" fmla="*/ 132 w 398"/>
                <a:gd name="T3" fmla="*/ 24 h 257"/>
                <a:gd name="T4" fmla="*/ 243 w 398"/>
                <a:gd name="T5" fmla="*/ 163 h 257"/>
                <a:gd name="T6" fmla="*/ 359 w 398"/>
                <a:gd name="T7" fmla="*/ 88 h 257"/>
                <a:gd name="T8" fmla="*/ 398 w 398"/>
                <a:gd name="T9" fmla="*/ 143 h 257"/>
                <a:gd name="T10" fmla="*/ 239 w 398"/>
                <a:gd name="T11" fmla="*/ 257 h 257"/>
                <a:gd name="T12" fmla="*/ 36 w 398"/>
                <a:gd name="T13" fmla="*/ 111 h 257"/>
                <a:gd name="T14" fmla="*/ 81 w 398"/>
                <a:gd name="T15" fmla="*/ 5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8" h="257">
                  <a:moveTo>
                    <a:pt x="81" y="54"/>
                  </a:moveTo>
                  <a:cubicBezTo>
                    <a:pt x="81" y="54"/>
                    <a:pt x="113" y="0"/>
                    <a:pt x="132" y="24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54" y="172"/>
                    <a:pt x="359" y="87"/>
                    <a:pt x="359" y="88"/>
                  </a:cubicBezTo>
                  <a:cubicBezTo>
                    <a:pt x="398" y="143"/>
                    <a:pt x="398" y="143"/>
                    <a:pt x="398" y="143"/>
                  </a:cubicBezTo>
                  <a:cubicBezTo>
                    <a:pt x="397" y="143"/>
                    <a:pt x="272" y="256"/>
                    <a:pt x="239" y="257"/>
                  </a:cubicBezTo>
                  <a:cubicBezTo>
                    <a:pt x="159" y="214"/>
                    <a:pt x="37" y="111"/>
                    <a:pt x="36" y="111"/>
                  </a:cubicBezTo>
                  <a:cubicBezTo>
                    <a:pt x="0" y="75"/>
                    <a:pt x="49" y="27"/>
                    <a:pt x="81" y="54"/>
                  </a:cubicBezTo>
                  <a:close/>
                </a:path>
              </a:pathLst>
            </a:custGeom>
            <a:solidFill>
              <a:srgbClr val="39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44"/>
            <p:cNvSpPr/>
            <p:nvPr userDrawn="1"/>
          </p:nvSpPr>
          <p:spPr bwMode="auto">
            <a:xfrm>
              <a:off x="1927226" y="2517775"/>
              <a:ext cx="719138" cy="1463675"/>
            </a:xfrm>
            <a:custGeom>
              <a:avLst/>
              <a:gdLst>
                <a:gd name="T0" fmla="*/ 63 w 218"/>
                <a:gd name="T1" fmla="*/ 7 h 444"/>
                <a:gd name="T2" fmla="*/ 21 w 218"/>
                <a:gd name="T3" fmla="*/ 175 h 444"/>
                <a:gd name="T4" fmla="*/ 49 w 218"/>
                <a:gd name="T5" fmla="*/ 430 h 444"/>
                <a:gd name="T6" fmla="*/ 202 w 218"/>
                <a:gd name="T7" fmla="*/ 406 h 444"/>
                <a:gd name="T8" fmla="*/ 186 w 218"/>
                <a:gd name="T9" fmla="*/ 220 h 444"/>
                <a:gd name="T10" fmla="*/ 217 w 218"/>
                <a:gd name="T11" fmla="*/ 134 h 444"/>
                <a:gd name="T12" fmla="*/ 161 w 218"/>
                <a:gd name="T13" fmla="*/ 53 h 444"/>
                <a:gd name="T14" fmla="*/ 140 w 218"/>
                <a:gd name="T15" fmla="*/ 39 h 444"/>
                <a:gd name="T16" fmla="*/ 63 w 218"/>
                <a:gd name="T17" fmla="*/ 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444">
                  <a:moveTo>
                    <a:pt x="63" y="7"/>
                  </a:moveTo>
                  <a:cubicBezTo>
                    <a:pt x="63" y="7"/>
                    <a:pt x="0" y="24"/>
                    <a:pt x="21" y="175"/>
                  </a:cubicBezTo>
                  <a:cubicBezTo>
                    <a:pt x="41" y="270"/>
                    <a:pt x="9" y="444"/>
                    <a:pt x="49" y="430"/>
                  </a:cubicBezTo>
                  <a:cubicBezTo>
                    <a:pt x="202" y="406"/>
                    <a:pt x="202" y="406"/>
                    <a:pt x="202" y="406"/>
                  </a:cubicBezTo>
                  <a:cubicBezTo>
                    <a:pt x="179" y="367"/>
                    <a:pt x="190" y="248"/>
                    <a:pt x="186" y="220"/>
                  </a:cubicBezTo>
                  <a:cubicBezTo>
                    <a:pt x="199" y="198"/>
                    <a:pt x="218" y="155"/>
                    <a:pt x="217" y="134"/>
                  </a:cubicBezTo>
                  <a:cubicBezTo>
                    <a:pt x="216" y="114"/>
                    <a:pt x="181" y="71"/>
                    <a:pt x="161" y="53"/>
                  </a:cubicBezTo>
                  <a:cubicBezTo>
                    <a:pt x="141" y="36"/>
                    <a:pt x="146" y="41"/>
                    <a:pt x="140" y="39"/>
                  </a:cubicBezTo>
                  <a:cubicBezTo>
                    <a:pt x="121" y="14"/>
                    <a:pt x="96" y="0"/>
                    <a:pt x="63" y="7"/>
                  </a:cubicBezTo>
                  <a:close/>
                </a:path>
              </a:pathLst>
            </a:custGeom>
            <a:solidFill>
              <a:srgbClr val="DF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45"/>
            <p:cNvSpPr/>
            <p:nvPr userDrawn="1"/>
          </p:nvSpPr>
          <p:spPr bwMode="auto">
            <a:xfrm>
              <a:off x="2124076" y="2363788"/>
              <a:ext cx="214313" cy="322263"/>
            </a:xfrm>
            <a:custGeom>
              <a:avLst/>
              <a:gdLst>
                <a:gd name="T0" fmla="*/ 64 w 65"/>
                <a:gd name="T1" fmla="*/ 29 h 98"/>
                <a:gd name="T2" fmla="*/ 64 w 65"/>
                <a:gd name="T3" fmla="*/ 97 h 98"/>
                <a:gd name="T4" fmla="*/ 3 w 65"/>
                <a:gd name="T5" fmla="*/ 66 h 98"/>
                <a:gd name="T6" fmla="*/ 8 w 65"/>
                <a:gd name="T7" fmla="*/ 0 h 98"/>
                <a:gd name="T8" fmla="*/ 64 w 65"/>
                <a:gd name="T9" fmla="*/ 2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8">
                  <a:moveTo>
                    <a:pt x="64" y="29"/>
                  </a:moveTo>
                  <a:cubicBezTo>
                    <a:pt x="59" y="65"/>
                    <a:pt x="65" y="98"/>
                    <a:pt x="64" y="97"/>
                  </a:cubicBezTo>
                  <a:cubicBezTo>
                    <a:pt x="61" y="95"/>
                    <a:pt x="0" y="67"/>
                    <a:pt x="3" y="66"/>
                  </a:cubicBezTo>
                  <a:cubicBezTo>
                    <a:pt x="5" y="66"/>
                    <a:pt x="13" y="2"/>
                    <a:pt x="8" y="0"/>
                  </a:cubicBezTo>
                  <a:lnTo>
                    <a:pt x="64" y="29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46"/>
            <p:cNvSpPr/>
            <p:nvPr userDrawn="1"/>
          </p:nvSpPr>
          <p:spPr bwMode="auto">
            <a:xfrm>
              <a:off x="2085976" y="2438400"/>
              <a:ext cx="288925" cy="280988"/>
            </a:xfrm>
            <a:custGeom>
              <a:avLst/>
              <a:gdLst>
                <a:gd name="T0" fmla="*/ 88 w 88"/>
                <a:gd name="T1" fmla="*/ 85 h 85"/>
                <a:gd name="T2" fmla="*/ 88 w 88"/>
                <a:gd name="T3" fmla="*/ 46 h 85"/>
                <a:gd name="T4" fmla="*/ 19 w 88"/>
                <a:gd name="T5" fmla="*/ 1 h 85"/>
                <a:gd name="T6" fmla="*/ 0 w 88"/>
                <a:gd name="T7" fmla="*/ 32 h 85"/>
                <a:gd name="T8" fmla="*/ 88 w 8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5">
                  <a:moveTo>
                    <a:pt x="88" y="85"/>
                  </a:moveTo>
                  <a:cubicBezTo>
                    <a:pt x="88" y="81"/>
                    <a:pt x="88" y="46"/>
                    <a:pt x="88" y="46"/>
                  </a:cubicBezTo>
                  <a:cubicBezTo>
                    <a:pt x="88" y="46"/>
                    <a:pt x="23" y="2"/>
                    <a:pt x="19" y="1"/>
                  </a:cubicBezTo>
                  <a:cubicBezTo>
                    <a:pt x="14" y="0"/>
                    <a:pt x="0" y="32"/>
                    <a:pt x="0" y="32"/>
                  </a:cubicBezTo>
                  <a:lnTo>
                    <a:pt x="88" y="8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47"/>
            <p:cNvSpPr/>
            <p:nvPr userDrawn="1"/>
          </p:nvSpPr>
          <p:spPr bwMode="auto">
            <a:xfrm>
              <a:off x="2012951" y="1579563"/>
              <a:ext cx="790575" cy="928688"/>
            </a:xfrm>
            <a:custGeom>
              <a:avLst/>
              <a:gdLst>
                <a:gd name="T0" fmla="*/ 117 w 240"/>
                <a:gd name="T1" fmla="*/ 0 h 282"/>
                <a:gd name="T2" fmla="*/ 228 w 240"/>
                <a:gd name="T3" fmla="*/ 127 h 282"/>
                <a:gd name="T4" fmla="*/ 212 w 240"/>
                <a:gd name="T5" fmla="*/ 169 h 282"/>
                <a:gd name="T6" fmla="*/ 231 w 240"/>
                <a:gd name="T7" fmla="*/ 215 h 282"/>
                <a:gd name="T8" fmla="*/ 203 w 240"/>
                <a:gd name="T9" fmla="*/ 222 h 282"/>
                <a:gd name="T10" fmla="*/ 117 w 240"/>
                <a:gd name="T11" fmla="*/ 282 h 282"/>
                <a:gd name="T12" fmla="*/ 30 w 240"/>
                <a:gd name="T13" fmla="*/ 235 h 282"/>
                <a:gd name="T14" fmla="*/ 0 w 240"/>
                <a:gd name="T15" fmla="*/ 141 h 282"/>
                <a:gd name="T16" fmla="*/ 117 w 240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82">
                  <a:moveTo>
                    <a:pt x="117" y="0"/>
                  </a:moveTo>
                  <a:cubicBezTo>
                    <a:pt x="182" y="0"/>
                    <a:pt x="240" y="50"/>
                    <a:pt x="228" y="127"/>
                  </a:cubicBezTo>
                  <a:cubicBezTo>
                    <a:pt x="224" y="148"/>
                    <a:pt x="214" y="158"/>
                    <a:pt x="212" y="169"/>
                  </a:cubicBezTo>
                  <a:cubicBezTo>
                    <a:pt x="221" y="198"/>
                    <a:pt x="233" y="203"/>
                    <a:pt x="231" y="215"/>
                  </a:cubicBezTo>
                  <a:cubicBezTo>
                    <a:pt x="230" y="220"/>
                    <a:pt x="212" y="222"/>
                    <a:pt x="203" y="222"/>
                  </a:cubicBezTo>
                  <a:cubicBezTo>
                    <a:pt x="191" y="264"/>
                    <a:pt x="159" y="282"/>
                    <a:pt x="117" y="282"/>
                  </a:cubicBezTo>
                  <a:cubicBezTo>
                    <a:pt x="82" y="282"/>
                    <a:pt x="51" y="264"/>
                    <a:pt x="30" y="235"/>
                  </a:cubicBezTo>
                  <a:cubicBezTo>
                    <a:pt x="12" y="210"/>
                    <a:pt x="0" y="177"/>
                    <a:pt x="0" y="141"/>
                  </a:cubicBezTo>
                  <a:cubicBezTo>
                    <a:pt x="0" y="64"/>
                    <a:pt x="53" y="0"/>
                    <a:pt x="117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48"/>
            <p:cNvSpPr/>
            <p:nvPr userDrawn="1"/>
          </p:nvSpPr>
          <p:spPr bwMode="auto">
            <a:xfrm>
              <a:off x="2549526" y="2000250"/>
              <a:ext cx="161925" cy="112713"/>
            </a:xfrm>
            <a:custGeom>
              <a:avLst/>
              <a:gdLst>
                <a:gd name="T0" fmla="*/ 47 w 49"/>
                <a:gd name="T1" fmla="*/ 34 h 34"/>
                <a:gd name="T2" fmla="*/ 0 w 49"/>
                <a:gd name="T3" fmla="*/ 22 h 34"/>
                <a:gd name="T4" fmla="*/ 47 w 49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4">
                  <a:moveTo>
                    <a:pt x="47" y="34"/>
                  </a:moveTo>
                  <a:cubicBezTo>
                    <a:pt x="49" y="20"/>
                    <a:pt x="18" y="0"/>
                    <a:pt x="0" y="22"/>
                  </a:cubicBezTo>
                  <a:cubicBezTo>
                    <a:pt x="13" y="16"/>
                    <a:pt x="35" y="20"/>
                    <a:pt x="47" y="34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49"/>
            <p:cNvSpPr/>
            <p:nvPr userDrawn="1"/>
          </p:nvSpPr>
          <p:spPr bwMode="auto">
            <a:xfrm>
              <a:off x="1890713" y="1460500"/>
              <a:ext cx="969963" cy="912813"/>
            </a:xfrm>
            <a:custGeom>
              <a:avLst/>
              <a:gdLst>
                <a:gd name="T0" fmla="*/ 110 w 294"/>
                <a:gd name="T1" fmla="*/ 229 h 277"/>
                <a:gd name="T2" fmla="*/ 115 w 294"/>
                <a:gd name="T3" fmla="*/ 158 h 277"/>
                <a:gd name="T4" fmla="*/ 87 w 294"/>
                <a:gd name="T5" fmla="*/ 133 h 277"/>
                <a:gd name="T6" fmla="*/ 87 w 294"/>
                <a:gd name="T7" fmla="*/ 220 h 277"/>
                <a:gd name="T8" fmla="*/ 72 w 294"/>
                <a:gd name="T9" fmla="*/ 277 h 277"/>
                <a:gd name="T10" fmla="*/ 100 w 294"/>
                <a:gd name="T11" fmla="*/ 44 h 277"/>
                <a:gd name="T12" fmla="*/ 268 w 294"/>
                <a:gd name="T13" fmla="*/ 101 h 277"/>
                <a:gd name="T14" fmla="*/ 275 w 294"/>
                <a:gd name="T15" fmla="*/ 182 h 277"/>
                <a:gd name="T16" fmla="*/ 142 w 294"/>
                <a:gd name="T17" fmla="*/ 145 h 277"/>
                <a:gd name="T18" fmla="*/ 110 w 294"/>
                <a:gd name="T19" fmla="*/ 2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77">
                  <a:moveTo>
                    <a:pt x="110" y="229"/>
                  </a:moveTo>
                  <a:cubicBezTo>
                    <a:pt x="110" y="229"/>
                    <a:pt x="117" y="176"/>
                    <a:pt x="115" y="158"/>
                  </a:cubicBezTo>
                  <a:cubicBezTo>
                    <a:pt x="113" y="141"/>
                    <a:pt x="107" y="132"/>
                    <a:pt x="87" y="133"/>
                  </a:cubicBezTo>
                  <a:cubicBezTo>
                    <a:pt x="53" y="135"/>
                    <a:pt x="64" y="203"/>
                    <a:pt x="87" y="220"/>
                  </a:cubicBezTo>
                  <a:cubicBezTo>
                    <a:pt x="87" y="220"/>
                    <a:pt x="78" y="255"/>
                    <a:pt x="72" y="277"/>
                  </a:cubicBezTo>
                  <a:cubicBezTo>
                    <a:pt x="0" y="238"/>
                    <a:pt x="26" y="32"/>
                    <a:pt x="100" y="44"/>
                  </a:cubicBezTo>
                  <a:cubicBezTo>
                    <a:pt x="142" y="0"/>
                    <a:pt x="261" y="47"/>
                    <a:pt x="268" y="101"/>
                  </a:cubicBezTo>
                  <a:cubicBezTo>
                    <a:pt x="294" y="107"/>
                    <a:pt x="290" y="152"/>
                    <a:pt x="275" y="182"/>
                  </a:cubicBezTo>
                  <a:cubicBezTo>
                    <a:pt x="273" y="187"/>
                    <a:pt x="176" y="152"/>
                    <a:pt x="142" y="145"/>
                  </a:cubicBezTo>
                  <a:cubicBezTo>
                    <a:pt x="126" y="208"/>
                    <a:pt x="123" y="217"/>
                    <a:pt x="110" y="229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50"/>
            <p:cNvSpPr/>
            <p:nvPr userDrawn="1"/>
          </p:nvSpPr>
          <p:spPr bwMode="auto">
            <a:xfrm>
              <a:off x="3660776" y="3140075"/>
              <a:ext cx="198438" cy="112713"/>
            </a:xfrm>
            <a:custGeom>
              <a:avLst/>
              <a:gdLst>
                <a:gd name="T0" fmla="*/ 0 w 60"/>
                <a:gd name="T1" fmla="*/ 0 h 34"/>
                <a:gd name="T2" fmla="*/ 25 w 60"/>
                <a:gd name="T3" fmla="*/ 34 h 34"/>
                <a:gd name="T4" fmla="*/ 0 w 60"/>
                <a:gd name="T5" fmla="*/ 25 h 34"/>
                <a:gd name="T6" fmla="*/ 0 w 60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60" y="32"/>
                    <a:pt x="25" y="34"/>
                  </a:cubicBezTo>
                  <a:cubicBezTo>
                    <a:pt x="12" y="34"/>
                    <a:pt x="0" y="28"/>
                    <a:pt x="0" y="25"/>
                  </a:cubicBezTo>
                  <a:cubicBezTo>
                    <a:pt x="0" y="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51"/>
            <p:cNvSpPr/>
            <p:nvPr userDrawn="1"/>
          </p:nvSpPr>
          <p:spPr bwMode="auto">
            <a:xfrm>
              <a:off x="3770313" y="3203575"/>
              <a:ext cx="55563" cy="65088"/>
            </a:xfrm>
            <a:custGeom>
              <a:avLst/>
              <a:gdLst>
                <a:gd name="T0" fmla="*/ 0 w 17"/>
                <a:gd name="T1" fmla="*/ 1 h 20"/>
                <a:gd name="T2" fmla="*/ 1 w 17"/>
                <a:gd name="T3" fmla="*/ 9 h 20"/>
                <a:gd name="T4" fmla="*/ 17 w 17"/>
                <a:gd name="T5" fmla="*/ 20 h 20"/>
                <a:gd name="T6" fmla="*/ 10 w 17"/>
                <a:gd name="T7" fmla="*/ 0 h 20"/>
                <a:gd name="T8" fmla="*/ 0 w 17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0" y="1"/>
                  </a:moveTo>
                  <a:cubicBezTo>
                    <a:pt x="0" y="2"/>
                    <a:pt x="1" y="9"/>
                    <a:pt x="1" y="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52"/>
            <p:cNvSpPr/>
            <p:nvPr userDrawn="1"/>
          </p:nvSpPr>
          <p:spPr bwMode="auto">
            <a:xfrm>
              <a:off x="3535363" y="2894013"/>
              <a:ext cx="39688" cy="46038"/>
            </a:xfrm>
            <a:custGeom>
              <a:avLst/>
              <a:gdLst>
                <a:gd name="T0" fmla="*/ 12 w 12"/>
                <a:gd name="T1" fmla="*/ 10 h 14"/>
                <a:gd name="T2" fmla="*/ 9 w 12"/>
                <a:gd name="T3" fmla="*/ 14 h 14"/>
                <a:gd name="T4" fmla="*/ 1 w 12"/>
                <a:gd name="T5" fmla="*/ 4 h 14"/>
                <a:gd name="T6" fmla="*/ 1 w 12"/>
                <a:gd name="T7" fmla="*/ 2 h 14"/>
                <a:gd name="T8" fmla="*/ 3 w 12"/>
                <a:gd name="T9" fmla="*/ 0 h 14"/>
                <a:gd name="T10" fmla="*/ 5 w 12"/>
                <a:gd name="T11" fmla="*/ 0 h 14"/>
                <a:gd name="T12" fmla="*/ 12 w 12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2" y="10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53"/>
            <p:cNvSpPr/>
            <p:nvPr userDrawn="1"/>
          </p:nvSpPr>
          <p:spPr bwMode="auto">
            <a:xfrm>
              <a:off x="3546476" y="2903538"/>
              <a:ext cx="55563" cy="61913"/>
            </a:xfrm>
            <a:custGeom>
              <a:avLst/>
              <a:gdLst>
                <a:gd name="T0" fmla="*/ 17 w 17"/>
                <a:gd name="T1" fmla="*/ 10 h 19"/>
                <a:gd name="T2" fmla="*/ 7 w 17"/>
                <a:gd name="T3" fmla="*/ 19 h 19"/>
                <a:gd name="T4" fmla="*/ 0 w 17"/>
                <a:gd name="T5" fmla="*/ 10 h 19"/>
                <a:gd name="T6" fmla="*/ 0 w 17"/>
                <a:gd name="T7" fmla="*/ 9 h 19"/>
                <a:gd name="T8" fmla="*/ 0 w 17"/>
                <a:gd name="T9" fmla="*/ 8 h 19"/>
                <a:gd name="T10" fmla="*/ 7 w 17"/>
                <a:gd name="T11" fmla="*/ 1 h 19"/>
                <a:gd name="T12" fmla="*/ 9 w 17"/>
                <a:gd name="T13" fmla="*/ 0 h 19"/>
                <a:gd name="T14" fmla="*/ 10 w 17"/>
                <a:gd name="T15" fmla="*/ 1 h 19"/>
                <a:gd name="T16" fmla="*/ 17 w 17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9">
                  <a:moveTo>
                    <a:pt x="17" y="1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1"/>
                    <a:pt x="10" y="1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54"/>
            <p:cNvSpPr/>
            <p:nvPr userDrawn="1"/>
          </p:nvSpPr>
          <p:spPr bwMode="auto">
            <a:xfrm>
              <a:off x="3556001" y="2903538"/>
              <a:ext cx="42863" cy="42863"/>
            </a:xfrm>
            <a:custGeom>
              <a:avLst/>
              <a:gdLst>
                <a:gd name="T0" fmla="*/ 0 w 13"/>
                <a:gd name="T1" fmla="*/ 5 h 13"/>
                <a:gd name="T2" fmla="*/ 1 w 13"/>
                <a:gd name="T3" fmla="*/ 4 h 13"/>
                <a:gd name="T4" fmla="*/ 3 w 13"/>
                <a:gd name="T5" fmla="*/ 2 h 13"/>
                <a:gd name="T6" fmla="*/ 4 w 13"/>
                <a:gd name="T7" fmla="*/ 1 h 13"/>
                <a:gd name="T8" fmla="*/ 6 w 13"/>
                <a:gd name="T9" fmla="*/ 0 h 13"/>
                <a:gd name="T10" fmla="*/ 7 w 13"/>
                <a:gd name="T11" fmla="*/ 1 h 13"/>
                <a:gd name="T12" fmla="*/ 13 w 13"/>
                <a:gd name="T13" fmla="*/ 10 h 13"/>
                <a:gd name="T14" fmla="*/ 7 w 13"/>
                <a:gd name="T15" fmla="*/ 13 h 13"/>
                <a:gd name="T16" fmla="*/ 0 w 13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55"/>
            <p:cNvSpPr/>
            <p:nvPr userDrawn="1"/>
          </p:nvSpPr>
          <p:spPr bwMode="auto">
            <a:xfrm>
              <a:off x="3552826" y="2916238"/>
              <a:ext cx="250825" cy="315913"/>
            </a:xfrm>
            <a:custGeom>
              <a:avLst/>
              <a:gdLst>
                <a:gd name="T0" fmla="*/ 139 w 158"/>
                <a:gd name="T1" fmla="*/ 199 h 199"/>
                <a:gd name="T2" fmla="*/ 0 w 158"/>
                <a:gd name="T3" fmla="*/ 19 h 199"/>
                <a:gd name="T4" fmla="*/ 20 w 158"/>
                <a:gd name="T5" fmla="*/ 0 h 199"/>
                <a:gd name="T6" fmla="*/ 158 w 158"/>
                <a:gd name="T7" fmla="*/ 181 h 199"/>
                <a:gd name="T8" fmla="*/ 139 w 158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99">
                  <a:moveTo>
                    <a:pt x="139" y="199"/>
                  </a:moveTo>
                  <a:lnTo>
                    <a:pt x="0" y="19"/>
                  </a:lnTo>
                  <a:lnTo>
                    <a:pt x="20" y="0"/>
                  </a:lnTo>
                  <a:lnTo>
                    <a:pt x="158" y="181"/>
                  </a:lnTo>
                  <a:lnTo>
                    <a:pt x="139" y="199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56"/>
            <p:cNvSpPr/>
            <p:nvPr userDrawn="1"/>
          </p:nvSpPr>
          <p:spPr bwMode="auto">
            <a:xfrm>
              <a:off x="3568701" y="2916238"/>
              <a:ext cx="234950" cy="303213"/>
            </a:xfrm>
            <a:custGeom>
              <a:avLst/>
              <a:gdLst>
                <a:gd name="T0" fmla="*/ 137 w 148"/>
                <a:gd name="T1" fmla="*/ 191 h 191"/>
                <a:gd name="T2" fmla="*/ 0 w 148"/>
                <a:gd name="T3" fmla="*/ 11 h 191"/>
                <a:gd name="T4" fmla="*/ 10 w 148"/>
                <a:gd name="T5" fmla="*/ 0 h 191"/>
                <a:gd name="T6" fmla="*/ 148 w 148"/>
                <a:gd name="T7" fmla="*/ 181 h 191"/>
                <a:gd name="T8" fmla="*/ 137 w 148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91">
                  <a:moveTo>
                    <a:pt x="137" y="191"/>
                  </a:moveTo>
                  <a:lnTo>
                    <a:pt x="0" y="11"/>
                  </a:lnTo>
                  <a:lnTo>
                    <a:pt x="10" y="0"/>
                  </a:lnTo>
                  <a:lnTo>
                    <a:pt x="148" y="181"/>
                  </a:lnTo>
                  <a:lnTo>
                    <a:pt x="137" y="191"/>
                  </a:ln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57"/>
            <p:cNvSpPr/>
            <p:nvPr userDrawn="1"/>
          </p:nvSpPr>
          <p:spPr bwMode="auto">
            <a:xfrm>
              <a:off x="3541713" y="2913063"/>
              <a:ext cx="73025" cy="119063"/>
            </a:xfrm>
            <a:custGeom>
              <a:avLst/>
              <a:gdLst>
                <a:gd name="T0" fmla="*/ 13 w 22"/>
                <a:gd name="T1" fmla="*/ 1 h 36"/>
                <a:gd name="T2" fmla="*/ 12 w 22"/>
                <a:gd name="T3" fmla="*/ 0 h 36"/>
                <a:gd name="T4" fmla="*/ 1 w 22"/>
                <a:gd name="T5" fmla="*/ 10 h 36"/>
                <a:gd name="T6" fmla="*/ 1 w 22"/>
                <a:gd name="T7" fmla="*/ 12 h 36"/>
                <a:gd name="T8" fmla="*/ 19 w 22"/>
                <a:gd name="T9" fmla="*/ 36 h 36"/>
                <a:gd name="T10" fmla="*/ 22 w 22"/>
                <a:gd name="T11" fmla="*/ 36 h 36"/>
                <a:gd name="T12" fmla="*/ 16 w 22"/>
                <a:gd name="T13" fmla="*/ 28 h 36"/>
                <a:gd name="T14" fmla="*/ 15 w 22"/>
                <a:gd name="T15" fmla="*/ 28 h 36"/>
                <a:gd name="T16" fmla="*/ 3 w 22"/>
                <a:gd name="T17" fmla="*/ 12 h 36"/>
                <a:gd name="T18" fmla="*/ 3 w 22"/>
                <a:gd name="T19" fmla="*/ 11 h 36"/>
                <a:gd name="T20" fmla="*/ 13 w 22"/>
                <a:gd name="T21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6">
                  <a:moveTo>
                    <a:pt x="13" y="1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3" y="1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ABA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58"/>
            <p:cNvSpPr/>
            <p:nvPr userDrawn="1"/>
          </p:nvSpPr>
          <p:spPr bwMode="auto">
            <a:xfrm>
              <a:off x="3541713" y="2894013"/>
              <a:ext cx="23813" cy="22225"/>
            </a:xfrm>
            <a:custGeom>
              <a:avLst/>
              <a:gdLst>
                <a:gd name="T0" fmla="*/ 0 w 7"/>
                <a:gd name="T1" fmla="*/ 1 h 7"/>
                <a:gd name="T2" fmla="*/ 1 w 7"/>
                <a:gd name="T3" fmla="*/ 0 h 7"/>
                <a:gd name="T4" fmla="*/ 3 w 7"/>
                <a:gd name="T5" fmla="*/ 0 h 7"/>
                <a:gd name="T6" fmla="*/ 7 w 7"/>
                <a:gd name="T7" fmla="*/ 5 h 7"/>
                <a:gd name="T8" fmla="*/ 5 w 7"/>
                <a:gd name="T9" fmla="*/ 7 h 7"/>
                <a:gd name="T10" fmla="*/ 5 w 7"/>
                <a:gd name="T11" fmla="*/ 7 h 7"/>
                <a:gd name="T12" fmla="*/ 0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7A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259"/>
            <p:cNvSpPr>
              <a:spLocks noChangeArrowheads="1"/>
            </p:cNvSpPr>
            <p:nvPr userDrawn="1"/>
          </p:nvSpPr>
          <p:spPr bwMode="auto">
            <a:xfrm>
              <a:off x="3589338" y="3259138"/>
              <a:ext cx="579438" cy="39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0"/>
            <p:cNvSpPr/>
            <p:nvPr userDrawn="1"/>
          </p:nvSpPr>
          <p:spPr bwMode="auto">
            <a:xfrm>
              <a:off x="3357563" y="3032125"/>
              <a:ext cx="517525" cy="303213"/>
            </a:xfrm>
            <a:custGeom>
              <a:avLst/>
              <a:gdLst>
                <a:gd name="T0" fmla="*/ 0 w 157"/>
                <a:gd name="T1" fmla="*/ 37 h 92"/>
                <a:gd name="T2" fmla="*/ 71 w 157"/>
                <a:gd name="T3" fmla="*/ 1 h 92"/>
                <a:gd name="T4" fmla="*/ 121 w 157"/>
                <a:gd name="T5" fmla="*/ 16 h 92"/>
                <a:gd name="T6" fmla="*/ 153 w 157"/>
                <a:gd name="T7" fmla="*/ 60 h 92"/>
                <a:gd name="T8" fmla="*/ 142 w 157"/>
                <a:gd name="T9" fmla="*/ 62 h 92"/>
                <a:gd name="T10" fmla="*/ 128 w 157"/>
                <a:gd name="T11" fmla="*/ 50 h 92"/>
                <a:gd name="T12" fmla="*/ 117 w 157"/>
                <a:gd name="T13" fmla="*/ 39 h 92"/>
                <a:gd name="T14" fmla="*/ 106 w 157"/>
                <a:gd name="T15" fmla="*/ 36 h 92"/>
                <a:gd name="T16" fmla="*/ 65 w 157"/>
                <a:gd name="T17" fmla="*/ 80 h 92"/>
                <a:gd name="T18" fmla="*/ 24 w 157"/>
                <a:gd name="T19" fmla="*/ 73 h 92"/>
                <a:gd name="T20" fmla="*/ 0 w 157"/>
                <a:gd name="T21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92">
                  <a:moveTo>
                    <a:pt x="0" y="37"/>
                  </a:moveTo>
                  <a:cubicBezTo>
                    <a:pt x="9" y="35"/>
                    <a:pt x="67" y="3"/>
                    <a:pt x="71" y="1"/>
                  </a:cubicBezTo>
                  <a:cubicBezTo>
                    <a:pt x="75" y="0"/>
                    <a:pt x="117" y="12"/>
                    <a:pt x="121" y="16"/>
                  </a:cubicBezTo>
                  <a:cubicBezTo>
                    <a:pt x="124" y="20"/>
                    <a:pt x="157" y="59"/>
                    <a:pt x="153" y="60"/>
                  </a:cubicBezTo>
                  <a:cubicBezTo>
                    <a:pt x="150" y="62"/>
                    <a:pt x="148" y="63"/>
                    <a:pt x="142" y="62"/>
                  </a:cubicBezTo>
                  <a:cubicBezTo>
                    <a:pt x="136" y="61"/>
                    <a:pt x="128" y="50"/>
                    <a:pt x="128" y="50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9" y="64"/>
                    <a:pt x="91" y="92"/>
                    <a:pt x="65" y="80"/>
                  </a:cubicBezTo>
                  <a:cubicBezTo>
                    <a:pt x="65" y="81"/>
                    <a:pt x="23" y="71"/>
                    <a:pt x="24" y="73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61"/>
            <p:cNvSpPr/>
            <p:nvPr userDrawn="1"/>
          </p:nvSpPr>
          <p:spPr bwMode="auto">
            <a:xfrm>
              <a:off x="2012951" y="3829050"/>
              <a:ext cx="1819275" cy="1528763"/>
            </a:xfrm>
            <a:custGeom>
              <a:avLst/>
              <a:gdLst>
                <a:gd name="T0" fmla="*/ 32 w 552"/>
                <a:gd name="T1" fmla="*/ 0 h 464"/>
                <a:gd name="T2" fmla="*/ 60 w 552"/>
                <a:gd name="T3" fmla="*/ 133 h 464"/>
                <a:gd name="T4" fmla="*/ 374 w 552"/>
                <a:gd name="T5" fmla="*/ 162 h 464"/>
                <a:gd name="T6" fmla="*/ 432 w 552"/>
                <a:gd name="T7" fmla="*/ 464 h 464"/>
                <a:gd name="T8" fmla="*/ 552 w 552"/>
                <a:gd name="T9" fmla="*/ 458 h 464"/>
                <a:gd name="T10" fmla="*/ 432 w 552"/>
                <a:gd name="T11" fmla="*/ 75 h 464"/>
                <a:gd name="T12" fmla="*/ 143 w 552"/>
                <a:gd name="T13" fmla="*/ 0 h 464"/>
                <a:gd name="T14" fmla="*/ 32 w 552"/>
                <a:gd name="T1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2" h="464">
                  <a:moveTo>
                    <a:pt x="32" y="0"/>
                  </a:moveTo>
                  <a:cubicBezTo>
                    <a:pt x="20" y="32"/>
                    <a:pt x="0" y="123"/>
                    <a:pt x="60" y="133"/>
                  </a:cubicBezTo>
                  <a:cubicBezTo>
                    <a:pt x="88" y="137"/>
                    <a:pt x="374" y="162"/>
                    <a:pt x="374" y="162"/>
                  </a:cubicBezTo>
                  <a:cubicBezTo>
                    <a:pt x="432" y="464"/>
                    <a:pt x="432" y="464"/>
                    <a:pt x="432" y="464"/>
                  </a:cubicBezTo>
                  <a:cubicBezTo>
                    <a:pt x="552" y="458"/>
                    <a:pt x="552" y="458"/>
                    <a:pt x="552" y="458"/>
                  </a:cubicBezTo>
                  <a:cubicBezTo>
                    <a:pt x="522" y="386"/>
                    <a:pt x="499" y="88"/>
                    <a:pt x="432" y="75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62"/>
            <p:cNvSpPr/>
            <p:nvPr userDrawn="1"/>
          </p:nvSpPr>
          <p:spPr bwMode="auto">
            <a:xfrm>
              <a:off x="1989138" y="3733800"/>
              <a:ext cx="1236663" cy="658813"/>
            </a:xfrm>
            <a:custGeom>
              <a:avLst/>
              <a:gdLst>
                <a:gd name="T0" fmla="*/ 375 w 375"/>
                <a:gd name="T1" fmla="*/ 67 h 200"/>
                <a:gd name="T2" fmla="*/ 335 w 375"/>
                <a:gd name="T3" fmla="*/ 200 h 200"/>
                <a:gd name="T4" fmla="*/ 22 w 375"/>
                <a:gd name="T5" fmla="*/ 155 h 200"/>
                <a:gd name="T6" fmla="*/ 53 w 375"/>
                <a:gd name="T7" fmla="*/ 16 h 200"/>
                <a:gd name="T8" fmla="*/ 375 w 375"/>
                <a:gd name="T9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0">
                  <a:moveTo>
                    <a:pt x="375" y="67"/>
                  </a:moveTo>
                  <a:cubicBezTo>
                    <a:pt x="372" y="78"/>
                    <a:pt x="354" y="200"/>
                    <a:pt x="335" y="200"/>
                  </a:cubicBezTo>
                  <a:cubicBezTo>
                    <a:pt x="315" y="200"/>
                    <a:pt x="42" y="184"/>
                    <a:pt x="22" y="155"/>
                  </a:cubicBezTo>
                  <a:cubicBezTo>
                    <a:pt x="1" y="127"/>
                    <a:pt x="0" y="33"/>
                    <a:pt x="53" y="16"/>
                  </a:cubicBezTo>
                  <a:cubicBezTo>
                    <a:pt x="107" y="0"/>
                    <a:pt x="375" y="67"/>
                    <a:pt x="375" y="67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63"/>
            <p:cNvSpPr/>
            <p:nvPr userDrawn="1"/>
          </p:nvSpPr>
          <p:spPr bwMode="auto">
            <a:xfrm>
              <a:off x="1924051" y="2481263"/>
              <a:ext cx="771525" cy="1831975"/>
            </a:xfrm>
            <a:custGeom>
              <a:avLst/>
              <a:gdLst>
                <a:gd name="T0" fmla="*/ 39 w 234"/>
                <a:gd name="T1" fmla="*/ 17 h 556"/>
                <a:gd name="T2" fmla="*/ 69 w 234"/>
                <a:gd name="T3" fmla="*/ 3 h 556"/>
                <a:gd name="T4" fmla="*/ 144 w 234"/>
                <a:gd name="T5" fmla="*/ 72 h 556"/>
                <a:gd name="T6" fmla="*/ 67 w 234"/>
                <a:gd name="T7" fmla="*/ 517 h 556"/>
                <a:gd name="T8" fmla="*/ 1 w 234"/>
                <a:gd name="T9" fmla="*/ 502 h 556"/>
                <a:gd name="T10" fmla="*/ 18 w 234"/>
                <a:gd name="T11" fmla="*/ 219 h 556"/>
                <a:gd name="T12" fmla="*/ 39 w 234"/>
                <a:gd name="T13" fmla="*/ 1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556">
                  <a:moveTo>
                    <a:pt x="39" y="17"/>
                  </a:moveTo>
                  <a:cubicBezTo>
                    <a:pt x="55" y="7"/>
                    <a:pt x="53" y="0"/>
                    <a:pt x="69" y="3"/>
                  </a:cubicBezTo>
                  <a:cubicBezTo>
                    <a:pt x="84" y="6"/>
                    <a:pt x="141" y="76"/>
                    <a:pt x="144" y="72"/>
                  </a:cubicBezTo>
                  <a:cubicBezTo>
                    <a:pt x="146" y="69"/>
                    <a:pt x="234" y="556"/>
                    <a:pt x="67" y="517"/>
                  </a:cubicBezTo>
                  <a:cubicBezTo>
                    <a:pt x="1" y="502"/>
                    <a:pt x="1" y="502"/>
                    <a:pt x="1" y="502"/>
                  </a:cubicBezTo>
                  <a:cubicBezTo>
                    <a:pt x="1" y="502"/>
                    <a:pt x="44" y="334"/>
                    <a:pt x="18" y="219"/>
                  </a:cubicBezTo>
                  <a:cubicBezTo>
                    <a:pt x="0" y="140"/>
                    <a:pt x="23" y="27"/>
                    <a:pt x="39" y="17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4"/>
            <p:cNvSpPr/>
            <p:nvPr userDrawn="1"/>
          </p:nvSpPr>
          <p:spPr bwMode="auto">
            <a:xfrm>
              <a:off x="2971801" y="3057525"/>
              <a:ext cx="484188" cy="228600"/>
            </a:xfrm>
            <a:custGeom>
              <a:avLst/>
              <a:gdLst>
                <a:gd name="T0" fmla="*/ 0 w 147"/>
                <a:gd name="T1" fmla="*/ 0 h 69"/>
                <a:gd name="T2" fmla="*/ 145 w 147"/>
                <a:gd name="T3" fmla="*/ 22 h 69"/>
                <a:gd name="T4" fmla="*/ 142 w 147"/>
                <a:gd name="T5" fmla="*/ 65 h 69"/>
                <a:gd name="T6" fmla="*/ 14 w 147"/>
                <a:gd name="T7" fmla="*/ 56 h 69"/>
                <a:gd name="T8" fmla="*/ 0 w 14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69">
                  <a:moveTo>
                    <a:pt x="0" y="0"/>
                  </a:moveTo>
                  <a:cubicBezTo>
                    <a:pt x="7" y="2"/>
                    <a:pt x="147" y="27"/>
                    <a:pt x="145" y="22"/>
                  </a:cubicBezTo>
                  <a:cubicBezTo>
                    <a:pt x="143" y="17"/>
                    <a:pt x="146" y="69"/>
                    <a:pt x="142" y="65"/>
                  </a:cubicBezTo>
                  <a:cubicBezTo>
                    <a:pt x="138" y="61"/>
                    <a:pt x="14" y="56"/>
                    <a:pt x="14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65"/>
            <p:cNvSpPr/>
            <p:nvPr userDrawn="1"/>
          </p:nvSpPr>
          <p:spPr bwMode="auto">
            <a:xfrm>
              <a:off x="3017838" y="3062288"/>
              <a:ext cx="161925" cy="209550"/>
            </a:xfrm>
            <a:custGeom>
              <a:avLst/>
              <a:gdLst>
                <a:gd name="T0" fmla="*/ 17 w 102"/>
                <a:gd name="T1" fmla="*/ 16 h 132"/>
                <a:gd name="T2" fmla="*/ 102 w 102"/>
                <a:gd name="T3" fmla="*/ 10 h 132"/>
                <a:gd name="T4" fmla="*/ 96 w 102"/>
                <a:gd name="T5" fmla="*/ 132 h 132"/>
                <a:gd name="T6" fmla="*/ 46 w 102"/>
                <a:gd name="T7" fmla="*/ 130 h 132"/>
                <a:gd name="T8" fmla="*/ 0 w 102"/>
                <a:gd name="T9" fmla="*/ 114 h 132"/>
                <a:gd name="T10" fmla="*/ 4 w 102"/>
                <a:gd name="T11" fmla="*/ 0 h 132"/>
                <a:gd name="T12" fmla="*/ 17 w 102"/>
                <a:gd name="T13" fmla="*/ 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32">
                  <a:moveTo>
                    <a:pt x="17" y="16"/>
                  </a:moveTo>
                  <a:lnTo>
                    <a:pt x="102" y="10"/>
                  </a:lnTo>
                  <a:lnTo>
                    <a:pt x="96" y="132"/>
                  </a:lnTo>
                  <a:lnTo>
                    <a:pt x="46" y="130"/>
                  </a:lnTo>
                  <a:lnTo>
                    <a:pt x="0" y="114"/>
                  </a:lnTo>
                  <a:lnTo>
                    <a:pt x="4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66"/>
            <p:cNvSpPr/>
            <p:nvPr userDrawn="1"/>
          </p:nvSpPr>
          <p:spPr bwMode="auto">
            <a:xfrm>
              <a:off x="1985963" y="2514600"/>
              <a:ext cx="1150938" cy="768350"/>
            </a:xfrm>
            <a:custGeom>
              <a:avLst/>
              <a:gdLst>
                <a:gd name="T0" fmla="*/ 88 w 349"/>
                <a:gd name="T1" fmla="*/ 26 h 233"/>
                <a:gd name="T2" fmla="*/ 219 w 349"/>
                <a:gd name="T3" fmla="*/ 134 h 233"/>
                <a:gd name="T4" fmla="*/ 349 w 349"/>
                <a:gd name="T5" fmla="*/ 169 h 233"/>
                <a:gd name="T6" fmla="*/ 344 w 349"/>
                <a:gd name="T7" fmla="*/ 233 h 233"/>
                <a:gd name="T8" fmla="*/ 199 w 349"/>
                <a:gd name="T9" fmla="*/ 209 h 233"/>
                <a:gd name="T10" fmla="*/ 36 w 349"/>
                <a:gd name="T11" fmla="*/ 89 h 233"/>
                <a:gd name="T12" fmla="*/ 88 w 349"/>
                <a:gd name="T13" fmla="*/ 2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33">
                  <a:moveTo>
                    <a:pt x="88" y="26"/>
                  </a:moveTo>
                  <a:cubicBezTo>
                    <a:pt x="89" y="27"/>
                    <a:pt x="174" y="105"/>
                    <a:pt x="219" y="134"/>
                  </a:cubicBezTo>
                  <a:cubicBezTo>
                    <a:pt x="226" y="137"/>
                    <a:pt x="349" y="168"/>
                    <a:pt x="349" y="169"/>
                  </a:cubicBezTo>
                  <a:cubicBezTo>
                    <a:pt x="344" y="233"/>
                    <a:pt x="344" y="233"/>
                    <a:pt x="344" y="233"/>
                  </a:cubicBezTo>
                  <a:cubicBezTo>
                    <a:pt x="343" y="233"/>
                    <a:pt x="255" y="230"/>
                    <a:pt x="199" y="209"/>
                  </a:cubicBezTo>
                  <a:cubicBezTo>
                    <a:pt x="119" y="166"/>
                    <a:pt x="36" y="90"/>
                    <a:pt x="36" y="89"/>
                  </a:cubicBezTo>
                  <a:cubicBezTo>
                    <a:pt x="0" y="53"/>
                    <a:pt x="56" y="0"/>
                    <a:pt x="88" y="2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67"/>
            <p:cNvSpPr/>
            <p:nvPr userDrawn="1"/>
          </p:nvSpPr>
          <p:spPr bwMode="auto">
            <a:xfrm>
              <a:off x="2081213" y="2781300"/>
              <a:ext cx="1042988" cy="501650"/>
            </a:xfrm>
            <a:custGeom>
              <a:avLst/>
              <a:gdLst>
                <a:gd name="T0" fmla="*/ 316 w 316"/>
                <a:gd name="T1" fmla="*/ 136 h 152"/>
                <a:gd name="T2" fmla="*/ 315 w 316"/>
                <a:gd name="T3" fmla="*/ 152 h 152"/>
                <a:gd name="T4" fmla="*/ 170 w 316"/>
                <a:gd name="T5" fmla="*/ 128 h 152"/>
                <a:gd name="T6" fmla="*/ 7 w 316"/>
                <a:gd name="T7" fmla="*/ 8 h 152"/>
                <a:gd name="T8" fmla="*/ 0 w 316"/>
                <a:gd name="T9" fmla="*/ 0 h 152"/>
                <a:gd name="T10" fmla="*/ 154 w 316"/>
                <a:gd name="T11" fmla="*/ 102 h 152"/>
                <a:gd name="T12" fmla="*/ 316 w 316"/>
                <a:gd name="T1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152">
                  <a:moveTo>
                    <a:pt x="316" y="136"/>
                  </a:moveTo>
                  <a:cubicBezTo>
                    <a:pt x="315" y="152"/>
                    <a:pt x="315" y="152"/>
                    <a:pt x="315" y="152"/>
                  </a:cubicBezTo>
                  <a:cubicBezTo>
                    <a:pt x="314" y="152"/>
                    <a:pt x="226" y="149"/>
                    <a:pt x="170" y="128"/>
                  </a:cubicBezTo>
                  <a:cubicBezTo>
                    <a:pt x="90" y="85"/>
                    <a:pt x="7" y="9"/>
                    <a:pt x="7" y="8"/>
                  </a:cubicBezTo>
                  <a:cubicBezTo>
                    <a:pt x="4" y="6"/>
                    <a:pt x="2" y="3"/>
                    <a:pt x="0" y="0"/>
                  </a:cubicBezTo>
                  <a:cubicBezTo>
                    <a:pt x="30" y="21"/>
                    <a:pt x="130" y="88"/>
                    <a:pt x="154" y="102"/>
                  </a:cubicBezTo>
                  <a:cubicBezTo>
                    <a:pt x="190" y="124"/>
                    <a:pt x="272" y="128"/>
                    <a:pt x="316" y="136"/>
                  </a:cubicBez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68"/>
            <p:cNvSpPr/>
            <p:nvPr userDrawn="1"/>
          </p:nvSpPr>
          <p:spPr bwMode="auto">
            <a:xfrm>
              <a:off x="2128838" y="1931988"/>
              <a:ext cx="134938" cy="223838"/>
            </a:xfrm>
            <a:custGeom>
              <a:avLst/>
              <a:gdLst>
                <a:gd name="T0" fmla="*/ 29 w 41"/>
                <a:gd name="T1" fmla="*/ 3 h 68"/>
                <a:gd name="T2" fmla="*/ 7 w 41"/>
                <a:gd name="T3" fmla="*/ 10 h 68"/>
                <a:gd name="T4" fmla="*/ 7 w 41"/>
                <a:gd name="T5" fmla="*/ 56 h 68"/>
                <a:gd name="T6" fmla="*/ 31 w 41"/>
                <a:gd name="T7" fmla="*/ 63 h 68"/>
                <a:gd name="T8" fmla="*/ 35 w 41"/>
                <a:gd name="T9" fmla="*/ 46 h 68"/>
                <a:gd name="T10" fmla="*/ 26 w 41"/>
                <a:gd name="T11" fmla="*/ 34 h 68"/>
                <a:gd name="T12" fmla="*/ 34 w 41"/>
                <a:gd name="T13" fmla="*/ 28 h 68"/>
                <a:gd name="T14" fmla="*/ 33 w 41"/>
                <a:gd name="T15" fmla="*/ 9 h 68"/>
                <a:gd name="T16" fmla="*/ 29 w 41"/>
                <a:gd name="T17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68">
                  <a:moveTo>
                    <a:pt x="29" y="3"/>
                  </a:moveTo>
                  <a:cubicBezTo>
                    <a:pt x="27" y="3"/>
                    <a:pt x="15" y="0"/>
                    <a:pt x="7" y="10"/>
                  </a:cubicBezTo>
                  <a:cubicBezTo>
                    <a:pt x="0" y="20"/>
                    <a:pt x="1" y="48"/>
                    <a:pt x="7" y="56"/>
                  </a:cubicBezTo>
                  <a:cubicBezTo>
                    <a:pt x="13" y="64"/>
                    <a:pt x="24" y="68"/>
                    <a:pt x="31" y="63"/>
                  </a:cubicBezTo>
                  <a:cubicBezTo>
                    <a:pt x="38" y="57"/>
                    <a:pt x="41" y="51"/>
                    <a:pt x="35" y="46"/>
                  </a:cubicBezTo>
                  <a:cubicBezTo>
                    <a:pt x="29" y="42"/>
                    <a:pt x="24" y="37"/>
                    <a:pt x="26" y="34"/>
                  </a:cubicBezTo>
                  <a:cubicBezTo>
                    <a:pt x="28" y="30"/>
                    <a:pt x="31" y="32"/>
                    <a:pt x="34" y="28"/>
                  </a:cubicBezTo>
                  <a:cubicBezTo>
                    <a:pt x="37" y="25"/>
                    <a:pt x="35" y="16"/>
                    <a:pt x="33" y="9"/>
                  </a:cubicBezTo>
                  <a:cubicBezTo>
                    <a:pt x="31" y="3"/>
                    <a:pt x="29" y="3"/>
                    <a:pt x="29" y="3"/>
                  </a:cubicBez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69"/>
            <p:cNvSpPr/>
            <p:nvPr userDrawn="1"/>
          </p:nvSpPr>
          <p:spPr bwMode="auto">
            <a:xfrm>
              <a:off x="8075613" y="5314950"/>
              <a:ext cx="701675" cy="296863"/>
            </a:xfrm>
            <a:custGeom>
              <a:avLst/>
              <a:gdLst>
                <a:gd name="T0" fmla="*/ 210 w 213"/>
                <a:gd name="T1" fmla="*/ 3 h 90"/>
                <a:gd name="T2" fmla="*/ 213 w 213"/>
                <a:gd name="T3" fmla="*/ 84 h 90"/>
                <a:gd name="T4" fmla="*/ 154 w 213"/>
                <a:gd name="T5" fmla="*/ 83 h 90"/>
                <a:gd name="T6" fmla="*/ 155 w 213"/>
                <a:gd name="T7" fmla="*/ 73 h 90"/>
                <a:gd name="T8" fmla="*/ 60 w 213"/>
                <a:gd name="T9" fmla="*/ 83 h 90"/>
                <a:gd name="T10" fmla="*/ 1 w 213"/>
                <a:gd name="T11" fmla="*/ 64 h 90"/>
                <a:gd name="T12" fmla="*/ 3 w 213"/>
                <a:gd name="T13" fmla="*/ 55 h 90"/>
                <a:gd name="T14" fmla="*/ 10 w 213"/>
                <a:gd name="T15" fmla="*/ 45 h 90"/>
                <a:gd name="T16" fmla="*/ 146 w 213"/>
                <a:gd name="T17" fmla="*/ 1 h 90"/>
                <a:gd name="T18" fmla="*/ 210 w 213"/>
                <a:gd name="T19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90">
                  <a:moveTo>
                    <a:pt x="210" y="3"/>
                  </a:moveTo>
                  <a:cubicBezTo>
                    <a:pt x="210" y="7"/>
                    <a:pt x="213" y="84"/>
                    <a:pt x="213" y="8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30" y="90"/>
                    <a:pt x="68" y="85"/>
                    <a:pt x="60" y="83"/>
                  </a:cubicBezTo>
                  <a:cubicBezTo>
                    <a:pt x="29" y="76"/>
                    <a:pt x="1" y="64"/>
                    <a:pt x="1" y="6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0" y="45"/>
                    <a:pt x="10" y="45"/>
                  </a:cubicBezTo>
                  <a:cubicBezTo>
                    <a:pt x="107" y="39"/>
                    <a:pt x="129" y="8"/>
                    <a:pt x="146" y="1"/>
                  </a:cubicBezTo>
                  <a:cubicBezTo>
                    <a:pt x="148" y="0"/>
                    <a:pt x="210" y="3"/>
                    <a:pt x="210" y="3"/>
                  </a:cubicBezTo>
                  <a:close/>
                </a:path>
              </a:pathLst>
            </a:custGeom>
            <a:solidFill>
              <a:srgbClr val="202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70"/>
            <p:cNvSpPr/>
            <p:nvPr userDrawn="1"/>
          </p:nvSpPr>
          <p:spPr bwMode="auto">
            <a:xfrm>
              <a:off x="8262938" y="3978275"/>
              <a:ext cx="1217613" cy="1435100"/>
            </a:xfrm>
            <a:custGeom>
              <a:avLst/>
              <a:gdLst>
                <a:gd name="T0" fmla="*/ 369 w 369"/>
                <a:gd name="T1" fmla="*/ 112 h 436"/>
                <a:gd name="T2" fmla="*/ 352 w 369"/>
                <a:gd name="T3" fmla="*/ 0 h 436"/>
                <a:gd name="T4" fmla="*/ 14 w 369"/>
                <a:gd name="T5" fmla="*/ 68 h 436"/>
                <a:gd name="T6" fmla="*/ 35 w 369"/>
                <a:gd name="T7" fmla="*/ 436 h 436"/>
                <a:gd name="T8" fmla="*/ 160 w 369"/>
                <a:gd name="T9" fmla="*/ 414 h 436"/>
                <a:gd name="T10" fmla="*/ 109 w 369"/>
                <a:gd name="T11" fmla="*/ 133 h 436"/>
                <a:gd name="T12" fmla="*/ 369 w 369"/>
                <a:gd name="T13" fmla="*/ 11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436">
                  <a:moveTo>
                    <a:pt x="369" y="112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352" y="0"/>
                    <a:pt x="33" y="19"/>
                    <a:pt x="14" y="68"/>
                  </a:cubicBezTo>
                  <a:cubicBezTo>
                    <a:pt x="0" y="107"/>
                    <a:pt x="35" y="436"/>
                    <a:pt x="35" y="436"/>
                  </a:cubicBezTo>
                  <a:cubicBezTo>
                    <a:pt x="160" y="414"/>
                    <a:pt x="160" y="414"/>
                    <a:pt x="160" y="414"/>
                  </a:cubicBezTo>
                  <a:cubicBezTo>
                    <a:pt x="160" y="414"/>
                    <a:pt x="104" y="135"/>
                    <a:pt x="109" y="133"/>
                  </a:cubicBezTo>
                  <a:cubicBezTo>
                    <a:pt x="115" y="131"/>
                    <a:pt x="369" y="112"/>
                    <a:pt x="369" y="112"/>
                  </a:cubicBez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71"/>
            <p:cNvSpPr/>
            <p:nvPr userDrawn="1"/>
          </p:nvSpPr>
          <p:spPr bwMode="auto">
            <a:xfrm>
              <a:off x="7977188" y="5314950"/>
              <a:ext cx="711200" cy="296863"/>
            </a:xfrm>
            <a:custGeom>
              <a:avLst/>
              <a:gdLst>
                <a:gd name="T0" fmla="*/ 216 w 216"/>
                <a:gd name="T1" fmla="*/ 18 h 90"/>
                <a:gd name="T2" fmla="*/ 213 w 216"/>
                <a:gd name="T3" fmla="*/ 84 h 90"/>
                <a:gd name="T4" fmla="*/ 154 w 216"/>
                <a:gd name="T5" fmla="*/ 83 h 90"/>
                <a:gd name="T6" fmla="*/ 155 w 216"/>
                <a:gd name="T7" fmla="*/ 73 h 90"/>
                <a:gd name="T8" fmla="*/ 60 w 216"/>
                <a:gd name="T9" fmla="*/ 83 h 90"/>
                <a:gd name="T10" fmla="*/ 1 w 216"/>
                <a:gd name="T11" fmla="*/ 64 h 90"/>
                <a:gd name="T12" fmla="*/ 3 w 216"/>
                <a:gd name="T13" fmla="*/ 55 h 90"/>
                <a:gd name="T14" fmla="*/ 10 w 216"/>
                <a:gd name="T15" fmla="*/ 45 h 90"/>
                <a:gd name="T16" fmla="*/ 146 w 216"/>
                <a:gd name="T17" fmla="*/ 1 h 90"/>
                <a:gd name="T18" fmla="*/ 216 w 216"/>
                <a:gd name="T19" fmla="*/ 1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90">
                  <a:moveTo>
                    <a:pt x="216" y="18"/>
                  </a:moveTo>
                  <a:cubicBezTo>
                    <a:pt x="216" y="22"/>
                    <a:pt x="213" y="84"/>
                    <a:pt x="213" y="8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30" y="90"/>
                    <a:pt x="68" y="85"/>
                    <a:pt x="60" y="83"/>
                  </a:cubicBezTo>
                  <a:cubicBezTo>
                    <a:pt x="29" y="76"/>
                    <a:pt x="1" y="64"/>
                    <a:pt x="1" y="6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0" y="45"/>
                    <a:pt x="10" y="45"/>
                  </a:cubicBezTo>
                  <a:cubicBezTo>
                    <a:pt x="107" y="39"/>
                    <a:pt x="129" y="8"/>
                    <a:pt x="146" y="1"/>
                  </a:cubicBezTo>
                  <a:cubicBezTo>
                    <a:pt x="148" y="0"/>
                    <a:pt x="216" y="18"/>
                    <a:pt x="216" y="18"/>
                  </a:cubicBezTo>
                  <a:close/>
                </a:path>
              </a:pathLst>
            </a:custGeom>
            <a:solidFill>
              <a:srgbClr val="262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72"/>
            <p:cNvSpPr/>
            <p:nvPr userDrawn="1"/>
          </p:nvSpPr>
          <p:spPr bwMode="auto">
            <a:xfrm>
              <a:off x="9731376" y="4518025"/>
              <a:ext cx="203200" cy="239713"/>
            </a:xfrm>
            <a:custGeom>
              <a:avLst/>
              <a:gdLst>
                <a:gd name="T0" fmla="*/ 18 w 62"/>
                <a:gd name="T1" fmla="*/ 35 h 73"/>
                <a:gd name="T2" fmla="*/ 21 w 62"/>
                <a:gd name="T3" fmla="*/ 52 h 73"/>
                <a:gd name="T4" fmla="*/ 41 w 62"/>
                <a:gd name="T5" fmla="*/ 69 h 73"/>
                <a:gd name="T6" fmla="*/ 58 w 62"/>
                <a:gd name="T7" fmla="*/ 66 h 73"/>
                <a:gd name="T8" fmla="*/ 56 w 62"/>
                <a:gd name="T9" fmla="*/ 47 h 73"/>
                <a:gd name="T10" fmla="*/ 36 w 62"/>
                <a:gd name="T11" fmla="*/ 31 h 73"/>
                <a:gd name="T12" fmla="*/ 21 w 62"/>
                <a:gd name="T13" fmla="*/ 32 h 73"/>
                <a:gd name="T14" fmla="*/ 7 w 62"/>
                <a:gd name="T15" fmla="*/ 21 h 73"/>
                <a:gd name="T16" fmla="*/ 5 w 62"/>
                <a:gd name="T17" fmla="*/ 0 h 73"/>
                <a:gd name="T18" fmla="*/ 0 w 62"/>
                <a:gd name="T19" fmla="*/ 1 h 73"/>
                <a:gd name="T20" fmla="*/ 2 w 62"/>
                <a:gd name="T21" fmla="*/ 22 h 73"/>
                <a:gd name="T22" fmla="*/ 2 w 62"/>
                <a:gd name="T23" fmla="*/ 23 h 73"/>
                <a:gd name="T24" fmla="*/ 3 w 62"/>
                <a:gd name="T25" fmla="*/ 24 h 73"/>
                <a:gd name="T26" fmla="*/ 18 w 62"/>
                <a:gd name="T27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73">
                  <a:moveTo>
                    <a:pt x="18" y="35"/>
                  </a:moveTo>
                  <a:cubicBezTo>
                    <a:pt x="15" y="41"/>
                    <a:pt x="17" y="48"/>
                    <a:pt x="21" y="52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4" y="72"/>
                    <a:pt x="58" y="66"/>
                  </a:cubicBezTo>
                  <a:cubicBezTo>
                    <a:pt x="62" y="60"/>
                    <a:pt x="61" y="52"/>
                    <a:pt x="56" y="4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1" y="27"/>
                    <a:pt x="25" y="27"/>
                    <a:pt x="21" y="3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4"/>
                    <a:pt x="3" y="24"/>
                    <a:pt x="3" y="24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273"/>
            <p:cNvSpPr>
              <a:spLocks noChangeArrowheads="1"/>
            </p:cNvSpPr>
            <p:nvPr userDrawn="1"/>
          </p:nvSpPr>
          <p:spPr bwMode="auto">
            <a:xfrm>
              <a:off x="9434513" y="4484688"/>
              <a:ext cx="111125" cy="498475"/>
            </a:xfrm>
            <a:prstGeom prst="rect">
              <a:avLst/>
            </a:pr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274"/>
            <p:cNvSpPr>
              <a:spLocks noChangeArrowheads="1"/>
            </p:cNvSpPr>
            <p:nvPr userDrawn="1"/>
          </p:nvSpPr>
          <p:spPr bwMode="auto">
            <a:xfrm>
              <a:off x="9434513" y="4484688"/>
              <a:ext cx="55563" cy="49847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75"/>
            <p:cNvSpPr/>
            <p:nvPr userDrawn="1"/>
          </p:nvSpPr>
          <p:spPr bwMode="auto">
            <a:xfrm>
              <a:off x="10020301" y="3133725"/>
              <a:ext cx="390525" cy="1344613"/>
            </a:xfrm>
            <a:custGeom>
              <a:avLst/>
              <a:gdLst>
                <a:gd name="T0" fmla="*/ 87 w 118"/>
                <a:gd name="T1" fmla="*/ 0 h 408"/>
                <a:gd name="T2" fmla="*/ 88 w 118"/>
                <a:gd name="T3" fmla="*/ 75 h 408"/>
                <a:gd name="T4" fmla="*/ 0 w 118"/>
                <a:gd name="T5" fmla="*/ 382 h 408"/>
                <a:gd name="T6" fmla="*/ 1 w 118"/>
                <a:gd name="T7" fmla="*/ 408 h 408"/>
                <a:gd name="T8" fmla="*/ 112 w 118"/>
                <a:gd name="T9" fmla="*/ 74 h 408"/>
                <a:gd name="T10" fmla="*/ 111 w 118"/>
                <a:gd name="T11" fmla="*/ 0 h 408"/>
                <a:gd name="T12" fmla="*/ 87 w 118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408">
                  <a:moveTo>
                    <a:pt x="87" y="0"/>
                  </a:moveTo>
                  <a:cubicBezTo>
                    <a:pt x="87" y="26"/>
                    <a:pt x="88" y="50"/>
                    <a:pt x="88" y="75"/>
                  </a:cubicBezTo>
                  <a:cubicBezTo>
                    <a:pt x="91" y="239"/>
                    <a:pt x="93" y="378"/>
                    <a:pt x="0" y="382"/>
                  </a:cubicBezTo>
                  <a:cubicBezTo>
                    <a:pt x="1" y="408"/>
                    <a:pt x="1" y="408"/>
                    <a:pt x="1" y="408"/>
                  </a:cubicBezTo>
                  <a:cubicBezTo>
                    <a:pt x="118" y="404"/>
                    <a:pt x="115" y="252"/>
                    <a:pt x="112" y="74"/>
                  </a:cubicBezTo>
                  <a:cubicBezTo>
                    <a:pt x="112" y="50"/>
                    <a:pt x="111" y="25"/>
                    <a:pt x="111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76"/>
            <p:cNvSpPr/>
            <p:nvPr userDrawn="1"/>
          </p:nvSpPr>
          <p:spPr bwMode="auto">
            <a:xfrm>
              <a:off x="10020301" y="3133725"/>
              <a:ext cx="347663" cy="1341438"/>
            </a:xfrm>
            <a:custGeom>
              <a:avLst/>
              <a:gdLst>
                <a:gd name="T0" fmla="*/ 87 w 105"/>
                <a:gd name="T1" fmla="*/ 0 h 407"/>
                <a:gd name="T2" fmla="*/ 88 w 105"/>
                <a:gd name="T3" fmla="*/ 75 h 407"/>
                <a:gd name="T4" fmla="*/ 0 w 105"/>
                <a:gd name="T5" fmla="*/ 382 h 407"/>
                <a:gd name="T6" fmla="*/ 1 w 105"/>
                <a:gd name="T7" fmla="*/ 407 h 407"/>
                <a:gd name="T8" fmla="*/ 100 w 105"/>
                <a:gd name="T9" fmla="*/ 74 h 407"/>
                <a:gd name="T10" fmla="*/ 99 w 105"/>
                <a:gd name="T11" fmla="*/ 0 h 407"/>
                <a:gd name="T12" fmla="*/ 87 w 105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07">
                  <a:moveTo>
                    <a:pt x="87" y="0"/>
                  </a:moveTo>
                  <a:cubicBezTo>
                    <a:pt x="87" y="26"/>
                    <a:pt x="88" y="50"/>
                    <a:pt x="88" y="75"/>
                  </a:cubicBezTo>
                  <a:cubicBezTo>
                    <a:pt x="91" y="239"/>
                    <a:pt x="93" y="378"/>
                    <a:pt x="0" y="382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05" y="393"/>
                    <a:pt x="103" y="246"/>
                    <a:pt x="100" y="74"/>
                  </a:cubicBezTo>
                  <a:cubicBezTo>
                    <a:pt x="100" y="50"/>
                    <a:pt x="99" y="25"/>
                    <a:pt x="99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494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77"/>
            <p:cNvSpPr/>
            <p:nvPr userDrawn="1"/>
          </p:nvSpPr>
          <p:spPr bwMode="auto">
            <a:xfrm>
              <a:off x="8755063" y="4138613"/>
              <a:ext cx="1473200" cy="346075"/>
            </a:xfrm>
            <a:custGeom>
              <a:avLst/>
              <a:gdLst>
                <a:gd name="T0" fmla="*/ 224 w 447"/>
                <a:gd name="T1" fmla="*/ 0 h 105"/>
                <a:gd name="T2" fmla="*/ 0 w 447"/>
                <a:gd name="T3" fmla="*/ 94 h 105"/>
                <a:gd name="T4" fmla="*/ 2 w 447"/>
                <a:gd name="T5" fmla="*/ 105 h 105"/>
                <a:gd name="T6" fmla="*/ 446 w 447"/>
                <a:gd name="T7" fmla="*/ 105 h 105"/>
                <a:gd name="T8" fmla="*/ 447 w 447"/>
                <a:gd name="T9" fmla="*/ 94 h 105"/>
                <a:gd name="T10" fmla="*/ 224 w 44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05">
                  <a:moveTo>
                    <a:pt x="224" y="0"/>
                  </a:moveTo>
                  <a:cubicBezTo>
                    <a:pt x="100" y="0"/>
                    <a:pt x="0" y="42"/>
                    <a:pt x="0" y="94"/>
                  </a:cubicBezTo>
                  <a:cubicBezTo>
                    <a:pt x="0" y="98"/>
                    <a:pt x="1" y="102"/>
                    <a:pt x="2" y="105"/>
                  </a:cubicBezTo>
                  <a:cubicBezTo>
                    <a:pt x="446" y="105"/>
                    <a:pt x="446" y="105"/>
                    <a:pt x="446" y="105"/>
                  </a:cubicBezTo>
                  <a:cubicBezTo>
                    <a:pt x="447" y="102"/>
                    <a:pt x="447" y="98"/>
                    <a:pt x="447" y="94"/>
                  </a:cubicBezTo>
                  <a:cubicBezTo>
                    <a:pt x="447" y="42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78"/>
            <p:cNvSpPr/>
            <p:nvPr userDrawn="1"/>
          </p:nvSpPr>
          <p:spPr bwMode="auto">
            <a:xfrm>
              <a:off x="8751888" y="4445000"/>
              <a:ext cx="1476375" cy="146050"/>
            </a:xfrm>
            <a:custGeom>
              <a:avLst/>
              <a:gdLst>
                <a:gd name="T0" fmla="*/ 0 w 448"/>
                <a:gd name="T1" fmla="*/ 0 h 44"/>
                <a:gd name="T2" fmla="*/ 0 w 448"/>
                <a:gd name="T3" fmla="*/ 3 h 44"/>
                <a:gd name="T4" fmla="*/ 23 w 448"/>
                <a:gd name="T5" fmla="*/ 28 h 44"/>
                <a:gd name="T6" fmla="*/ 109 w 448"/>
                <a:gd name="T7" fmla="*/ 28 h 44"/>
                <a:gd name="T8" fmla="*/ 224 w 448"/>
                <a:gd name="T9" fmla="*/ 44 h 44"/>
                <a:gd name="T10" fmla="*/ 340 w 448"/>
                <a:gd name="T11" fmla="*/ 28 h 44"/>
                <a:gd name="T12" fmla="*/ 425 w 448"/>
                <a:gd name="T13" fmla="*/ 28 h 44"/>
                <a:gd name="T14" fmla="*/ 448 w 448"/>
                <a:gd name="T15" fmla="*/ 3 h 44"/>
                <a:gd name="T16" fmla="*/ 448 w 448"/>
                <a:gd name="T17" fmla="*/ 0 h 44"/>
                <a:gd name="T18" fmla="*/ 0 w 448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4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7"/>
                    <a:pt x="10" y="28"/>
                    <a:pt x="23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8" y="37"/>
                    <a:pt x="166" y="44"/>
                    <a:pt x="224" y="44"/>
                  </a:cubicBezTo>
                  <a:cubicBezTo>
                    <a:pt x="282" y="44"/>
                    <a:pt x="330" y="37"/>
                    <a:pt x="340" y="28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438" y="28"/>
                    <a:pt x="448" y="17"/>
                    <a:pt x="448" y="3"/>
                  </a:cubicBezTo>
                  <a:cubicBezTo>
                    <a:pt x="448" y="2"/>
                    <a:pt x="448" y="1"/>
                    <a:pt x="4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79"/>
            <p:cNvSpPr/>
            <p:nvPr userDrawn="1"/>
          </p:nvSpPr>
          <p:spPr bwMode="auto">
            <a:xfrm>
              <a:off x="10225088" y="2890838"/>
              <a:ext cx="201613" cy="371475"/>
            </a:xfrm>
            <a:custGeom>
              <a:avLst/>
              <a:gdLst>
                <a:gd name="T0" fmla="*/ 42 w 61"/>
                <a:gd name="T1" fmla="*/ 0 h 113"/>
                <a:gd name="T2" fmla="*/ 19 w 61"/>
                <a:gd name="T3" fmla="*/ 0 h 113"/>
                <a:gd name="T4" fmla="*/ 0 w 61"/>
                <a:gd name="T5" fmla="*/ 21 h 113"/>
                <a:gd name="T6" fmla="*/ 0 w 61"/>
                <a:gd name="T7" fmla="*/ 92 h 113"/>
                <a:gd name="T8" fmla="*/ 19 w 61"/>
                <a:gd name="T9" fmla="*/ 113 h 113"/>
                <a:gd name="T10" fmla="*/ 42 w 61"/>
                <a:gd name="T11" fmla="*/ 113 h 113"/>
                <a:gd name="T12" fmla="*/ 61 w 61"/>
                <a:gd name="T13" fmla="*/ 92 h 113"/>
                <a:gd name="T14" fmla="*/ 61 w 61"/>
                <a:gd name="T15" fmla="*/ 21 h 113"/>
                <a:gd name="T16" fmla="*/ 42 w 61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3">
                  <a:moveTo>
                    <a:pt x="4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4"/>
                    <a:pt x="9" y="113"/>
                    <a:pt x="19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52" y="113"/>
                    <a:pt x="61" y="104"/>
                    <a:pt x="61" y="9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9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80"/>
            <p:cNvSpPr/>
            <p:nvPr userDrawn="1"/>
          </p:nvSpPr>
          <p:spPr bwMode="auto">
            <a:xfrm>
              <a:off x="10050463" y="2444750"/>
              <a:ext cx="388938" cy="1279525"/>
            </a:xfrm>
            <a:custGeom>
              <a:avLst/>
              <a:gdLst>
                <a:gd name="T0" fmla="*/ 16 w 118"/>
                <a:gd name="T1" fmla="*/ 185 h 388"/>
                <a:gd name="T2" fmla="*/ 52 w 118"/>
                <a:gd name="T3" fmla="*/ 388 h 388"/>
                <a:gd name="T4" fmla="*/ 60 w 118"/>
                <a:gd name="T5" fmla="*/ 388 h 388"/>
                <a:gd name="T6" fmla="*/ 118 w 118"/>
                <a:gd name="T7" fmla="*/ 9 h 388"/>
                <a:gd name="T8" fmla="*/ 110 w 118"/>
                <a:gd name="T9" fmla="*/ 7 h 388"/>
                <a:gd name="T10" fmla="*/ 16 w 118"/>
                <a:gd name="T11" fmla="*/ 18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388">
                  <a:moveTo>
                    <a:pt x="16" y="185"/>
                  </a:moveTo>
                  <a:cubicBezTo>
                    <a:pt x="0" y="290"/>
                    <a:pt x="16" y="381"/>
                    <a:pt x="52" y="388"/>
                  </a:cubicBezTo>
                  <a:cubicBezTo>
                    <a:pt x="55" y="388"/>
                    <a:pt x="57" y="388"/>
                    <a:pt x="60" y="38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5" y="8"/>
                    <a:pt x="113" y="7"/>
                    <a:pt x="110" y="7"/>
                  </a:cubicBezTo>
                  <a:cubicBezTo>
                    <a:pt x="74" y="0"/>
                    <a:pt x="32" y="80"/>
                    <a:pt x="16" y="18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81"/>
            <p:cNvSpPr/>
            <p:nvPr userDrawn="1"/>
          </p:nvSpPr>
          <p:spPr bwMode="auto">
            <a:xfrm>
              <a:off x="10188576" y="2465388"/>
              <a:ext cx="250825" cy="1258888"/>
            </a:xfrm>
            <a:custGeom>
              <a:avLst/>
              <a:gdLst>
                <a:gd name="T0" fmla="*/ 0 w 76"/>
                <a:gd name="T1" fmla="*/ 377 h 382"/>
                <a:gd name="T2" fmla="*/ 10 w 76"/>
                <a:gd name="T3" fmla="*/ 382 h 382"/>
                <a:gd name="T4" fmla="*/ 18 w 76"/>
                <a:gd name="T5" fmla="*/ 382 h 382"/>
                <a:gd name="T6" fmla="*/ 76 w 76"/>
                <a:gd name="T7" fmla="*/ 3 h 382"/>
                <a:gd name="T8" fmla="*/ 68 w 76"/>
                <a:gd name="T9" fmla="*/ 1 h 382"/>
                <a:gd name="T10" fmla="*/ 57 w 76"/>
                <a:gd name="T11" fmla="*/ 1 h 382"/>
                <a:gd name="T12" fmla="*/ 0 w 76"/>
                <a:gd name="T13" fmla="*/ 37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2">
                  <a:moveTo>
                    <a:pt x="0" y="377"/>
                  </a:moveTo>
                  <a:cubicBezTo>
                    <a:pt x="3" y="379"/>
                    <a:pt x="7" y="381"/>
                    <a:pt x="10" y="382"/>
                  </a:cubicBezTo>
                  <a:cubicBezTo>
                    <a:pt x="13" y="382"/>
                    <a:pt x="15" y="382"/>
                    <a:pt x="18" y="38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3" y="2"/>
                    <a:pt x="71" y="1"/>
                    <a:pt x="68" y="1"/>
                  </a:cubicBezTo>
                  <a:cubicBezTo>
                    <a:pt x="65" y="0"/>
                    <a:pt x="61" y="0"/>
                    <a:pt x="57" y="1"/>
                  </a:cubicBezTo>
                  <a:lnTo>
                    <a:pt x="0" y="37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82"/>
            <p:cNvSpPr/>
            <p:nvPr userDrawn="1"/>
          </p:nvSpPr>
          <p:spPr bwMode="auto">
            <a:xfrm>
              <a:off x="8945563" y="4889500"/>
              <a:ext cx="1089025" cy="630238"/>
            </a:xfrm>
            <a:custGeom>
              <a:avLst/>
              <a:gdLst>
                <a:gd name="T0" fmla="*/ 192 w 330"/>
                <a:gd name="T1" fmla="*/ 0 h 191"/>
                <a:gd name="T2" fmla="*/ 139 w 330"/>
                <a:gd name="T3" fmla="*/ 0 h 191"/>
                <a:gd name="T4" fmla="*/ 139 w 330"/>
                <a:gd name="T5" fmla="*/ 133 h 191"/>
                <a:gd name="T6" fmla="*/ 16 w 330"/>
                <a:gd name="T7" fmla="*/ 156 h 191"/>
                <a:gd name="T8" fmla="*/ 0 w 330"/>
                <a:gd name="T9" fmla="*/ 173 h 191"/>
                <a:gd name="T10" fmla="*/ 0 w 330"/>
                <a:gd name="T11" fmla="*/ 173 h 191"/>
                <a:gd name="T12" fmla="*/ 16 w 330"/>
                <a:gd name="T13" fmla="*/ 190 h 191"/>
                <a:gd name="T14" fmla="*/ 150 w 330"/>
                <a:gd name="T15" fmla="*/ 164 h 191"/>
                <a:gd name="T16" fmla="*/ 181 w 330"/>
                <a:gd name="T17" fmla="*/ 164 h 191"/>
                <a:gd name="T18" fmla="*/ 315 w 330"/>
                <a:gd name="T19" fmla="*/ 190 h 191"/>
                <a:gd name="T20" fmla="*/ 330 w 330"/>
                <a:gd name="T21" fmla="*/ 173 h 191"/>
                <a:gd name="T22" fmla="*/ 330 w 330"/>
                <a:gd name="T23" fmla="*/ 173 h 191"/>
                <a:gd name="T24" fmla="*/ 315 w 330"/>
                <a:gd name="T25" fmla="*/ 156 h 191"/>
                <a:gd name="T26" fmla="*/ 192 w 330"/>
                <a:gd name="T27" fmla="*/ 133 h 191"/>
                <a:gd name="T28" fmla="*/ 192 w 33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" h="191">
                  <a:moveTo>
                    <a:pt x="192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7" y="157"/>
                    <a:pt x="0" y="16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2"/>
                    <a:pt x="7" y="191"/>
                    <a:pt x="16" y="190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81" y="164"/>
                    <a:pt x="181" y="164"/>
                    <a:pt x="181" y="164"/>
                  </a:cubicBezTo>
                  <a:cubicBezTo>
                    <a:pt x="315" y="190"/>
                    <a:pt x="315" y="190"/>
                    <a:pt x="315" y="190"/>
                  </a:cubicBezTo>
                  <a:cubicBezTo>
                    <a:pt x="323" y="191"/>
                    <a:pt x="330" y="182"/>
                    <a:pt x="330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0" y="163"/>
                    <a:pt x="323" y="157"/>
                    <a:pt x="315" y="156"/>
                  </a:cubicBezTo>
                  <a:cubicBezTo>
                    <a:pt x="192" y="133"/>
                    <a:pt x="192" y="133"/>
                    <a:pt x="192" y="133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283"/>
            <p:cNvSpPr>
              <a:spLocks noChangeArrowheads="1"/>
            </p:cNvSpPr>
            <p:nvPr userDrawn="1"/>
          </p:nvSpPr>
          <p:spPr bwMode="auto">
            <a:xfrm>
              <a:off x="9921876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Oval 284"/>
            <p:cNvSpPr>
              <a:spLocks noChangeArrowheads="1"/>
            </p:cNvSpPr>
            <p:nvPr userDrawn="1"/>
          </p:nvSpPr>
          <p:spPr bwMode="auto">
            <a:xfrm>
              <a:off x="8929688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85"/>
            <p:cNvSpPr/>
            <p:nvPr userDrawn="1"/>
          </p:nvSpPr>
          <p:spPr bwMode="auto">
            <a:xfrm>
              <a:off x="9431338" y="5329238"/>
              <a:ext cx="122238" cy="196850"/>
            </a:xfrm>
            <a:custGeom>
              <a:avLst/>
              <a:gdLst>
                <a:gd name="T0" fmla="*/ 77 w 77"/>
                <a:gd name="T1" fmla="*/ 0 h 124"/>
                <a:gd name="T2" fmla="*/ 37 w 77"/>
                <a:gd name="T3" fmla="*/ 0 h 124"/>
                <a:gd name="T4" fmla="*/ 0 w 77"/>
                <a:gd name="T5" fmla="*/ 0 h 124"/>
                <a:gd name="T6" fmla="*/ 14 w 77"/>
                <a:gd name="T7" fmla="*/ 124 h 124"/>
                <a:gd name="T8" fmla="*/ 37 w 77"/>
                <a:gd name="T9" fmla="*/ 124 h 124"/>
                <a:gd name="T10" fmla="*/ 62 w 77"/>
                <a:gd name="T11" fmla="*/ 124 h 124"/>
                <a:gd name="T12" fmla="*/ 77 w 77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24">
                  <a:moveTo>
                    <a:pt x="77" y="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14" y="124"/>
                  </a:lnTo>
                  <a:lnTo>
                    <a:pt x="37" y="124"/>
                  </a:lnTo>
                  <a:lnTo>
                    <a:pt x="62" y="12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Oval 286"/>
            <p:cNvSpPr>
              <a:spLocks noChangeArrowheads="1"/>
            </p:cNvSpPr>
            <p:nvPr userDrawn="1"/>
          </p:nvSpPr>
          <p:spPr bwMode="auto">
            <a:xfrm>
              <a:off x="9424988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87"/>
            <p:cNvSpPr/>
            <p:nvPr userDrawn="1"/>
          </p:nvSpPr>
          <p:spPr bwMode="auto">
            <a:xfrm>
              <a:off x="8237538" y="3997325"/>
              <a:ext cx="1760538" cy="1400175"/>
            </a:xfrm>
            <a:custGeom>
              <a:avLst/>
              <a:gdLst>
                <a:gd name="T0" fmla="*/ 480 w 534"/>
                <a:gd name="T1" fmla="*/ 3 h 425"/>
                <a:gd name="T2" fmla="*/ 525 w 534"/>
                <a:gd name="T3" fmla="*/ 66 h 425"/>
                <a:gd name="T4" fmla="*/ 407 w 534"/>
                <a:gd name="T5" fmla="*/ 123 h 425"/>
                <a:gd name="T6" fmla="*/ 100 w 534"/>
                <a:gd name="T7" fmla="*/ 147 h 425"/>
                <a:gd name="T8" fmla="*/ 137 w 534"/>
                <a:gd name="T9" fmla="*/ 418 h 425"/>
                <a:gd name="T10" fmla="*/ 24 w 534"/>
                <a:gd name="T11" fmla="*/ 425 h 425"/>
                <a:gd name="T12" fmla="*/ 5 w 534"/>
                <a:gd name="T13" fmla="*/ 154 h 425"/>
                <a:gd name="T14" fmla="*/ 89 w 534"/>
                <a:gd name="T15" fmla="*/ 46 h 425"/>
                <a:gd name="T16" fmla="*/ 321 w 534"/>
                <a:gd name="T17" fmla="*/ 0 h 425"/>
                <a:gd name="T18" fmla="*/ 480 w 534"/>
                <a:gd name="T19" fmla="*/ 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425">
                  <a:moveTo>
                    <a:pt x="480" y="3"/>
                  </a:moveTo>
                  <a:cubicBezTo>
                    <a:pt x="486" y="20"/>
                    <a:pt x="534" y="35"/>
                    <a:pt x="525" y="66"/>
                  </a:cubicBezTo>
                  <a:cubicBezTo>
                    <a:pt x="516" y="97"/>
                    <a:pt x="443" y="117"/>
                    <a:pt x="407" y="123"/>
                  </a:cubicBezTo>
                  <a:cubicBezTo>
                    <a:pt x="371" y="128"/>
                    <a:pt x="100" y="147"/>
                    <a:pt x="100" y="147"/>
                  </a:cubicBezTo>
                  <a:cubicBezTo>
                    <a:pt x="137" y="418"/>
                    <a:pt x="137" y="418"/>
                    <a:pt x="137" y="418"/>
                  </a:cubicBezTo>
                  <a:cubicBezTo>
                    <a:pt x="24" y="425"/>
                    <a:pt x="24" y="425"/>
                    <a:pt x="24" y="425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0" y="76"/>
                    <a:pt x="36" y="54"/>
                    <a:pt x="89" y="46"/>
                  </a:cubicBezTo>
                  <a:cubicBezTo>
                    <a:pt x="321" y="0"/>
                    <a:pt x="321" y="0"/>
                    <a:pt x="321" y="0"/>
                  </a:cubicBezTo>
                  <a:lnTo>
                    <a:pt x="480" y="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88"/>
            <p:cNvSpPr/>
            <p:nvPr userDrawn="1"/>
          </p:nvSpPr>
          <p:spPr bwMode="auto">
            <a:xfrm>
              <a:off x="9394826" y="2416175"/>
              <a:ext cx="869950" cy="1709738"/>
            </a:xfrm>
            <a:custGeom>
              <a:avLst/>
              <a:gdLst>
                <a:gd name="T0" fmla="*/ 161 w 264"/>
                <a:gd name="T1" fmla="*/ 18 h 519"/>
                <a:gd name="T2" fmla="*/ 216 w 264"/>
                <a:gd name="T3" fmla="*/ 220 h 519"/>
                <a:gd name="T4" fmla="*/ 141 w 264"/>
                <a:gd name="T5" fmla="*/ 502 h 519"/>
                <a:gd name="T6" fmla="*/ 19 w 264"/>
                <a:gd name="T7" fmla="*/ 481 h 519"/>
                <a:gd name="T8" fmla="*/ 12 w 264"/>
                <a:gd name="T9" fmla="*/ 320 h 519"/>
                <a:gd name="T10" fmla="*/ 161 w 264"/>
                <a:gd name="T11" fmla="*/ 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19">
                  <a:moveTo>
                    <a:pt x="161" y="18"/>
                  </a:moveTo>
                  <a:cubicBezTo>
                    <a:pt x="161" y="18"/>
                    <a:pt x="264" y="0"/>
                    <a:pt x="216" y="220"/>
                  </a:cubicBezTo>
                  <a:cubicBezTo>
                    <a:pt x="191" y="333"/>
                    <a:pt x="192" y="519"/>
                    <a:pt x="141" y="502"/>
                  </a:cubicBezTo>
                  <a:cubicBezTo>
                    <a:pt x="19" y="481"/>
                    <a:pt x="19" y="481"/>
                    <a:pt x="19" y="481"/>
                  </a:cubicBezTo>
                  <a:cubicBezTo>
                    <a:pt x="0" y="479"/>
                    <a:pt x="2" y="417"/>
                    <a:pt x="12" y="320"/>
                  </a:cubicBezTo>
                  <a:cubicBezTo>
                    <a:pt x="27" y="175"/>
                    <a:pt x="25" y="83"/>
                    <a:pt x="161" y="18"/>
                  </a:cubicBezTo>
                  <a:close/>
                </a:path>
              </a:pathLst>
            </a:custGeom>
            <a:solidFill>
              <a:srgbClr val="DF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89"/>
            <p:cNvSpPr/>
            <p:nvPr userDrawn="1"/>
          </p:nvSpPr>
          <p:spPr bwMode="auto">
            <a:xfrm>
              <a:off x="9720263" y="2152650"/>
              <a:ext cx="271463" cy="549275"/>
            </a:xfrm>
            <a:custGeom>
              <a:avLst/>
              <a:gdLst>
                <a:gd name="T0" fmla="*/ 0 w 82"/>
                <a:gd name="T1" fmla="*/ 78 h 167"/>
                <a:gd name="T2" fmla="*/ 0 w 82"/>
                <a:gd name="T3" fmla="*/ 166 h 167"/>
                <a:gd name="T4" fmla="*/ 80 w 82"/>
                <a:gd name="T5" fmla="*/ 127 h 167"/>
                <a:gd name="T6" fmla="*/ 74 w 82"/>
                <a:gd name="T7" fmla="*/ 0 h 167"/>
                <a:gd name="T8" fmla="*/ 0 w 82"/>
                <a:gd name="T9" fmla="*/ 7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67">
                  <a:moveTo>
                    <a:pt x="0" y="78"/>
                  </a:moveTo>
                  <a:cubicBezTo>
                    <a:pt x="8" y="126"/>
                    <a:pt x="0" y="167"/>
                    <a:pt x="0" y="166"/>
                  </a:cubicBezTo>
                  <a:cubicBezTo>
                    <a:pt x="4" y="163"/>
                    <a:pt x="82" y="127"/>
                    <a:pt x="80" y="127"/>
                  </a:cubicBezTo>
                  <a:cubicBezTo>
                    <a:pt x="77" y="126"/>
                    <a:pt x="74" y="0"/>
                    <a:pt x="74" y="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90"/>
            <p:cNvSpPr/>
            <p:nvPr userDrawn="1"/>
          </p:nvSpPr>
          <p:spPr bwMode="auto">
            <a:xfrm>
              <a:off x="9082088" y="1439863"/>
              <a:ext cx="971550" cy="1141413"/>
            </a:xfrm>
            <a:custGeom>
              <a:avLst/>
              <a:gdLst>
                <a:gd name="T0" fmla="*/ 122 w 295"/>
                <a:gd name="T1" fmla="*/ 16 h 346"/>
                <a:gd name="T2" fmla="*/ 27 w 295"/>
                <a:gd name="T3" fmla="*/ 181 h 346"/>
                <a:gd name="T4" fmla="*/ 53 w 295"/>
                <a:gd name="T5" fmla="*/ 218 h 346"/>
                <a:gd name="T6" fmla="*/ 46 w 295"/>
                <a:gd name="T7" fmla="*/ 271 h 346"/>
                <a:gd name="T8" fmla="*/ 70 w 295"/>
                <a:gd name="T9" fmla="*/ 273 h 346"/>
                <a:gd name="T10" fmla="*/ 130 w 295"/>
                <a:gd name="T11" fmla="*/ 334 h 346"/>
                <a:gd name="T12" fmla="*/ 274 w 295"/>
                <a:gd name="T13" fmla="*/ 135 h 346"/>
                <a:gd name="T14" fmla="*/ 122 w 295"/>
                <a:gd name="T15" fmla="*/ 1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346">
                  <a:moveTo>
                    <a:pt x="122" y="16"/>
                  </a:moveTo>
                  <a:cubicBezTo>
                    <a:pt x="36" y="37"/>
                    <a:pt x="0" y="88"/>
                    <a:pt x="27" y="181"/>
                  </a:cubicBezTo>
                  <a:cubicBezTo>
                    <a:pt x="31" y="194"/>
                    <a:pt x="50" y="213"/>
                    <a:pt x="53" y="218"/>
                  </a:cubicBezTo>
                  <a:cubicBezTo>
                    <a:pt x="49" y="251"/>
                    <a:pt x="42" y="259"/>
                    <a:pt x="46" y="271"/>
                  </a:cubicBezTo>
                  <a:cubicBezTo>
                    <a:pt x="48" y="276"/>
                    <a:pt x="61" y="275"/>
                    <a:pt x="70" y="273"/>
                  </a:cubicBezTo>
                  <a:cubicBezTo>
                    <a:pt x="82" y="297"/>
                    <a:pt x="107" y="329"/>
                    <a:pt x="130" y="334"/>
                  </a:cubicBezTo>
                  <a:cubicBezTo>
                    <a:pt x="186" y="346"/>
                    <a:pt x="295" y="244"/>
                    <a:pt x="274" y="135"/>
                  </a:cubicBezTo>
                  <a:cubicBezTo>
                    <a:pt x="258" y="53"/>
                    <a:pt x="190" y="0"/>
                    <a:pt x="122" y="16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91"/>
            <p:cNvSpPr/>
            <p:nvPr userDrawn="1"/>
          </p:nvSpPr>
          <p:spPr bwMode="auto">
            <a:xfrm>
              <a:off x="9039226" y="1374775"/>
              <a:ext cx="1077913" cy="806450"/>
            </a:xfrm>
            <a:custGeom>
              <a:avLst/>
              <a:gdLst>
                <a:gd name="T0" fmla="*/ 177 w 327"/>
                <a:gd name="T1" fmla="*/ 164 h 245"/>
                <a:gd name="T2" fmla="*/ 222 w 327"/>
                <a:gd name="T3" fmla="*/ 233 h 245"/>
                <a:gd name="T4" fmla="*/ 211 w 327"/>
                <a:gd name="T5" fmla="*/ 159 h 245"/>
                <a:gd name="T6" fmla="*/ 252 w 327"/>
                <a:gd name="T7" fmla="*/ 206 h 245"/>
                <a:gd name="T8" fmla="*/ 304 w 327"/>
                <a:gd name="T9" fmla="*/ 239 h 245"/>
                <a:gd name="T10" fmla="*/ 201 w 327"/>
                <a:gd name="T11" fmla="*/ 27 h 245"/>
                <a:gd name="T12" fmla="*/ 63 w 327"/>
                <a:gd name="T13" fmla="*/ 53 h 245"/>
                <a:gd name="T14" fmla="*/ 49 w 327"/>
                <a:gd name="T15" fmla="*/ 64 h 245"/>
                <a:gd name="T16" fmla="*/ 4 w 327"/>
                <a:gd name="T17" fmla="*/ 166 h 245"/>
                <a:gd name="T18" fmla="*/ 30 w 327"/>
                <a:gd name="T19" fmla="*/ 214 h 245"/>
                <a:gd name="T20" fmla="*/ 21 w 327"/>
                <a:gd name="T21" fmla="*/ 186 h 245"/>
                <a:gd name="T22" fmla="*/ 53 w 327"/>
                <a:gd name="T23" fmla="*/ 208 h 245"/>
                <a:gd name="T24" fmla="*/ 52 w 327"/>
                <a:gd name="T25" fmla="*/ 206 h 245"/>
                <a:gd name="T26" fmla="*/ 43 w 327"/>
                <a:gd name="T27" fmla="*/ 184 h 245"/>
                <a:gd name="T28" fmla="*/ 41 w 327"/>
                <a:gd name="T29" fmla="*/ 177 h 245"/>
                <a:gd name="T30" fmla="*/ 41 w 327"/>
                <a:gd name="T31" fmla="*/ 177 h 245"/>
                <a:gd name="T32" fmla="*/ 65 w 327"/>
                <a:gd name="T33" fmla="*/ 194 h 245"/>
                <a:gd name="T34" fmla="*/ 95 w 327"/>
                <a:gd name="T35" fmla="*/ 198 h 245"/>
                <a:gd name="T36" fmla="*/ 83 w 327"/>
                <a:gd name="T37" fmla="*/ 189 h 245"/>
                <a:gd name="T38" fmla="*/ 113 w 327"/>
                <a:gd name="T39" fmla="*/ 190 h 245"/>
                <a:gd name="T40" fmla="*/ 97 w 327"/>
                <a:gd name="T41" fmla="*/ 178 h 245"/>
                <a:gd name="T42" fmla="*/ 138 w 327"/>
                <a:gd name="T43" fmla="*/ 180 h 245"/>
                <a:gd name="T44" fmla="*/ 177 w 327"/>
                <a:gd name="T45" fmla="*/ 16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245">
                  <a:moveTo>
                    <a:pt x="177" y="164"/>
                  </a:moveTo>
                  <a:cubicBezTo>
                    <a:pt x="182" y="194"/>
                    <a:pt x="203" y="229"/>
                    <a:pt x="222" y="233"/>
                  </a:cubicBezTo>
                  <a:cubicBezTo>
                    <a:pt x="223" y="233"/>
                    <a:pt x="196" y="180"/>
                    <a:pt x="211" y="159"/>
                  </a:cubicBezTo>
                  <a:cubicBezTo>
                    <a:pt x="230" y="133"/>
                    <a:pt x="271" y="158"/>
                    <a:pt x="252" y="206"/>
                  </a:cubicBezTo>
                  <a:cubicBezTo>
                    <a:pt x="252" y="206"/>
                    <a:pt x="271" y="245"/>
                    <a:pt x="304" y="239"/>
                  </a:cubicBezTo>
                  <a:cubicBezTo>
                    <a:pt x="280" y="210"/>
                    <a:pt x="327" y="21"/>
                    <a:pt x="201" y="27"/>
                  </a:cubicBezTo>
                  <a:cubicBezTo>
                    <a:pt x="160" y="0"/>
                    <a:pt x="94" y="30"/>
                    <a:pt x="63" y="53"/>
                  </a:cubicBezTo>
                  <a:cubicBezTo>
                    <a:pt x="58" y="56"/>
                    <a:pt x="53" y="60"/>
                    <a:pt x="49" y="64"/>
                  </a:cubicBezTo>
                  <a:cubicBezTo>
                    <a:pt x="13" y="95"/>
                    <a:pt x="0" y="138"/>
                    <a:pt x="4" y="166"/>
                  </a:cubicBezTo>
                  <a:cubicBezTo>
                    <a:pt x="8" y="198"/>
                    <a:pt x="31" y="214"/>
                    <a:pt x="30" y="214"/>
                  </a:cubicBezTo>
                  <a:cubicBezTo>
                    <a:pt x="29" y="212"/>
                    <a:pt x="23" y="196"/>
                    <a:pt x="21" y="186"/>
                  </a:cubicBezTo>
                  <a:cubicBezTo>
                    <a:pt x="34" y="200"/>
                    <a:pt x="53" y="208"/>
                    <a:pt x="53" y="208"/>
                  </a:cubicBezTo>
                  <a:cubicBezTo>
                    <a:pt x="53" y="208"/>
                    <a:pt x="52" y="208"/>
                    <a:pt x="52" y="206"/>
                  </a:cubicBezTo>
                  <a:cubicBezTo>
                    <a:pt x="52" y="206"/>
                    <a:pt x="47" y="194"/>
                    <a:pt x="43" y="184"/>
                  </a:cubicBezTo>
                  <a:cubicBezTo>
                    <a:pt x="42" y="182"/>
                    <a:pt x="42" y="180"/>
                    <a:pt x="41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77"/>
                    <a:pt x="45" y="186"/>
                    <a:pt x="65" y="194"/>
                  </a:cubicBezTo>
                  <a:cubicBezTo>
                    <a:pt x="84" y="201"/>
                    <a:pt x="95" y="198"/>
                    <a:pt x="95" y="198"/>
                  </a:cubicBezTo>
                  <a:cubicBezTo>
                    <a:pt x="95" y="198"/>
                    <a:pt x="90" y="195"/>
                    <a:pt x="83" y="189"/>
                  </a:cubicBezTo>
                  <a:cubicBezTo>
                    <a:pt x="94" y="191"/>
                    <a:pt x="104" y="192"/>
                    <a:pt x="113" y="190"/>
                  </a:cubicBezTo>
                  <a:cubicBezTo>
                    <a:pt x="108" y="187"/>
                    <a:pt x="97" y="178"/>
                    <a:pt x="97" y="178"/>
                  </a:cubicBezTo>
                  <a:cubicBezTo>
                    <a:pt x="97" y="178"/>
                    <a:pt x="117" y="182"/>
                    <a:pt x="138" y="180"/>
                  </a:cubicBezTo>
                  <a:cubicBezTo>
                    <a:pt x="152" y="179"/>
                    <a:pt x="167" y="170"/>
                    <a:pt x="177" y="164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92"/>
            <p:cNvSpPr/>
            <p:nvPr userDrawn="1"/>
          </p:nvSpPr>
          <p:spPr bwMode="auto">
            <a:xfrm>
              <a:off x="9334501" y="2689225"/>
              <a:ext cx="280988" cy="1320800"/>
            </a:xfrm>
            <a:custGeom>
              <a:avLst/>
              <a:gdLst>
                <a:gd name="T0" fmla="*/ 69 w 85"/>
                <a:gd name="T1" fmla="*/ 11 h 401"/>
                <a:gd name="T2" fmla="*/ 13 w 85"/>
                <a:gd name="T3" fmla="*/ 401 h 401"/>
                <a:gd name="T4" fmla="*/ 41 w 85"/>
                <a:gd name="T5" fmla="*/ 361 h 401"/>
                <a:gd name="T6" fmla="*/ 85 w 85"/>
                <a:gd name="T7" fmla="*/ 0 h 401"/>
                <a:gd name="T8" fmla="*/ 69 w 85"/>
                <a:gd name="T9" fmla="*/ 1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1">
                  <a:moveTo>
                    <a:pt x="69" y="11"/>
                  </a:moveTo>
                  <a:cubicBezTo>
                    <a:pt x="0" y="95"/>
                    <a:pt x="13" y="401"/>
                    <a:pt x="13" y="401"/>
                  </a:cubicBezTo>
                  <a:cubicBezTo>
                    <a:pt x="41" y="361"/>
                    <a:pt x="41" y="361"/>
                    <a:pt x="41" y="361"/>
                  </a:cubicBezTo>
                  <a:cubicBezTo>
                    <a:pt x="56" y="261"/>
                    <a:pt x="20" y="133"/>
                    <a:pt x="85" y="0"/>
                  </a:cubicBezTo>
                  <a:lnTo>
                    <a:pt x="69" y="11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93"/>
            <p:cNvSpPr/>
            <p:nvPr userDrawn="1"/>
          </p:nvSpPr>
          <p:spPr bwMode="auto">
            <a:xfrm>
              <a:off x="2595563" y="2095500"/>
              <a:ext cx="60325" cy="60325"/>
            </a:xfrm>
            <a:custGeom>
              <a:avLst/>
              <a:gdLst>
                <a:gd name="T0" fmla="*/ 6 w 18"/>
                <a:gd name="T1" fmla="*/ 1 h 18"/>
                <a:gd name="T2" fmla="*/ 17 w 18"/>
                <a:gd name="T3" fmla="*/ 7 h 18"/>
                <a:gd name="T4" fmla="*/ 11 w 18"/>
                <a:gd name="T5" fmla="*/ 17 h 18"/>
                <a:gd name="T6" fmla="*/ 1 w 18"/>
                <a:gd name="T7" fmla="*/ 11 h 18"/>
                <a:gd name="T8" fmla="*/ 6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"/>
                  </a:moveTo>
                  <a:cubicBezTo>
                    <a:pt x="11" y="0"/>
                    <a:pt x="15" y="3"/>
                    <a:pt x="17" y="7"/>
                  </a:cubicBezTo>
                  <a:cubicBezTo>
                    <a:pt x="18" y="12"/>
                    <a:pt x="16" y="16"/>
                    <a:pt x="11" y="17"/>
                  </a:cubicBezTo>
                  <a:cubicBezTo>
                    <a:pt x="7" y="18"/>
                    <a:pt x="2" y="15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94"/>
            <p:cNvSpPr/>
            <p:nvPr userDrawn="1"/>
          </p:nvSpPr>
          <p:spPr bwMode="auto">
            <a:xfrm>
              <a:off x="9559926" y="2386013"/>
              <a:ext cx="523875" cy="401638"/>
            </a:xfrm>
            <a:custGeom>
              <a:avLst/>
              <a:gdLst>
                <a:gd name="T0" fmla="*/ 0 w 159"/>
                <a:gd name="T1" fmla="*/ 122 h 122"/>
                <a:gd name="T2" fmla="*/ 6 w 159"/>
                <a:gd name="T3" fmla="*/ 74 h 122"/>
                <a:gd name="T4" fmla="*/ 140 w 159"/>
                <a:gd name="T5" fmla="*/ 0 h 122"/>
                <a:gd name="T6" fmla="*/ 159 w 159"/>
                <a:gd name="T7" fmla="*/ 44 h 122"/>
                <a:gd name="T8" fmla="*/ 0 w 15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2">
                  <a:moveTo>
                    <a:pt x="0" y="122"/>
                  </a:moveTo>
                  <a:cubicBezTo>
                    <a:pt x="0" y="118"/>
                    <a:pt x="6" y="74"/>
                    <a:pt x="6" y="74"/>
                  </a:cubicBezTo>
                  <a:cubicBezTo>
                    <a:pt x="6" y="74"/>
                    <a:pt x="134" y="0"/>
                    <a:pt x="140" y="0"/>
                  </a:cubicBezTo>
                  <a:cubicBezTo>
                    <a:pt x="146" y="0"/>
                    <a:pt x="159" y="44"/>
                    <a:pt x="159" y="44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295"/>
            <p:cNvSpPr>
              <a:spLocks noChangeArrowheads="1"/>
            </p:cNvSpPr>
            <p:nvPr userDrawn="1"/>
          </p:nvSpPr>
          <p:spPr bwMode="auto">
            <a:xfrm>
              <a:off x="3436938" y="3375025"/>
              <a:ext cx="5146675" cy="221773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96"/>
            <p:cNvSpPr/>
            <p:nvPr userDrawn="1"/>
          </p:nvSpPr>
          <p:spPr bwMode="auto">
            <a:xfrm>
              <a:off x="7383463" y="4610100"/>
              <a:ext cx="1289050" cy="995363"/>
            </a:xfrm>
            <a:custGeom>
              <a:avLst/>
              <a:gdLst>
                <a:gd name="T0" fmla="*/ 23 w 391"/>
                <a:gd name="T1" fmla="*/ 1 h 302"/>
                <a:gd name="T2" fmla="*/ 369 w 391"/>
                <a:gd name="T3" fmla="*/ 0 h 302"/>
                <a:gd name="T4" fmla="*/ 379 w 391"/>
                <a:gd name="T5" fmla="*/ 10 h 302"/>
                <a:gd name="T6" fmla="*/ 390 w 391"/>
                <a:gd name="T7" fmla="*/ 292 h 302"/>
                <a:gd name="T8" fmla="*/ 381 w 391"/>
                <a:gd name="T9" fmla="*/ 302 h 302"/>
                <a:gd name="T10" fmla="*/ 10 w 391"/>
                <a:gd name="T11" fmla="*/ 302 h 302"/>
                <a:gd name="T12" fmla="*/ 0 w 391"/>
                <a:gd name="T13" fmla="*/ 292 h 302"/>
                <a:gd name="T14" fmla="*/ 13 w 391"/>
                <a:gd name="T15" fmla="*/ 11 h 302"/>
                <a:gd name="T16" fmla="*/ 23 w 391"/>
                <a:gd name="T17" fmla="*/ 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2">
                  <a:moveTo>
                    <a:pt x="23" y="1"/>
                  </a:moveTo>
                  <a:cubicBezTo>
                    <a:pt x="369" y="0"/>
                    <a:pt x="369" y="0"/>
                    <a:pt x="369" y="0"/>
                  </a:cubicBezTo>
                  <a:cubicBezTo>
                    <a:pt x="374" y="0"/>
                    <a:pt x="378" y="5"/>
                    <a:pt x="379" y="10"/>
                  </a:cubicBezTo>
                  <a:cubicBezTo>
                    <a:pt x="390" y="292"/>
                    <a:pt x="390" y="292"/>
                    <a:pt x="390" y="292"/>
                  </a:cubicBezTo>
                  <a:cubicBezTo>
                    <a:pt x="391" y="297"/>
                    <a:pt x="386" y="302"/>
                    <a:pt x="381" y="302"/>
                  </a:cubicBezTo>
                  <a:cubicBezTo>
                    <a:pt x="10" y="302"/>
                    <a:pt x="10" y="302"/>
                    <a:pt x="10" y="302"/>
                  </a:cubicBezTo>
                  <a:cubicBezTo>
                    <a:pt x="5" y="302"/>
                    <a:pt x="0" y="297"/>
                    <a:pt x="0" y="29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5"/>
                    <a:pt x="17" y="1"/>
                    <a:pt x="23" y="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97"/>
            <p:cNvSpPr/>
            <p:nvPr userDrawn="1"/>
          </p:nvSpPr>
          <p:spPr bwMode="auto">
            <a:xfrm>
              <a:off x="7416801" y="4646613"/>
              <a:ext cx="1222375" cy="922338"/>
            </a:xfrm>
            <a:custGeom>
              <a:avLst/>
              <a:gdLst>
                <a:gd name="T0" fmla="*/ 27 w 770"/>
                <a:gd name="T1" fmla="*/ 2 h 581"/>
                <a:gd name="T2" fmla="*/ 0 w 770"/>
                <a:gd name="T3" fmla="*/ 581 h 581"/>
                <a:gd name="T4" fmla="*/ 770 w 770"/>
                <a:gd name="T5" fmla="*/ 581 h 581"/>
                <a:gd name="T6" fmla="*/ 745 w 770"/>
                <a:gd name="T7" fmla="*/ 0 h 581"/>
                <a:gd name="T8" fmla="*/ 27 w 770"/>
                <a:gd name="T9" fmla="*/ 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581">
                  <a:moveTo>
                    <a:pt x="27" y="2"/>
                  </a:moveTo>
                  <a:lnTo>
                    <a:pt x="0" y="581"/>
                  </a:lnTo>
                  <a:lnTo>
                    <a:pt x="770" y="581"/>
                  </a:lnTo>
                  <a:lnTo>
                    <a:pt x="745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98"/>
            <p:cNvSpPr>
              <a:spLocks noEditPoints="1"/>
            </p:cNvSpPr>
            <p:nvPr userDrawn="1"/>
          </p:nvSpPr>
          <p:spPr bwMode="auto">
            <a:xfrm>
              <a:off x="7835901" y="4471988"/>
              <a:ext cx="384175" cy="187325"/>
            </a:xfrm>
            <a:custGeom>
              <a:avLst/>
              <a:gdLst>
                <a:gd name="T0" fmla="*/ 11 w 117"/>
                <a:gd name="T1" fmla="*/ 0 h 57"/>
                <a:gd name="T2" fmla="*/ 106 w 117"/>
                <a:gd name="T3" fmla="*/ 0 h 57"/>
                <a:gd name="T4" fmla="*/ 117 w 117"/>
                <a:gd name="T5" fmla="*/ 12 h 57"/>
                <a:gd name="T6" fmla="*/ 117 w 117"/>
                <a:gd name="T7" fmla="*/ 45 h 57"/>
                <a:gd name="T8" fmla="*/ 106 w 117"/>
                <a:gd name="T9" fmla="*/ 57 h 57"/>
                <a:gd name="T10" fmla="*/ 11 w 117"/>
                <a:gd name="T11" fmla="*/ 57 h 57"/>
                <a:gd name="T12" fmla="*/ 0 w 117"/>
                <a:gd name="T13" fmla="*/ 45 h 57"/>
                <a:gd name="T14" fmla="*/ 0 w 117"/>
                <a:gd name="T15" fmla="*/ 12 h 57"/>
                <a:gd name="T16" fmla="*/ 11 w 117"/>
                <a:gd name="T17" fmla="*/ 0 h 57"/>
                <a:gd name="T18" fmla="*/ 11 w 117"/>
                <a:gd name="T19" fmla="*/ 19 h 57"/>
                <a:gd name="T20" fmla="*/ 11 w 117"/>
                <a:gd name="T21" fmla="*/ 19 h 57"/>
                <a:gd name="T22" fmla="*/ 10 w 117"/>
                <a:gd name="T23" fmla="*/ 20 h 57"/>
                <a:gd name="T24" fmla="*/ 10 w 117"/>
                <a:gd name="T25" fmla="*/ 45 h 57"/>
                <a:gd name="T26" fmla="*/ 11 w 117"/>
                <a:gd name="T27" fmla="*/ 46 h 57"/>
                <a:gd name="T28" fmla="*/ 106 w 117"/>
                <a:gd name="T29" fmla="*/ 46 h 57"/>
                <a:gd name="T30" fmla="*/ 107 w 117"/>
                <a:gd name="T31" fmla="*/ 45 h 57"/>
                <a:gd name="T32" fmla="*/ 107 w 117"/>
                <a:gd name="T33" fmla="*/ 20 h 57"/>
                <a:gd name="T34" fmla="*/ 106 w 117"/>
                <a:gd name="T35" fmla="*/ 19 h 57"/>
                <a:gd name="T36" fmla="*/ 11 w 117"/>
                <a:gd name="T3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57">
                  <a:moveTo>
                    <a:pt x="11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12" y="0"/>
                    <a:pt x="117" y="6"/>
                    <a:pt x="117" y="12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51"/>
                    <a:pt x="112" y="57"/>
                    <a:pt x="106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51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2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6"/>
                    <a:pt x="11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7" y="46"/>
                    <a:pt x="107" y="45"/>
                    <a:pt x="107" y="45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6" y="19"/>
                  </a:cubicBezTo>
                  <a:lnTo>
                    <a:pt x="11" y="19"/>
                  </a:lnTo>
                  <a:close/>
                </a:path>
              </a:pathLst>
            </a:custGeom>
            <a:solidFill>
              <a:srgbClr val="20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99"/>
            <p:cNvSpPr/>
            <p:nvPr userDrawn="1"/>
          </p:nvSpPr>
          <p:spPr bwMode="auto">
            <a:xfrm>
              <a:off x="7370763" y="4600575"/>
              <a:ext cx="1314450" cy="638175"/>
            </a:xfrm>
            <a:custGeom>
              <a:avLst/>
              <a:gdLst>
                <a:gd name="T0" fmla="*/ 10 w 399"/>
                <a:gd name="T1" fmla="*/ 0 h 194"/>
                <a:gd name="T2" fmla="*/ 389 w 399"/>
                <a:gd name="T3" fmla="*/ 0 h 194"/>
                <a:gd name="T4" fmla="*/ 399 w 399"/>
                <a:gd name="T5" fmla="*/ 11 h 194"/>
                <a:gd name="T6" fmla="*/ 399 w 399"/>
                <a:gd name="T7" fmla="*/ 139 h 194"/>
                <a:gd name="T8" fmla="*/ 199 w 399"/>
                <a:gd name="T9" fmla="*/ 194 h 194"/>
                <a:gd name="T10" fmla="*/ 0 w 399"/>
                <a:gd name="T11" fmla="*/ 139 h 194"/>
                <a:gd name="T12" fmla="*/ 0 w 399"/>
                <a:gd name="T13" fmla="*/ 11 h 194"/>
                <a:gd name="T14" fmla="*/ 10 w 399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194">
                  <a:moveTo>
                    <a:pt x="10" y="0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95" y="0"/>
                    <a:pt x="399" y="5"/>
                    <a:pt x="399" y="11"/>
                  </a:cubicBezTo>
                  <a:cubicBezTo>
                    <a:pt x="399" y="139"/>
                    <a:pt x="399" y="139"/>
                    <a:pt x="399" y="139"/>
                  </a:cubicBezTo>
                  <a:cubicBezTo>
                    <a:pt x="353" y="172"/>
                    <a:pt x="281" y="194"/>
                    <a:pt x="199" y="194"/>
                  </a:cubicBezTo>
                  <a:cubicBezTo>
                    <a:pt x="118" y="194"/>
                    <a:pt x="46" y="172"/>
                    <a:pt x="0" y="13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00"/>
            <p:cNvSpPr/>
            <p:nvPr userDrawn="1"/>
          </p:nvSpPr>
          <p:spPr bwMode="auto">
            <a:xfrm>
              <a:off x="7386638" y="4600575"/>
              <a:ext cx="1282700" cy="622300"/>
            </a:xfrm>
            <a:custGeom>
              <a:avLst/>
              <a:gdLst>
                <a:gd name="T0" fmla="*/ 194 w 389"/>
                <a:gd name="T1" fmla="*/ 189 h 189"/>
                <a:gd name="T2" fmla="*/ 1 w 389"/>
                <a:gd name="T3" fmla="*/ 133 h 189"/>
                <a:gd name="T4" fmla="*/ 0 w 389"/>
                <a:gd name="T5" fmla="*/ 132 h 189"/>
                <a:gd name="T6" fmla="*/ 0 w 389"/>
                <a:gd name="T7" fmla="*/ 2 h 189"/>
                <a:gd name="T8" fmla="*/ 3 w 389"/>
                <a:gd name="T9" fmla="*/ 0 h 189"/>
                <a:gd name="T10" fmla="*/ 3 w 389"/>
                <a:gd name="T11" fmla="*/ 130 h 189"/>
                <a:gd name="T12" fmla="*/ 194 w 389"/>
                <a:gd name="T13" fmla="*/ 185 h 189"/>
                <a:gd name="T14" fmla="*/ 386 w 389"/>
                <a:gd name="T15" fmla="*/ 130 h 189"/>
                <a:gd name="T16" fmla="*/ 386 w 389"/>
                <a:gd name="T17" fmla="*/ 0 h 189"/>
                <a:gd name="T18" fmla="*/ 389 w 389"/>
                <a:gd name="T19" fmla="*/ 2 h 189"/>
                <a:gd name="T20" fmla="*/ 389 w 389"/>
                <a:gd name="T21" fmla="*/ 132 h 189"/>
                <a:gd name="T22" fmla="*/ 388 w 389"/>
                <a:gd name="T23" fmla="*/ 133 h 189"/>
                <a:gd name="T24" fmla="*/ 194 w 389"/>
                <a:gd name="T2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" h="189">
                  <a:moveTo>
                    <a:pt x="194" y="189"/>
                  </a:moveTo>
                  <a:cubicBezTo>
                    <a:pt x="119" y="189"/>
                    <a:pt x="48" y="168"/>
                    <a:pt x="1" y="13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50" y="165"/>
                    <a:pt x="120" y="185"/>
                    <a:pt x="194" y="185"/>
                  </a:cubicBezTo>
                  <a:cubicBezTo>
                    <a:pt x="269" y="185"/>
                    <a:pt x="339" y="165"/>
                    <a:pt x="386" y="13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7" y="1"/>
                    <a:pt x="388" y="1"/>
                    <a:pt x="389" y="2"/>
                  </a:cubicBezTo>
                  <a:cubicBezTo>
                    <a:pt x="389" y="132"/>
                    <a:pt x="389" y="132"/>
                    <a:pt x="389" y="132"/>
                  </a:cubicBezTo>
                  <a:cubicBezTo>
                    <a:pt x="388" y="133"/>
                    <a:pt x="388" y="133"/>
                    <a:pt x="388" y="133"/>
                  </a:cubicBezTo>
                  <a:cubicBezTo>
                    <a:pt x="341" y="168"/>
                    <a:pt x="270" y="189"/>
                    <a:pt x="194" y="18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01"/>
            <p:cNvSpPr/>
            <p:nvPr userDrawn="1"/>
          </p:nvSpPr>
          <p:spPr bwMode="auto">
            <a:xfrm>
              <a:off x="7940676" y="5164138"/>
              <a:ext cx="141288" cy="160338"/>
            </a:xfrm>
            <a:custGeom>
              <a:avLst/>
              <a:gdLst>
                <a:gd name="T0" fmla="*/ 4 w 43"/>
                <a:gd name="T1" fmla="*/ 0 h 49"/>
                <a:gd name="T2" fmla="*/ 39 w 43"/>
                <a:gd name="T3" fmla="*/ 0 h 49"/>
                <a:gd name="T4" fmla="*/ 43 w 43"/>
                <a:gd name="T5" fmla="*/ 4 h 49"/>
                <a:gd name="T6" fmla="*/ 43 w 43"/>
                <a:gd name="T7" fmla="*/ 44 h 49"/>
                <a:gd name="T8" fmla="*/ 39 w 43"/>
                <a:gd name="T9" fmla="*/ 49 h 49"/>
                <a:gd name="T10" fmla="*/ 4 w 43"/>
                <a:gd name="T11" fmla="*/ 49 h 49"/>
                <a:gd name="T12" fmla="*/ 0 w 43"/>
                <a:gd name="T13" fmla="*/ 44 h 49"/>
                <a:gd name="T14" fmla="*/ 0 w 43"/>
                <a:gd name="T15" fmla="*/ 4 h 49"/>
                <a:gd name="T16" fmla="*/ 4 w 43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9">
                  <a:moveTo>
                    <a:pt x="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1"/>
                    <a:pt x="43" y="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7"/>
                    <a:pt x="41" y="49"/>
                    <a:pt x="39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02"/>
            <p:cNvSpPr/>
            <p:nvPr userDrawn="1"/>
          </p:nvSpPr>
          <p:spPr bwMode="auto">
            <a:xfrm>
              <a:off x="7959726" y="5189538"/>
              <a:ext cx="103188" cy="106363"/>
            </a:xfrm>
            <a:custGeom>
              <a:avLst/>
              <a:gdLst>
                <a:gd name="T0" fmla="*/ 2 w 31"/>
                <a:gd name="T1" fmla="*/ 0 h 32"/>
                <a:gd name="T2" fmla="*/ 29 w 31"/>
                <a:gd name="T3" fmla="*/ 0 h 32"/>
                <a:gd name="T4" fmla="*/ 31 w 31"/>
                <a:gd name="T5" fmla="*/ 3 h 32"/>
                <a:gd name="T6" fmla="*/ 31 w 31"/>
                <a:gd name="T7" fmla="*/ 30 h 32"/>
                <a:gd name="T8" fmla="*/ 29 w 31"/>
                <a:gd name="T9" fmla="*/ 32 h 32"/>
                <a:gd name="T10" fmla="*/ 2 w 31"/>
                <a:gd name="T11" fmla="*/ 32 h 32"/>
                <a:gd name="T12" fmla="*/ 0 w 31"/>
                <a:gd name="T13" fmla="*/ 30 h 32"/>
                <a:gd name="T14" fmla="*/ 0 w 31"/>
                <a:gd name="T15" fmla="*/ 3 h 32"/>
                <a:gd name="T16" fmla="*/ 2 w 3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2">
                  <a:moveTo>
                    <a:pt x="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1"/>
                    <a:pt x="30" y="32"/>
                    <a:pt x="29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2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03"/>
            <p:cNvSpPr/>
            <p:nvPr userDrawn="1"/>
          </p:nvSpPr>
          <p:spPr bwMode="auto">
            <a:xfrm>
              <a:off x="7888288" y="2406650"/>
              <a:ext cx="125413" cy="873125"/>
            </a:xfrm>
            <a:custGeom>
              <a:avLst/>
              <a:gdLst>
                <a:gd name="T0" fmla="*/ 1 w 38"/>
                <a:gd name="T1" fmla="*/ 10 h 265"/>
                <a:gd name="T2" fmla="*/ 22 w 38"/>
                <a:gd name="T3" fmla="*/ 257 h 265"/>
                <a:gd name="T4" fmla="*/ 30 w 38"/>
                <a:gd name="T5" fmla="*/ 265 h 265"/>
                <a:gd name="T6" fmla="*/ 37 w 38"/>
                <a:gd name="T7" fmla="*/ 256 h 265"/>
                <a:gd name="T8" fmla="*/ 16 w 38"/>
                <a:gd name="T9" fmla="*/ 8 h 265"/>
                <a:gd name="T10" fmla="*/ 7 w 38"/>
                <a:gd name="T11" fmla="*/ 1 h 265"/>
                <a:gd name="T12" fmla="*/ 1 w 38"/>
                <a:gd name="T13" fmla="*/ 1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65">
                  <a:moveTo>
                    <a:pt x="1" y="10"/>
                  </a:moveTo>
                  <a:cubicBezTo>
                    <a:pt x="22" y="257"/>
                    <a:pt x="22" y="257"/>
                    <a:pt x="22" y="257"/>
                  </a:cubicBezTo>
                  <a:cubicBezTo>
                    <a:pt x="23" y="262"/>
                    <a:pt x="26" y="265"/>
                    <a:pt x="30" y="265"/>
                  </a:cubicBezTo>
                  <a:cubicBezTo>
                    <a:pt x="34" y="264"/>
                    <a:pt x="38" y="260"/>
                    <a:pt x="37" y="25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4"/>
                    <a:pt x="11" y="0"/>
                    <a:pt x="7" y="1"/>
                  </a:cubicBezTo>
                  <a:cubicBezTo>
                    <a:pt x="3" y="1"/>
                    <a:pt x="0" y="5"/>
                    <a:pt x="1" y="10"/>
                  </a:cubicBezTo>
                  <a:close/>
                </a:path>
              </a:pathLst>
            </a:custGeom>
            <a:solidFill>
              <a:srgbClr val="5E6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04"/>
            <p:cNvSpPr/>
            <p:nvPr userDrawn="1"/>
          </p:nvSpPr>
          <p:spPr bwMode="auto">
            <a:xfrm>
              <a:off x="7888288" y="2409825"/>
              <a:ext cx="101600" cy="869950"/>
            </a:xfrm>
            <a:custGeom>
              <a:avLst/>
              <a:gdLst>
                <a:gd name="T0" fmla="*/ 1 w 31"/>
                <a:gd name="T1" fmla="*/ 9 h 264"/>
                <a:gd name="T2" fmla="*/ 22 w 31"/>
                <a:gd name="T3" fmla="*/ 256 h 264"/>
                <a:gd name="T4" fmla="*/ 30 w 31"/>
                <a:gd name="T5" fmla="*/ 264 h 264"/>
                <a:gd name="T6" fmla="*/ 31 w 31"/>
                <a:gd name="T7" fmla="*/ 264 h 264"/>
                <a:gd name="T8" fmla="*/ 7 w 31"/>
                <a:gd name="T9" fmla="*/ 0 h 264"/>
                <a:gd name="T10" fmla="*/ 1 w 31"/>
                <a:gd name="T11" fmla="*/ 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4">
                  <a:moveTo>
                    <a:pt x="1" y="9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23" y="261"/>
                    <a:pt x="26" y="264"/>
                    <a:pt x="30" y="264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1" y="9"/>
                  </a:cubicBezTo>
                  <a:close/>
                </a:path>
              </a:pathLst>
            </a:custGeom>
            <a:solidFill>
              <a:srgbClr val="4F4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305"/>
            <p:cNvSpPr>
              <a:spLocks noChangeArrowheads="1"/>
            </p:cNvSpPr>
            <p:nvPr userDrawn="1"/>
          </p:nvSpPr>
          <p:spPr bwMode="auto">
            <a:xfrm>
              <a:off x="8056563" y="3240088"/>
              <a:ext cx="65088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306"/>
            <p:cNvSpPr>
              <a:spLocks noChangeArrowheads="1"/>
            </p:cNvSpPr>
            <p:nvPr userDrawn="1"/>
          </p:nvSpPr>
          <p:spPr bwMode="auto">
            <a:xfrm>
              <a:off x="8128001" y="3240088"/>
              <a:ext cx="66675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307"/>
            <p:cNvSpPr>
              <a:spLocks noChangeArrowheads="1"/>
            </p:cNvSpPr>
            <p:nvPr userDrawn="1"/>
          </p:nvSpPr>
          <p:spPr bwMode="auto">
            <a:xfrm>
              <a:off x="8201026" y="3240088"/>
              <a:ext cx="66675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308"/>
            <p:cNvSpPr>
              <a:spLocks noChangeArrowheads="1"/>
            </p:cNvSpPr>
            <p:nvPr userDrawn="1"/>
          </p:nvSpPr>
          <p:spPr bwMode="auto">
            <a:xfrm>
              <a:off x="8270876" y="3240088"/>
              <a:ext cx="65088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309"/>
            <p:cNvSpPr>
              <a:spLocks noChangeArrowheads="1"/>
            </p:cNvSpPr>
            <p:nvPr userDrawn="1"/>
          </p:nvSpPr>
          <p:spPr bwMode="auto">
            <a:xfrm>
              <a:off x="8342313" y="3240088"/>
              <a:ext cx="66675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310"/>
            <p:cNvSpPr>
              <a:spLocks noChangeArrowheads="1"/>
            </p:cNvSpPr>
            <p:nvPr userDrawn="1"/>
          </p:nvSpPr>
          <p:spPr bwMode="auto">
            <a:xfrm>
              <a:off x="8412163" y="3240088"/>
              <a:ext cx="65088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11"/>
            <p:cNvSpPr/>
            <p:nvPr userDrawn="1"/>
          </p:nvSpPr>
          <p:spPr bwMode="auto">
            <a:xfrm>
              <a:off x="7964488" y="3246438"/>
              <a:ext cx="793750" cy="55563"/>
            </a:xfrm>
            <a:custGeom>
              <a:avLst/>
              <a:gdLst>
                <a:gd name="T0" fmla="*/ 233 w 241"/>
                <a:gd name="T1" fmla="*/ 0 h 17"/>
                <a:gd name="T2" fmla="*/ 8 w 241"/>
                <a:gd name="T3" fmla="*/ 0 h 17"/>
                <a:gd name="T4" fmla="*/ 0 w 241"/>
                <a:gd name="T5" fmla="*/ 8 h 17"/>
                <a:gd name="T6" fmla="*/ 8 w 241"/>
                <a:gd name="T7" fmla="*/ 17 h 17"/>
                <a:gd name="T8" fmla="*/ 233 w 241"/>
                <a:gd name="T9" fmla="*/ 16 h 17"/>
                <a:gd name="T10" fmla="*/ 241 w 241"/>
                <a:gd name="T11" fmla="*/ 8 h 17"/>
                <a:gd name="T12" fmla="*/ 233 w 24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7">
                  <a:moveTo>
                    <a:pt x="23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233" y="16"/>
                    <a:pt x="233" y="16"/>
                    <a:pt x="233" y="16"/>
                  </a:cubicBezTo>
                  <a:cubicBezTo>
                    <a:pt x="237" y="16"/>
                    <a:pt x="241" y="13"/>
                    <a:pt x="241" y="8"/>
                  </a:cubicBezTo>
                  <a:cubicBezTo>
                    <a:pt x="241" y="3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2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312"/>
            <p:cNvSpPr>
              <a:spLocks noChangeArrowheads="1"/>
            </p:cNvSpPr>
            <p:nvPr userDrawn="1"/>
          </p:nvSpPr>
          <p:spPr bwMode="auto">
            <a:xfrm>
              <a:off x="8504238" y="3265488"/>
              <a:ext cx="66675" cy="20638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313"/>
            <p:cNvSpPr>
              <a:spLocks noChangeArrowheads="1"/>
            </p:cNvSpPr>
            <p:nvPr userDrawn="1"/>
          </p:nvSpPr>
          <p:spPr bwMode="auto">
            <a:xfrm>
              <a:off x="8593138" y="3265488"/>
              <a:ext cx="66675" cy="20638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14"/>
            <p:cNvSpPr/>
            <p:nvPr userDrawn="1"/>
          </p:nvSpPr>
          <p:spPr bwMode="auto">
            <a:xfrm>
              <a:off x="8059738" y="3259138"/>
              <a:ext cx="401638" cy="30163"/>
            </a:xfrm>
            <a:custGeom>
              <a:avLst/>
              <a:gdLst>
                <a:gd name="T0" fmla="*/ 2 w 122"/>
                <a:gd name="T1" fmla="*/ 1 h 9"/>
                <a:gd name="T2" fmla="*/ 120 w 122"/>
                <a:gd name="T3" fmla="*/ 0 h 9"/>
                <a:gd name="T4" fmla="*/ 122 w 122"/>
                <a:gd name="T5" fmla="*/ 2 h 9"/>
                <a:gd name="T6" fmla="*/ 122 w 122"/>
                <a:gd name="T7" fmla="*/ 7 h 9"/>
                <a:gd name="T8" fmla="*/ 120 w 122"/>
                <a:gd name="T9" fmla="*/ 9 h 9"/>
                <a:gd name="T10" fmla="*/ 2 w 122"/>
                <a:gd name="T11" fmla="*/ 9 h 9"/>
                <a:gd name="T12" fmla="*/ 0 w 122"/>
                <a:gd name="T13" fmla="*/ 7 h 9"/>
                <a:gd name="T14" fmla="*/ 0 w 122"/>
                <a:gd name="T15" fmla="*/ 3 h 9"/>
                <a:gd name="T16" fmla="*/ 2 w 122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9">
                  <a:moveTo>
                    <a:pt x="2" y="1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2" y="1"/>
                    <a:pt x="122" y="2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8"/>
                    <a:pt x="121" y="9"/>
                    <a:pt x="12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15"/>
            <p:cNvSpPr/>
            <p:nvPr userDrawn="1"/>
          </p:nvSpPr>
          <p:spPr bwMode="auto">
            <a:xfrm>
              <a:off x="9431338" y="2474913"/>
              <a:ext cx="757238" cy="1855788"/>
            </a:xfrm>
            <a:custGeom>
              <a:avLst/>
              <a:gdLst>
                <a:gd name="T0" fmla="*/ 172 w 230"/>
                <a:gd name="T1" fmla="*/ 2 h 563"/>
                <a:gd name="T2" fmla="*/ 69 w 230"/>
                <a:gd name="T3" fmla="*/ 80 h 563"/>
                <a:gd name="T4" fmla="*/ 39 w 230"/>
                <a:gd name="T5" fmla="*/ 464 h 563"/>
                <a:gd name="T6" fmla="*/ 63 w 230"/>
                <a:gd name="T7" fmla="*/ 532 h 563"/>
                <a:gd name="T8" fmla="*/ 133 w 230"/>
                <a:gd name="T9" fmla="*/ 555 h 563"/>
                <a:gd name="T10" fmla="*/ 230 w 230"/>
                <a:gd name="T11" fmla="*/ 530 h 563"/>
                <a:gd name="T12" fmla="*/ 216 w 230"/>
                <a:gd name="T13" fmla="*/ 162 h 563"/>
                <a:gd name="T14" fmla="*/ 214 w 230"/>
                <a:gd name="T15" fmla="*/ 43 h 563"/>
                <a:gd name="T16" fmla="*/ 172 w 230"/>
                <a:gd name="T17" fmla="*/ 2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563">
                  <a:moveTo>
                    <a:pt x="172" y="2"/>
                  </a:moveTo>
                  <a:cubicBezTo>
                    <a:pt x="150" y="0"/>
                    <a:pt x="69" y="80"/>
                    <a:pt x="69" y="80"/>
                  </a:cubicBezTo>
                  <a:cubicBezTo>
                    <a:pt x="0" y="304"/>
                    <a:pt x="16" y="233"/>
                    <a:pt x="39" y="464"/>
                  </a:cubicBezTo>
                  <a:cubicBezTo>
                    <a:pt x="44" y="519"/>
                    <a:pt x="56" y="534"/>
                    <a:pt x="63" y="532"/>
                  </a:cubicBezTo>
                  <a:cubicBezTo>
                    <a:pt x="71" y="530"/>
                    <a:pt x="90" y="546"/>
                    <a:pt x="133" y="555"/>
                  </a:cubicBezTo>
                  <a:cubicBezTo>
                    <a:pt x="176" y="563"/>
                    <a:pt x="230" y="530"/>
                    <a:pt x="230" y="530"/>
                  </a:cubicBezTo>
                  <a:cubicBezTo>
                    <a:pt x="230" y="530"/>
                    <a:pt x="211" y="221"/>
                    <a:pt x="216" y="162"/>
                  </a:cubicBezTo>
                  <a:cubicBezTo>
                    <a:pt x="220" y="102"/>
                    <a:pt x="228" y="74"/>
                    <a:pt x="214" y="43"/>
                  </a:cubicBezTo>
                  <a:cubicBezTo>
                    <a:pt x="201" y="12"/>
                    <a:pt x="172" y="2"/>
                    <a:pt x="172" y="2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16"/>
            <p:cNvSpPr/>
            <p:nvPr userDrawn="1"/>
          </p:nvSpPr>
          <p:spPr bwMode="auto">
            <a:xfrm>
              <a:off x="8375651" y="2940050"/>
              <a:ext cx="487363" cy="300038"/>
            </a:xfrm>
            <a:custGeom>
              <a:avLst/>
              <a:gdLst>
                <a:gd name="T0" fmla="*/ 148 w 148"/>
                <a:gd name="T1" fmla="*/ 17 h 91"/>
                <a:gd name="T2" fmla="*/ 71 w 148"/>
                <a:gd name="T3" fmla="*/ 1 h 91"/>
                <a:gd name="T4" fmla="*/ 26 w 148"/>
                <a:gd name="T5" fmla="*/ 28 h 91"/>
                <a:gd name="T6" fmla="*/ 4 w 148"/>
                <a:gd name="T7" fmla="*/ 80 h 91"/>
                <a:gd name="T8" fmla="*/ 15 w 148"/>
                <a:gd name="T9" fmla="*/ 79 h 91"/>
                <a:gd name="T10" fmla="*/ 27 w 148"/>
                <a:gd name="T11" fmla="*/ 64 h 91"/>
                <a:gd name="T12" fmla="*/ 35 w 148"/>
                <a:gd name="T13" fmla="*/ 49 h 91"/>
                <a:gd name="T14" fmla="*/ 50 w 148"/>
                <a:gd name="T15" fmla="*/ 36 h 91"/>
                <a:gd name="T16" fmla="*/ 31 w 148"/>
                <a:gd name="T17" fmla="*/ 63 h 91"/>
                <a:gd name="T18" fmla="*/ 19 w 148"/>
                <a:gd name="T19" fmla="*/ 90 h 91"/>
                <a:gd name="T20" fmla="*/ 32 w 148"/>
                <a:gd name="T21" fmla="*/ 88 h 91"/>
                <a:gd name="T22" fmla="*/ 48 w 148"/>
                <a:gd name="T23" fmla="*/ 65 h 91"/>
                <a:gd name="T24" fmla="*/ 63 w 148"/>
                <a:gd name="T25" fmla="*/ 51 h 91"/>
                <a:gd name="T26" fmla="*/ 78 w 148"/>
                <a:gd name="T27" fmla="*/ 59 h 91"/>
                <a:gd name="T28" fmla="*/ 125 w 148"/>
                <a:gd name="T29" fmla="*/ 62 h 91"/>
                <a:gd name="T30" fmla="*/ 148 w 148"/>
                <a:gd name="T31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91">
                  <a:moveTo>
                    <a:pt x="148" y="17"/>
                  </a:moveTo>
                  <a:cubicBezTo>
                    <a:pt x="139" y="18"/>
                    <a:pt x="75" y="1"/>
                    <a:pt x="71" y="1"/>
                  </a:cubicBezTo>
                  <a:cubicBezTo>
                    <a:pt x="67" y="0"/>
                    <a:pt x="29" y="24"/>
                    <a:pt x="26" y="28"/>
                  </a:cubicBezTo>
                  <a:cubicBezTo>
                    <a:pt x="24" y="33"/>
                    <a:pt x="0" y="80"/>
                    <a:pt x="4" y="80"/>
                  </a:cubicBezTo>
                  <a:cubicBezTo>
                    <a:pt x="7" y="81"/>
                    <a:pt x="9" y="81"/>
                    <a:pt x="15" y="79"/>
                  </a:cubicBezTo>
                  <a:cubicBezTo>
                    <a:pt x="21" y="76"/>
                    <a:pt x="27" y="64"/>
                    <a:pt x="27" y="6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5" y="40"/>
                    <a:pt x="33" y="59"/>
                    <a:pt x="31" y="63"/>
                  </a:cubicBezTo>
                  <a:cubicBezTo>
                    <a:pt x="27" y="75"/>
                    <a:pt x="19" y="90"/>
                    <a:pt x="19" y="90"/>
                  </a:cubicBezTo>
                  <a:cubicBezTo>
                    <a:pt x="20" y="91"/>
                    <a:pt x="26" y="90"/>
                    <a:pt x="32" y="88"/>
                  </a:cubicBezTo>
                  <a:cubicBezTo>
                    <a:pt x="38" y="87"/>
                    <a:pt x="48" y="65"/>
                    <a:pt x="48" y="65"/>
                  </a:cubicBezTo>
                  <a:cubicBezTo>
                    <a:pt x="48" y="64"/>
                    <a:pt x="60" y="54"/>
                    <a:pt x="63" y="51"/>
                  </a:cubicBezTo>
                  <a:cubicBezTo>
                    <a:pt x="63" y="53"/>
                    <a:pt x="77" y="59"/>
                    <a:pt x="78" y="59"/>
                  </a:cubicBezTo>
                  <a:cubicBezTo>
                    <a:pt x="108" y="74"/>
                    <a:pt x="126" y="60"/>
                    <a:pt x="125" y="62"/>
                  </a:cubicBezTo>
                  <a:lnTo>
                    <a:pt x="148" y="17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17"/>
            <p:cNvSpPr/>
            <p:nvPr userDrawn="1"/>
          </p:nvSpPr>
          <p:spPr bwMode="auto">
            <a:xfrm>
              <a:off x="8302626" y="2943225"/>
              <a:ext cx="307975" cy="177800"/>
            </a:xfrm>
            <a:custGeom>
              <a:avLst/>
              <a:gdLst>
                <a:gd name="T0" fmla="*/ 93 w 93"/>
                <a:gd name="T1" fmla="*/ 0 h 54"/>
                <a:gd name="T2" fmla="*/ 45 w 93"/>
                <a:gd name="T3" fmla="*/ 14 h 54"/>
                <a:gd name="T4" fmla="*/ 7 w 93"/>
                <a:gd name="T5" fmla="*/ 51 h 54"/>
                <a:gd name="T6" fmla="*/ 28 w 93"/>
                <a:gd name="T7" fmla="*/ 46 h 54"/>
                <a:gd name="T8" fmla="*/ 51 w 93"/>
                <a:gd name="T9" fmla="*/ 31 h 54"/>
                <a:gd name="T10" fmla="*/ 88 w 93"/>
                <a:gd name="T11" fmla="*/ 24 h 54"/>
                <a:gd name="T12" fmla="*/ 93 w 9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54">
                  <a:moveTo>
                    <a:pt x="93" y="0"/>
                  </a:moveTo>
                  <a:cubicBezTo>
                    <a:pt x="90" y="0"/>
                    <a:pt x="53" y="6"/>
                    <a:pt x="45" y="14"/>
                  </a:cubicBezTo>
                  <a:cubicBezTo>
                    <a:pt x="36" y="21"/>
                    <a:pt x="0" y="48"/>
                    <a:pt x="7" y="51"/>
                  </a:cubicBezTo>
                  <a:cubicBezTo>
                    <a:pt x="14" y="54"/>
                    <a:pt x="26" y="47"/>
                    <a:pt x="28" y="46"/>
                  </a:cubicBezTo>
                  <a:cubicBezTo>
                    <a:pt x="29" y="46"/>
                    <a:pt x="49" y="31"/>
                    <a:pt x="51" y="31"/>
                  </a:cubicBezTo>
                  <a:cubicBezTo>
                    <a:pt x="54" y="31"/>
                    <a:pt x="87" y="25"/>
                    <a:pt x="88" y="24"/>
                  </a:cubicBezTo>
                  <a:cubicBezTo>
                    <a:pt x="88" y="22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18"/>
            <p:cNvSpPr/>
            <p:nvPr userDrawn="1"/>
          </p:nvSpPr>
          <p:spPr bwMode="auto">
            <a:xfrm>
              <a:off x="8691563" y="2962275"/>
              <a:ext cx="219075" cy="257175"/>
            </a:xfrm>
            <a:custGeom>
              <a:avLst/>
              <a:gdLst>
                <a:gd name="T0" fmla="*/ 66 w 66"/>
                <a:gd name="T1" fmla="*/ 16 h 78"/>
                <a:gd name="T2" fmla="*/ 27 w 66"/>
                <a:gd name="T3" fmla="*/ 0 h 78"/>
                <a:gd name="T4" fmla="*/ 2 w 66"/>
                <a:gd name="T5" fmla="*/ 70 h 78"/>
                <a:gd name="T6" fmla="*/ 45 w 66"/>
                <a:gd name="T7" fmla="*/ 78 h 78"/>
                <a:gd name="T8" fmla="*/ 66 w 66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8">
                  <a:moveTo>
                    <a:pt x="66" y="16"/>
                  </a:moveTo>
                  <a:cubicBezTo>
                    <a:pt x="63" y="14"/>
                    <a:pt x="27" y="0"/>
                    <a:pt x="27" y="0"/>
                  </a:cubicBezTo>
                  <a:cubicBezTo>
                    <a:pt x="27" y="0"/>
                    <a:pt x="0" y="71"/>
                    <a:pt x="2" y="70"/>
                  </a:cubicBezTo>
                  <a:cubicBezTo>
                    <a:pt x="3" y="70"/>
                    <a:pt x="45" y="78"/>
                    <a:pt x="45" y="78"/>
                  </a:cubicBezTo>
                  <a:lnTo>
                    <a:pt x="6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19"/>
            <p:cNvSpPr/>
            <p:nvPr userDrawn="1"/>
          </p:nvSpPr>
          <p:spPr bwMode="auto">
            <a:xfrm>
              <a:off x="8734426" y="2495550"/>
              <a:ext cx="1371600" cy="1033463"/>
            </a:xfrm>
            <a:custGeom>
              <a:avLst/>
              <a:gdLst>
                <a:gd name="T0" fmla="*/ 340 w 416"/>
                <a:gd name="T1" fmla="*/ 25 h 314"/>
                <a:gd name="T2" fmla="*/ 228 w 416"/>
                <a:gd name="T3" fmla="*/ 219 h 314"/>
                <a:gd name="T4" fmla="*/ 29 w 416"/>
                <a:gd name="T5" fmla="*/ 144 h 314"/>
                <a:gd name="T6" fmla="*/ 0 w 416"/>
                <a:gd name="T7" fmla="*/ 224 h 314"/>
                <a:gd name="T8" fmla="*/ 241 w 416"/>
                <a:gd name="T9" fmla="*/ 314 h 314"/>
                <a:gd name="T10" fmla="*/ 413 w 416"/>
                <a:gd name="T11" fmla="*/ 59 h 314"/>
                <a:gd name="T12" fmla="*/ 340 w 416"/>
                <a:gd name="T13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314">
                  <a:moveTo>
                    <a:pt x="340" y="25"/>
                  </a:moveTo>
                  <a:cubicBezTo>
                    <a:pt x="340" y="25"/>
                    <a:pt x="228" y="219"/>
                    <a:pt x="228" y="219"/>
                  </a:cubicBezTo>
                  <a:cubicBezTo>
                    <a:pt x="134" y="179"/>
                    <a:pt x="29" y="143"/>
                    <a:pt x="29" y="14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" y="224"/>
                    <a:pt x="130" y="272"/>
                    <a:pt x="241" y="314"/>
                  </a:cubicBezTo>
                  <a:cubicBezTo>
                    <a:pt x="273" y="304"/>
                    <a:pt x="406" y="137"/>
                    <a:pt x="413" y="59"/>
                  </a:cubicBezTo>
                  <a:cubicBezTo>
                    <a:pt x="416" y="11"/>
                    <a:pt x="378" y="0"/>
                    <a:pt x="340" y="2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20"/>
            <p:cNvSpPr/>
            <p:nvPr userDrawn="1"/>
          </p:nvSpPr>
          <p:spPr bwMode="auto">
            <a:xfrm>
              <a:off x="8734426" y="2738438"/>
              <a:ext cx="1352550" cy="790575"/>
            </a:xfrm>
            <a:custGeom>
              <a:avLst/>
              <a:gdLst>
                <a:gd name="T0" fmla="*/ 4 w 410"/>
                <a:gd name="T1" fmla="*/ 139 h 240"/>
                <a:gd name="T2" fmla="*/ 0 w 410"/>
                <a:gd name="T3" fmla="*/ 150 h 240"/>
                <a:gd name="T4" fmla="*/ 241 w 410"/>
                <a:gd name="T5" fmla="*/ 240 h 240"/>
                <a:gd name="T6" fmla="*/ 410 w 410"/>
                <a:gd name="T7" fmla="*/ 0 h 240"/>
                <a:gd name="T8" fmla="*/ 390 w 410"/>
                <a:gd name="T9" fmla="*/ 24 h 240"/>
                <a:gd name="T10" fmla="*/ 297 w 410"/>
                <a:gd name="T11" fmla="*/ 168 h 240"/>
                <a:gd name="T12" fmla="*/ 229 w 410"/>
                <a:gd name="T13" fmla="*/ 223 h 240"/>
                <a:gd name="T14" fmla="*/ 4 w 410"/>
                <a:gd name="T15" fmla="*/ 1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0" h="240">
                  <a:moveTo>
                    <a:pt x="4" y="13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" y="150"/>
                    <a:pt x="130" y="198"/>
                    <a:pt x="241" y="240"/>
                  </a:cubicBezTo>
                  <a:cubicBezTo>
                    <a:pt x="271" y="231"/>
                    <a:pt x="391" y="83"/>
                    <a:pt x="410" y="0"/>
                  </a:cubicBezTo>
                  <a:cubicBezTo>
                    <a:pt x="410" y="0"/>
                    <a:pt x="399" y="3"/>
                    <a:pt x="390" y="24"/>
                  </a:cubicBezTo>
                  <a:cubicBezTo>
                    <a:pt x="380" y="45"/>
                    <a:pt x="312" y="151"/>
                    <a:pt x="297" y="168"/>
                  </a:cubicBezTo>
                  <a:cubicBezTo>
                    <a:pt x="283" y="185"/>
                    <a:pt x="243" y="227"/>
                    <a:pt x="229" y="223"/>
                  </a:cubicBezTo>
                  <a:cubicBezTo>
                    <a:pt x="218" y="219"/>
                    <a:pt x="47" y="153"/>
                    <a:pt x="4" y="139"/>
                  </a:cubicBez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321"/>
            <p:cNvSpPr>
              <a:spLocks noChangeArrowheads="1"/>
            </p:cNvSpPr>
            <p:nvPr userDrawn="1"/>
          </p:nvSpPr>
          <p:spPr bwMode="auto">
            <a:xfrm>
              <a:off x="7664451" y="3268663"/>
              <a:ext cx="206375" cy="3016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22"/>
            <p:cNvSpPr>
              <a:spLocks noEditPoints="1"/>
            </p:cNvSpPr>
            <p:nvPr userDrawn="1"/>
          </p:nvSpPr>
          <p:spPr bwMode="auto">
            <a:xfrm>
              <a:off x="7769226" y="2508250"/>
              <a:ext cx="88900" cy="493713"/>
            </a:xfrm>
            <a:custGeom>
              <a:avLst/>
              <a:gdLst>
                <a:gd name="T0" fmla="*/ 56 w 56"/>
                <a:gd name="T1" fmla="*/ 0 h 311"/>
                <a:gd name="T2" fmla="*/ 19 w 56"/>
                <a:gd name="T3" fmla="*/ 301 h 311"/>
                <a:gd name="T4" fmla="*/ 19 w 56"/>
                <a:gd name="T5" fmla="*/ 12 h 311"/>
                <a:gd name="T6" fmla="*/ 2 w 56"/>
                <a:gd name="T7" fmla="*/ 12 h 311"/>
                <a:gd name="T8" fmla="*/ 10 w 56"/>
                <a:gd name="T9" fmla="*/ 23 h 311"/>
                <a:gd name="T10" fmla="*/ 10 w 56"/>
                <a:gd name="T11" fmla="*/ 27 h 311"/>
                <a:gd name="T12" fmla="*/ 2 w 56"/>
                <a:gd name="T13" fmla="*/ 27 h 311"/>
                <a:gd name="T14" fmla="*/ 10 w 56"/>
                <a:gd name="T15" fmla="*/ 37 h 311"/>
                <a:gd name="T16" fmla="*/ 10 w 56"/>
                <a:gd name="T17" fmla="*/ 41 h 311"/>
                <a:gd name="T18" fmla="*/ 2 w 56"/>
                <a:gd name="T19" fmla="*/ 41 h 311"/>
                <a:gd name="T20" fmla="*/ 19 w 56"/>
                <a:gd name="T21" fmla="*/ 52 h 311"/>
                <a:gd name="T22" fmla="*/ 10 w 56"/>
                <a:gd name="T23" fmla="*/ 56 h 311"/>
                <a:gd name="T24" fmla="*/ 2 w 56"/>
                <a:gd name="T25" fmla="*/ 56 h 311"/>
                <a:gd name="T26" fmla="*/ 10 w 56"/>
                <a:gd name="T27" fmla="*/ 64 h 311"/>
                <a:gd name="T28" fmla="*/ 10 w 56"/>
                <a:gd name="T29" fmla="*/ 68 h 311"/>
                <a:gd name="T30" fmla="*/ 2 w 56"/>
                <a:gd name="T31" fmla="*/ 68 h 311"/>
                <a:gd name="T32" fmla="*/ 10 w 56"/>
                <a:gd name="T33" fmla="*/ 79 h 311"/>
                <a:gd name="T34" fmla="*/ 19 w 56"/>
                <a:gd name="T35" fmla="*/ 83 h 311"/>
                <a:gd name="T36" fmla="*/ 2 w 56"/>
                <a:gd name="T37" fmla="*/ 83 h 311"/>
                <a:gd name="T38" fmla="*/ 10 w 56"/>
                <a:gd name="T39" fmla="*/ 93 h 311"/>
                <a:gd name="T40" fmla="*/ 10 w 56"/>
                <a:gd name="T41" fmla="*/ 97 h 311"/>
                <a:gd name="T42" fmla="*/ 2 w 56"/>
                <a:gd name="T43" fmla="*/ 97 h 311"/>
                <a:gd name="T44" fmla="*/ 10 w 56"/>
                <a:gd name="T45" fmla="*/ 108 h 311"/>
                <a:gd name="T46" fmla="*/ 10 w 56"/>
                <a:gd name="T47" fmla="*/ 112 h 311"/>
                <a:gd name="T48" fmla="*/ 2 w 56"/>
                <a:gd name="T49" fmla="*/ 112 h 311"/>
                <a:gd name="T50" fmla="*/ 19 w 56"/>
                <a:gd name="T51" fmla="*/ 122 h 311"/>
                <a:gd name="T52" fmla="*/ 10 w 56"/>
                <a:gd name="T53" fmla="*/ 126 h 311"/>
                <a:gd name="T54" fmla="*/ 2 w 56"/>
                <a:gd name="T55" fmla="*/ 126 h 311"/>
                <a:gd name="T56" fmla="*/ 10 w 56"/>
                <a:gd name="T57" fmla="*/ 137 h 311"/>
                <a:gd name="T58" fmla="*/ 10 w 56"/>
                <a:gd name="T59" fmla="*/ 141 h 311"/>
                <a:gd name="T60" fmla="*/ 2 w 56"/>
                <a:gd name="T61" fmla="*/ 141 h 311"/>
                <a:gd name="T62" fmla="*/ 10 w 56"/>
                <a:gd name="T63" fmla="*/ 151 h 311"/>
                <a:gd name="T64" fmla="*/ 19 w 56"/>
                <a:gd name="T65" fmla="*/ 156 h 311"/>
                <a:gd name="T66" fmla="*/ 2 w 56"/>
                <a:gd name="T67" fmla="*/ 156 h 311"/>
                <a:gd name="T68" fmla="*/ 10 w 56"/>
                <a:gd name="T69" fmla="*/ 166 h 311"/>
                <a:gd name="T70" fmla="*/ 10 w 56"/>
                <a:gd name="T71" fmla="*/ 170 h 311"/>
                <a:gd name="T72" fmla="*/ 2 w 56"/>
                <a:gd name="T73" fmla="*/ 170 h 311"/>
                <a:gd name="T74" fmla="*/ 10 w 56"/>
                <a:gd name="T75" fmla="*/ 180 h 311"/>
                <a:gd name="T76" fmla="*/ 10 w 56"/>
                <a:gd name="T77" fmla="*/ 185 h 311"/>
                <a:gd name="T78" fmla="*/ 2 w 56"/>
                <a:gd name="T79" fmla="*/ 185 h 311"/>
                <a:gd name="T80" fmla="*/ 19 w 56"/>
                <a:gd name="T81" fmla="*/ 195 h 311"/>
                <a:gd name="T82" fmla="*/ 10 w 56"/>
                <a:gd name="T83" fmla="*/ 199 h 311"/>
                <a:gd name="T84" fmla="*/ 2 w 56"/>
                <a:gd name="T85" fmla="*/ 199 h 311"/>
                <a:gd name="T86" fmla="*/ 10 w 56"/>
                <a:gd name="T87" fmla="*/ 207 h 311"/>
                <a:gd name="T88" fmla="*/ 10 w 56"/>
                <a:gd name="T89" fmla="*/ 212 h 311"/>
                <a:gd name="T90" fmla="*/ 2 w 56"/>
                <a:gd name="T91" fmla="*/ 212 h 311"/>
                <a:gd name="T92" fmla="*/ 10 w 56"/>
                <a:gd name="T93" fmla="*/ 222 h 311"/>
                <a:gd name="T94" fmla="*/ 19 w 56"/>
                <a:gd name="T95" fmla="*/ 226 h 311"/>
                <a:gd name="T96" fmla="*/ 2 w 56"/>
                <a:gd name="T97" fmla="*/ 226 h 311"/>
                <a:gd name="T98" fmla="*/ 10 w 56"/>
                <a:gd name="T99" fmla="*/ 236 h 311"/>
                <a:gd name="T100" fmla="*/ 10 w 56"/>
                <a:gd name="T101" fmla="*/ 241 h 311"/>
                <a:gd name="T102" fmla="*/ 2 w 56"/>
                <a:gd name="T103" fmla="*/ 241 h 311"/>
                <a:gd name="T104" fmla="*/ 10 w 56"/>
                <a:gd name="T105" fmla="*/ 251 h 311"/>
                <a:gd name="T106" fmla="*/ 10 w 56"/>
                <a:gd name="T107" fmla="*/ 255 h 311"/>
                <a:gd name="T108" fmla="*/ 2 w 56"/>
                <a:gd name="T109" fmla="*/ 255 h 311"/>
                <a:gd name="T110" fmla="*/ 19 w 56"/>
                <a:gd name="T111" fmla="*/ 266 h 311"/>
                <a:gd name="T112" fmla="*/ 10 w 56"/>
                <a:gd name="T113" fmla="*/ 270 h 311"/>
                <a:gd name="T114" fmla="*/ 2 w 56"/>
                <a:gd name="T115" fmla="*/ 270 h 311"/>
                <a:gd name="T116" fmla="*/ 10 w 56"/>
                <a:gd name="T117" fmla="*/ 280 h 311"/>
                <a:gd name="T118" fmla="*/ 10 w 56"/>
                <a:gd name="T119" fmla="*/ 284 h 311"/>
                <a:gd name="T120" fmla="*/ 2 w 56"/>
                <a:gd name="T121" fmla="*/ 284 h 311"/>
                <a:gd name="T122" fmla="*/ 10 w 56"/>
                <a:gd name="T123" fmla="*/ 2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311">
                  <a:moveTo>
                    <a:pt x="0" y="0"/>
                  </a:moveTo>
                  <a:lnTo>
                    <a:pt x="0" y="311"/>
                  </a:lnTo>
                  <a:lnTo>
                    <a:pt x="56" y="311"/>
                  </a:lnTo>
                  <a:lnTo>
                    <a:pt x="56" y="0"/>
                  </a:lnTo>
                  <a:lnTo>
                    <a:pt x="0" y="0"/>
                  </a:lnTo>
                  <a:close/>
                  <a:moveTo>
                    <a:pt x="19" y="299"/>
                  </a:moveTo>
                  <a:lnTo>
                    <a:pt x="19" y="299"/>
                  </a:lnTo>
                  <a:lnTo>
                    <a:pt x="19" y="301"/>
                  </a:lnTo>
                  <a:lnTo>
                    <a:pt x="2" y="301"/>
                  </a:lnTo>
                  <a:lnTo>
                    <a:pt x="2" y="299"/>
                  </a:lnTo>
                  <a:lnTo>
                    <a:pt x="19" y="299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19" y="12"/>
                  </a:lnTo>
                  <a:close/>
                  <a:moveTo>
                    <a:pt x="10" y="19"/>
                  </a:moveTo>
                  <a:lnTo>
                    <a:pt x="10" y="19"/>
                  </a:lnTo>
                  <a:lnTo>
                    <a:pt x="10" y="23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10" y="19"/>
                  </a:lnTo>
                  <a:close/>
                  <a:moveTo>
                    <a:pt x="10" y="27"/>
                  </a:moveTo>
                  <a:lnTo>
                    <a:pt x="10" y="27"/>
                  </a:lnTo>
                  <a:lnTo>
                    <a:pt x="10" y="29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10" y="27"/>
                  </a:lnTo>
                  <a:close/>
                  <a:moveTo>
                    <a:pt x="10" y="33"/>
                  </a:moveTo>
                  <a:lnTo>
                    <a:pt x="10" y="33"/>
                  </a:lnTo>
                  <a:lnTo>
                    <a:pt x="10" y="37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10" y="33"/>
                  </a:lnTo>
                  <a:close/>
                  <a:moveTo>
                    <a:pt x="10" y="41"/>
                  </a:moveTo>
                  <a:lnTo>
                    <a:pt x="10" y="41"/>
                  </a:lnTo>
                  <a:lnTo>
                    <a:pt x="10" y="43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10" y="41"/>
                  </a:lnTo>
                  <a:close/>
                  <a:moveTo>
                    <a:pt x="19" y="48"/>
                  </a:moveTo>
                  <a:lnTo>
                    <a:pt x="19" y="48"/>
                  </a:lnTo>
                  <a:lnTo>
                    <a:pt x="19" y="52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19" y="48"/>
                  </a:lnTo>
                  <a:close/>
                  <a:moveTo>
                    <a:pt x="10" y="56"/>
                  </a:moveTo>
                  <a:lnTo>
                    <a:pt x="10" y="56"/>
                  </a:lnTo>
                  <a:lnTo>
                    <a:pt x="10" y="58"/>
                  </a:lnTo>
                  <a:lnTo>
                    <a:pt x="2" y="58"/>
                  </a:lnTo>
                  <a:lnTo>
                    <a:pt x="2" y="56"/>
                  </a:lnTo>
                  <a:lnTo>
                    <a:pt x="10" y="56"/>
                  </a:lnTo>
                  <a:close/>
                  <a:moveTo>
                    <a:pt x="10" y="62"/>
                  </a:moveTo>
                  <a:lnTo>
                    <a:pt x="10" y="62"/>
                  </a:lnTo>
                  <a:lnTo>
                    <a:pt x="10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0" y="62"/>
                  </a:lnTo>
                  <a:close/>
                  <a:moveTo>
                    <a:pt x="10" y="68"/>
                  </a:moveTo>
                  <a:lnTo>
                    <a:pt x="10" y="68"/>
                  </a:lnTo>
                  <a:lnTo>
                    <a:pt x="10" y="73"/>
                  </a:lnTo>
                  <a:lnTo>
                    <a:pt x="2" y="73"/>
                  </a:lnTo>
                  <a:lnTo>
                    <a:pt x="2" y="68"/>
                  </a:lnTo>
                  <a:lnTo>
                    <a:pt x="10" y="68"/>
                  </a:lnTo>
                  <a:close/>
                  <a:moveTo>
                    <a:pt x="10" y="77"/>
                  </a:moveTo>
                  <a:lnTo>
                    <a:pt x="10" y="77"/>
                  </a:lnTo>
                  <a:lnTo>
                    <a:pt x="10" y="79"/>
                  </a:lnTo>
                  <a:lnTo>
                    <a:pt x="2" y="79"/>
                  </a:lnTo>
                  <a:lnTo>
                    <a:pt x="2" y="77"/>
                  </a:lnTo>
                  <a:lnTo>
                    <a:pt x="10" y="77"/>
                  </a:lnTo>
                  <a:close/>
                  <a:moveTo>
                    <a:pt x="19" y="83"/>
                  </a:moveTo>
                  <a:lnTo>
                    <a:pt x="19" y="83"/>
                  </a:lnTo>
                  <a:lnTo>
                    <a:pt x="19" y="87"/>
                  </a:lnTo>
                  <a:lnTo>
                    <a:pt x="2" y="87"/>
                  </a:lnTo>
                  <a:lnTo>
                    <a:pt x="2" y="83"/>
                  </a:lnTo>
                  <a:lnTo>
                    <a:pt x="19" y="83"/>
                  </a:lnTo>
                  <a:close/>
                  <a:moveTo>
                    <a:pt x="10" y="91"/>
                  </a:moveTo>
                  <a:lnTo>
                    <a:pt x="10" y="91"/>
                  </a:lnTo>
                  <a:lnTo>
                    <a:pt x="10" y="93"/>
                  </a:lnTo>
                  <a:lnTo>
                    <a:pt x="2" y="93"/>
                  </a:lnTo>
                  <a:lnTo>
                    <a:pt x="2" y="91"/>
                  </a:lnTo>
                  <a:lnTo>
                    <a:pt x="10" y="91"/>
                  </a:lnTo>
                  <a:close/>
                  <a:moveTo>
                    <a:pt x="10" y="97"/>
                  </a:moveTo>
                  <a:lnTo>
                    <a:pt x="10" y="97"/>
                  </a:lnTo>
                  <a:lnTo>
                    <a:pt x="10" y="102"/>
                  </a:lnTo>
                  <a:lnTo>
                    <a:pt x="2" y="102"/>
                  </a:lnTo>
                  <a:lnTo>
                    <a:pt x="2" y="97"/>
                  </a:lnTo>
                  <a:lnTo>
                    <a:pt x="10" y="97"/>
                  </a:lnTo>
                  <a:close/>
                  <a:moveTo>
                    <a:pt x="10" y="106"/>
                  </a:moveTo>
                  <a:lnTo>
                    <a:pt x="10" y="106"/>
                  </a:lnTo>
                  <a:lnTo>
                    <a:pt x="10" y="108"/>
                  </a:lnTo>
                  <a:lnTo>
                    <a:pt x="2" y="108"/>
                  </a:lnTo>
                  <a:lnTo>
                    <a:pt x="2" y="106"/>
                  </a:lnTo>
                  <a:lnTo>
                    <a:pt x="10" y="106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0" y="116"/>
                  </a:lnTo>
                  <a:lnTo>
                    <a:pt x="2" y="116"/>
                  </a:lnTo>
                  <a:lnTo>
                    <a:pt x="2" y="112"/>
                  </a:lnTo>
                  <a:lnTo>
                    <a:pt x="10" y="112"/>
                  </a:lnTo>
                  <a:close/>
                  <a:moveTo>
                    <a:pt x="19" y="120"/>
                  </a:moveTo>
                  <a:lnTo>
                    <a:pt x="19" y="120"/>
                  </a:lnTo>
                  <a:lnTo>
                    <a:pt x="19" y="122"/>
                  </a:lnTo>
                  <a:lnTo>
                    <a:pt x="2" y="122"/>
                  </a:lnTo>
                  <a:lnTo>
                    <a:pt x="2" y="120"/>
                  </a:lnTo>
                  <a:lnTo>
                    <a:pt x="19" y="120"/>
                  </a:lnTo>
                  <a:close/>
                  <a:moveTo>
                    <a:pt x="10" y="126"/>
                  </a:moveTo>
                  <a:lnTo>
                    <a:pt x="10" y="126"/>
                  </a:lnTo>
                  <a:lnTo>
                    <a:pt x="10" y="129"/>
                  </a:lnTo>
                  <a:lnTo>
                    <a:pt x="2" y="129"/>
                  </a:lnTo>
                  <a:lnTo>
                    <a:pt x="2" y="126"/>
                  </a:lnTo>
                  <a:lnTo>
                    <a:pt x="10" y="126"/>
                  </a:lnTo>
                  <a:close/>
                  <a:moveTo>
                    <a:pt x="10" y="135"/>
                  </a:moveTo>
                  <a:lnTo>
                    <a:pt x="10" y="135"/>
                  </a:lnTo>
                  <a:lnTo>
                    <a:pt x="10" y="137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10" y="135"/>
                  </a:lnTo>
                  <a:close/>
                  <a:moveTo>
                    <a:pt x="10" y="141"/>
                  </a:moveTo>
                  <a:lnTo>
                    <a:pt x="10" y="141"/>
                  </a:lnTo>
                  <a:lnTo>
                    <a:pt x="10" y="143"/>
                  </a:lnTo>
                  <a:lnTo>
                    <a:pt x="2" y="143"/>
                  </a:lnTo>
                  <a:lnTo>
                    <a:pt x="2" y="141"/>
                  </a:lnTo>
                  <a:lnTo>
                    <a:pt x="10" y="141"/>
                  </a:lnTo>
                  <a:close/>
                  <a:moveTo>
                    <a:pt x="10" y="147"/>
                  </a:moveTo>
                  <a:lnTo>
                    <a:pt x="10" y="147"/>
                  </a:lnTo>
                  <a:lnTo>
                    <a:pt x="10" y="151"/>
                  </a:lnTo>
                  <a:lnTo>
                    <a:pt x="2" y="151"/>
                  </a:lnTo>
                  <a:lnTo>
                    <a:pt x="2" y="147"/>
                  </a:lnTo>
                  <a:lnTo>
                    <a:pt x="10" y="147"/>
                  </a:lnTo>
                  <a:close/>
                  <a:moveTo>
                    <a:pt x="19" y="156"/>
                  </a:moveTo>
                  <a:lnTo>
                    <a:pt x="19" y="156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156"/>
                  </a:lnTo>
                  <a:lnTo>
                    <a:pt x="19" y="156"/>
                  </a:lnTo>
                  <a:close/>
                  <a:moveTo>
                    <a:pt x="10" y="162"/>
                  </a:moveTo>
                  <a:lnTo>
                    <a:pt x="10" y="162"/>
                  </a:lnTo>
                  <a:lnTo>
                    <a:pt x="10" y="166"/>
                  </a:lnTo>
                  <a:lnTo>
                    <a:pt x="2" y="166"/>
                  </a:lnTo>
                  <a:lnTo>
                    <a:pt x="2" y="162"/>
                  </a:lnTo>
                  <a:lnTo>
                    <a:pt x="10" y="162"/>
                  </a:lnTo>
                  <a:close/>
                  <a:moveTo>
                    <a:pt x="10" y="170"/>
                  </a:moveTo>
                  <a:lnTo>
                    <a:pt x="10" y="170"/>
                  </a:lnTo>
                  <a:lnTo>
                    <a:pt x="10" y="172"/>
                  </a:lnTo>
                  <a:lnTo>
                    <a:pt x="2" y="172"/>
                  </a:lnTo>
                  <a:lnTo>
                    <a:pt x="2" y="170"/>
                  </a:lnTo>
                  <a:lnTo>
                    <a:pt x="10" y="170"/>
                  </a:lnTo>
                  <a:close/>
                  <a:moveTo>
                    <a:pt x="10" y="176"/>
                  </a:moveTo>
                  <a:lnTo>
                    <a:pt x="10" y="176"/>
                  </a:lnTo>
                  <a:lnTo>
                    <a:pt x="10" y="180"/>
                  </a:lnTo>
                  <a:lnTo>
                    <a:pt x="2" y="180"/>
                  </a:lnTo>
                  <a:lnTo>
                    <a:pt x="2" y="176"/>
                  </a:lnTo>
                  <a:lnTo>
                    <a:pt x="10" y="176"/>
                  </a:lnTo>
                  <a:close/>
                  <a:moveTo>
                    <a:pt x="10" y="185"/>
                  </a:moveTo>
                  <a:lnTo>
                    <a:pt x="10" y="185"/>
                  </a:lnTo>
                  <a:lnTo>
                    <a:pt x="10" y="187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10" y="185"/>
                  </a:lnTo>
                  <a:close/>
                  <a:moveTo>
                    <a:pt x="19" y="191"/>
                  </a:moveTo>
                  <a:lnTo>
                    <a:pt x="19" y="191"/>
                  </a:lnTo>
                  <a:lnTo>
                    <a:pt x="19" y="195"/>
                  </a:lnTo>
                  <a:lnTo>
                    <a:pt x="2" y="195"/>
                  </a:lnTo>
                  <a:lnTo>
                    <a:pt x="2" y="191"/>
                  </a:lnTo>
                  <a:lnTo>
                    <a:pt x="19" y="191"/>
                  </a:lnTo>
                  <a:close/>
                  <a:moveTo>
                    <a:pt x="10" y="199"/>
                  </a:moveTo>
                  <a:lnTo>
                    <a:pt x="10" y="199"/>
                  </a:lnTo>
                  <a:lnTo>
                    <a:pt x="10" y="201"/>
                  </a:lnTo>
                  <a:lnTo>
                    <a:pt x="2" y="201"/>
                  </a:lnTo>
                  <a:lnTo>
                    <a:pt x="2" y="199"/>
                  </a:lnTo>
                  <a:lnTo>
                    <a:pt x="10" y="199"/>
                  </a:lnTo>
                  <a:close/>
                  <a:moveTo>
                    <a:pt x="10" y="205"/>
                  </a:moveTo>
                  <a:lnTo>
                    <a:pt x="10" y="205"/>
                  </a:lnTo>
                  <a:lnTo>
                    <a:pt x="10" y="207"/>
                  </a:lnTo>
                  <a:lnTo>
                    <a:pt x="2" y="207"/>
                  </a:lnTo>
                  <a:lnTo>
                    <a:pt x="2" y="205"/>
                  </a:lnTo>
                  <a:lnTo>
                    <a:pt x="10" y="205"/>
                  </a:lnTo>
                  <a:close/>
                  <a:moveTo>
                    <a:pt x="10" y="212"/>
                  </a:moveTo>
                  <a:lnTo>
                    <a:pt x="10" y="212"/>
                  </a:lnTo>
                  <a:lnTo>
                    <a:pt x="10" y="216"/>
                  </a:lnTo>
                  <a:lnTo>
                    <a:pt x="2" y="216"/>
                  </a:lnTo>
                  <a:lnTo>
                    <a:pt x="2" y="212"/>
                  </a:lnTo>
                  <a:lnTo>
                    <a:pt x="10" y="212"/>
                  </a:lnTo>
                  <a:close/>
                  <a:moveTo>
                    <a:pt x="10" y="220"/>
                  </a:moveTo>
                  <a:lnTo>
                    <a:pt x="10" y="220"/>
                  </a:lnTo>
                  <a:lnTo>
                    <a:pt x="10" y="222"/>
                  </a:lnTo>
                  <a:lnTo>
                    <a:pt x="2" y="222"/>
                  </a:lnTo>
                  <a:lnTo>
                    <a:pt x="2" y="220"/>
                  </a:lnTo>
                  <a:lnTo>
                    <a:pt x="10" y="220"/>
                  </a:lnTo>
                  <a:close/>
                  <a:moveTo>
                    <a:pt x="19" y="226"/>
                  </a:moveTo>
                  <a:lnTo>
                    <a:pt x="19" y="226"/>
                  </a:lnTo>
                  <a:lnTo>
                    <a:pt x="19" y="230"/>
                  </a:lnTo>
                  <a:lnTo>
                    <a:pt x="2" y="230"/>
                  </a:lnTo>
                  <a:lnTo>
                    <a:pt x="2" y="226"/>
                  </a:lnTo>
                  <a:lnTo>
                    <a:pt x="19" y="226"/>
                  </a:lnTo>
                  <a:close/>
                  <a:moveTo>
                    <a:pt x="10" y="234"/>
                  </a:moveTo>
                  <a:lnTo>
                    <a:pt x="10" y="234"/>
                  </a:lnTo>
                  <a:lnTo>
                    <a:pt x="10" y="236"/>
                  </a:lnTo>
                  <a:lnTo>
                    <a:pt x="2" y="236"/>
                  </a:lnTo>
                  <a:lnTo>
                    <a:pt x="2" y="234"/>
                  </a:lnTo>
                  <a:lnTo>
                    <a:pt x="10" y="234"/>
                  </a:lnTo>
                  <a:close/>
                  <a:moveTo>
                    <a:pt x="10" y="241"/>
                  </a:moveTo>
                  <a:lnTo>
                    <a:pt x="10" y="241"/>
                  </a:lnTo>
                  <a:lnTo>
                    <a:pt x="10" y="245"/>
                  </a:lnTo>
                  <a:lnTo>
                    <a:pt x="2" y="245"/>
                  </a:lnTo>
                  <a:lnTo>
                    <a:pt x="2" y="241"/>
                  </a:lnTo>
                  <a:lnTo>
                    <a:pt x="10" y="241"/>
                  </a:lnTo>
                  <a:close/>
                  <a:moveTo>
                    <a:pt x="10" y="249"/>
                  </a:moveTo>
                  <a:lnTo>
                    <a:pt x="10" y="249"/>
                  </a:lnTo>
                  <a:lnTo>
                    <a:pt x="10" y="251"/>
                  </a:lnTo>
                  <a:lnTo>
                    <a:pt x="2" y="251"/>
                  </a:lnTo>
                  <a:lnTo>
                    <a:pt x="2" y="249"/>
                  </a:lnTo>
                  <a:lnTo>
                    <a:pt x="10" y="249"/>
                  </a:lnTo>
                  <a:close/>
                  <a:moveTo>
                    <a:pt x="10" y="255"/>
                  </a:moveTo>
                  <a:lnTo>
                    <a:pt x="10" y="255"/>
                  </a:lnTo>
                  <a:lnTo>
                    <a:pt x="10" y="259"/>
                  </a:lnTo>
                  <a:lnTo>
                    <a:pt x="2" y="259"/>
                  </a:lnTo>
                  <a:lnTo>
                    <a:pt x="2" y="255"/>
                  </a:lnTo>
                  <a:lnTo>
                    <a:pt x="10" y="255"/>
                  </a:lnTo>
                  <a:close/>
                  <a:moveTo>
                    <a:pt x="19" y="263"/>
                  </a:moveTo>
                  <a:lnTo>
                    <a:pt x="19" y="263"/>
                  </a:lnTo>
                  <a:lnTo>
                    <a:pt x="19" y="266"/>
                  </a:lnTo>
                  <a:lnTo>
                    <a:pt x="2" y="266"/>
                  </a:lnTo>
                  <a:lnTo>
                    <a:pt x="2" y="263"/>
                  </a:lnTo>
                  <a:lnTo>
                    <a:pt x="19" y="263"/>
                  </a:lnTo>
                  <a:close/>
                  <a:moveTo>
                    <a:pt x="10" y="270"/>
                  </a:moveTo>
                  <a:lnTo>
                    <a:pt x="10" y="270"/>
                  </a:lnTo>
                  <a:lnTo>
                    <a:pt x="10" y="274"/>
                  </a:lnTo>
                  <a:lnTo>
                    <a:pt x="2" y="272"/>
                  </a:lnTo>
                  <a:lnTo>
                    <a:pt x="2" y="270"/>
                  </a:lnTo>
                  <a:lnTo>
                    <a:pt x="10" y="270"/>
                  </a:lnTo>
                  <a:close/>
                  <a:moveTo>
                    <a:pt x="10" y="278"/>
                  </a:moveTo>
                  <a:lnTo>
                    <a:pt x="10" y="278"/>
                  </a:lnTo>
                  <a:lnTo>
                    <a:pt x="10" y="280"/>
                  </a:lnTo>
                  <a:lnTo>
                    <a:pt x="2" y="280"/>
                  </a:lnTo>
                  <a:lnTo>
                    <a:pt x="2" y="278"/>
                  </a:lnTo>
                  <a:lnTo>
                    <a:pt x="10" y="278"/>
                  </a:lnTo>
                  <a:close/>
                  <a:moveTo>
                    <a:pt x="10" y="284"/>
                  </a:moveTo>
                  <a:lnTo>
                    <a:pt x="10" y="284"/>
                  </a:lnTo>
                  <a:lnTo>
                    <a:pt x="10" y="286"/>
                  </a:lnTo>
                  <a:lnTo>
                    <a:pt x="2" y="286"/>
                  </a:lnTo>
                  <a:lnTo>
                    <a:pt x="2" y="284"/>
                  </a:lnTo>
                  <a:lnTo>
                    <a:pt x="10" y="284"/>
                  </a:lnTo>
                  <a:close/>
                  <a:moveTo>
                    <a:pt x="10" y="290"/>
                  </a:moveTo>
                  <a:lnTo>
                    <a:pt x="10" y="290"/>
                  </a:lnTo>
                  <a:lnTo>
                    <a:pt x="10" y="295"/>
                  </a:lnTo>
                  <a:lnTo>
                    <a:pt x="2" y="295"/>
                  </a:lnTo>
                  <a:lnTo>
                    <a:pt x="2" y="290"/>
                  </a:lnTo>
                  <a:lnTo>
                    <a:pt x="10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323"/>
            <p:cNvSpPr>
              <a:spLocks noChangeArrowheads="1"/>
            </p:cNvSpPr>
            <p:nvPr userDrawn="1"/>
          </p:nvSpPr>
          <p:spPr bwMode="auto">
            <a:xfrm>
              <a:off x="7835901" y="2508250"/>
              <a:ext cx="22225" cy="493713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24"/>
            <p:cNvSpPr/>
            <p:nvPr userDrawn="1"/>
          </p:nvSpPr>
          <p:spPr bwMode="auto">
            <a:xfrm>
              <a:off x="7723188" y="2662238"/>
              <a:ext cx="26988" cy="63500"/>
            </a:xfrm>
            <a:custGeom>
              <a:avLst/>
              <a:gdLst>
                <a:gd name="T0" fmla="*/ 8 w 8"/>
                <a:gd name="T1" fmla="*/ 19 h 19"/>
                <a:gd name="T2" fmla="*/ 1 w 8"/>
                <a:gd name="T3" fmla="*/ 19 h 19"/>
                <a:gd name="T4" fmla="*/ 0 w 8"/>
                <a:gd name="T5" fmla="*/ 2 h 19"/>
                <a:gd name="T6" fmla="*/ 0 w 8"/>
                <a:gd name="T7" fmla="*/ 1 h 19"/>
                <a:gd name="T8" fmla="*/ 1 w 8"/>
                <a:gd name="T9" fmla="*/ 0 h 19"/>
                <a:gd name="T10" fmla="*/ 5 w 8"/>
                <a:gd name="T11" fmla="*/ 0 h 19"/>
                <a:gd name="T12" fmla="*/ 6 w 8"/>
                <a:gd name="T13" fmla="*/ 1 h 19"/>
                <a:gd name="T14" fmla="*/ 8 w 8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25"/>
            <p:cNvSpPr/>
            <p:nvPr userDrawn="1"/>
          </p:nvSpPr>
          <p:spPr bwMode="auto">
            <a:xfrm>
              <a:off x="7710488" y="2695575"/>
              <a:ext cx="58738" cy="63500"/>
            </a:xfrm>
            <a:custGeom>
              <a:avLst/>
              <a:gdLst>
                <a:gd name="T0" fmla="*/ 18 w 18"/>
                <a:gd name="T1" fmla="*/ 17 h 19"/>
                <a:gd name="T2" fmla="*/ 1 w 18"/>
                <a:gd name="T3" fmla="*/ 19 h 19"/>
                <a:gd name="T4" fmla="*/ 0 w 18"/>
                <a:gd name="T5" fmla="*/ 4 h 19"/>
                <a:gd name="T6" fmla="*/ 0 w 18"/>
                <a:gd name="T7" fmla="*/ 2 h 19"/>
                <a:gd name="T8" fmla="*/ 2 w 18"/>
                <a:gd name="T9" fmla="*/ 1 h 19"/>
                <a:gd name="T10" fmla="*/ 14 w 18"/>
                <a:gd name="T11" fmla="*/ 0 h 19"/>
                <a:gd name="T12" fmla="*/ 16 w 18"/>
                <a:gd name="T13" fmla="*/ 0 h 19"/>
                <a:gd name="T14" fmla="*/ 16 w 18"/>
                <a:gd name="T15" fmla="*/ 2 h 19"/>
                <a:gd name="T16" fmla="*/ 18 w 1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7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1"/>
                    <a:pt x="16" y="2"/>
                    <a:pt x="16" y="2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26"/>
            <p:cNvSpPr/>
            <p:nvPr userDrawn="1"/>
          </p:nvSpPr>
          <p:spPr bwMode="auto">
            <a:xfrm>
              <a:off x="7732713" y="2695575"/>
              <a:ext cx="36513" cy="55563"/>
            </a:xfrm>
            <a:custGeom>
              <a:avLst/>
              <a:gdLst>
                <a:gd name="T0" fmla="*/ 0 w 11"/>
                <a:gd name="T1" fmla="*/ 1 h 17"/>
                <a:gd name="T2" fmla="*/ 7 w 11"/>
                <a:gd name="T3" fmla="*/ 0 h 17"/>
                <a:gd name="T4" fmla="*/ 9 w 11"/>
                <a:gd name="T5" fmla="*/ 0 h 17"/>
                <a:gd name="T6" fmla="*/ 9 w 11"/>
                <a:gd name="T7" fmla="*/ 2 h 17"/>
                <a:gd name="T8" fmla="*/ 11 w 11"/>
                <a:gd name="T9" fmla="*/ 17 h 17"/>
                <a:gd name="T10" fmla="*/ 1 w 11"/>
                <a:gd name="T11" fmla="*/ 14 h 17"/>
                <a:gd name="T12" fmla="*/ 0 w 11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0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27"/>
            <p:cNvSpPr/>
            <p:nvPr userDrawn="1"/>
          </p:nvSpPr>
          <p:spPr bwMode="auto">
            <a:xfrm>
              <a:off x="7710488" y="2719388"/>
              <a:ext cx="98425" cy="496888"/>
            </a:xfrm>
            <a:custGeom>
              <a:avLst/>
              <a:gdLst>
                <a:gd name="T0" fmla="*/ 27 w 62"/>
                <a:gd name="T1" fmla="*/ 313 h 313"/>
                <a:gd name="T2" fmla="*/ 0 w 62"/>
                <a:gd name="T3" fmla="*/ 4 h 313"/>
                <a:gd name="T4" fmla="*/ 35 w 62"/>
                <a:gd name="T5" fmla="*/ 0 h 313"/>
                <a:gd name="T6" fmla="*/ 62 w 62"/>
                <a:gd name="T7" fmla="*/ 309 h 313"/>
                <a:gd name="T8" fmla="*/ 27 w 62"/>
                <a:gd name="T9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13">
                  <a:moveTo>
                    <a:pt x="27" y="313"/>
                  </a:moveTo>
                  <a:lnTo>
                    <a:pt x="0" y="4"/>
                  </a:lnTo>
                  <a:lnTo>
                    <a:pt x="35" y="0"/>
                  </a:lnTo>
                  <a:lnTo>
                    <a:pt x="62" y="309"/>
                  </a:lnTo>
                  <a:lnTo>
                    <a:pt x="27" y="31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28"/>
            <p:cNvSpPr/>
            <p:nvPr userDrawn="1"/>
          </p:nvSpPr>
          <p:spPr bwMode="auto">
            <a:xfrm>
              <a:off x="7735888" y="2719388"/>
              <a:ext cx="73025" cy="493713"/>
            </a:xfrm>
            <a:custGeom>
              <a:avLst/>
              <a:gdLst>
                <a:gd name="T0" fmla="*/ 27 w 46"/>
                <a:gd name="T1" fmla="*/ 311 h 311"/>
                <a:gd name="T2" fmla="*/ 0 w 46"/>
                <a:gd name="T3" fmla="*/ 2 h 311"/>
                <a:gd name="T4" fmla="*/ 19 w 46"/>
                <a:gd name="T5" fmla="*/ 0 h 311"/>
                <a:gd name="T6" fmla="*/ 46 w 46"/>
                <a:gd name="T7" fmla="*/ 309 h 311"/>
                <a:gd name="T8" fmla="*/ 27 w 46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1">
                  <a:moveTo>
                    <a:pt x="27" y="311"/>
                  </a:moveTo>
                  <a:lnTo>
                    <a:pt x="0" y="2"/>
                  </a:lnTo>
                  <a:lnTo>
                    <a:pt x="19" y="0"/>
                  </a:lnTo>
                  <a:lnTo>
                    <a:pt x="46" y="309"/>
                  </a:lnTo>
                  <a:lnTo>
                    <a:pt x="27" y="31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29"/>
            <p:cNvSpPr/>
            <p:nvPr userDrawn="1"/>
          </p:nvSpPr>
          <p:spPr bwMode="auto">
            <a:xfrm>
              <a:off x="7699376" y="2716213"/>
              <a:ext cx="66675" cy="141288"/>
            </a:xfrm>
            <a:custGeom>
              <a:avLst/>
              <a:gdLst>
                <a:gd name="T0" fmla="*/ 42 w 42"/>
                <a:gd name="T1" fmla="*/ 4 h 89"/>
                <a:gd name="T2" fmla="*/ 42 w 42"/>
                <a:gd name="T3" fmla="*/ 0 h 89"/>
                <a:gd name="T4" fmla="*/ 2 w 42"/>
                <a:gd name="T5" fmla="*/ 4 h 89"/>
                <a:gd name="T6" fmla="*/ 2 w 42"/>
                <a:gd name="T7" fmla="*/ 4 h 89"/>
                <a:gd name="T8" fmla="*/ 0 w 42"/>
                <a:gd name="T9" fmla="*/ 4 h 89"/>
                <a:gd name="T10" fmla="*/ 0 w 42"/>
                <a:gd name="T11" fmla="*/ 8 h 89"/>
                <a:gd name="T12" fmla="*/ 7 w 42"/>
                <a:gd name="T13" fmla="*/ 89 h 89"/>
                <a:gd name="T14" fmla="*/ 11 w 42"/>
                <a:gd name="T15" fmla="*/ 89 h 89"/>
                <a:gd name="T16" fmla="*/ 15 w 42"/>
                <a:gd name="T17" fmla="*/ 87 h 89"/>
                <a:gd name="T18" fmla="*/ 13 w 42"/>
                <a:gd name="T19" fmla="*/ 68 h 89"/>
                <a:gd name="T20" fmla="*/ 9 w 42"/>
                <a:gd name="T21" fmla="*/ 64 h 89"/>
                <a:gd name="T22" fmla="*/ 5 w 42"/>
                <a:gd name="T23" fmla="*/ 12 h 89"/>
                <a:gd name="T24" fmla="*/ 5 w 42"/>
                <a:gd name="T25" fmla="*/ 8 h 89"/>
                <a:gd name="T26" fmla="*/ 7 w 42"/>
                <a:gd name="T27" fmla="*/ 8 h 89"/>
                <a:gd name="T28" fmla="*/ 42 w 42"/>
                <a:gd name="T29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89">
                  <a:moveTo>
                    <a:pt x="42" y="4"/>
                  </a:moveTo>
                  <a:lnTo>
                    <a:pt x="4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7" y="89"/>
                  </a:lnTo>
                  <a:lnTo>
                    <a:pt x="11" y="89"/>
                  </a:lnTo>
                  <a:lnTo>
                    <a:pt x="15" y="87"/>
                  </a:lnTo>
                  <a:lnTo>
                    <a:pt x="13" y="68"/>
                  </a:lnTo>
                  <a:lnTo>
                    <a:pt x="9" y="64"/>
                  </a:lnTo>
                  <a:lnTo>
                    <a:pt x="5" y="12"/>
                  </a:lnTo>
                  <a:lnTo>
                    <a:pt x="5" y="8"/>
                  </a:lnTo>
                  <a:lnTo>
                    <a:pt x="7" y="8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ABA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30"/>
            <p:cNvSpPr/>
            <p:nvPr userDrawn="1"/>
          </p:nvSpPr>
          <p:spPr bwMode="auto">
            <a:xfrm>
              <a:off x="7818438" y="2762250"/>
              <a:ext cx="69850" cy="463550"/>
            </a:xfrm>
            <a:custGeom>
              <a:avLst/>
              <a:gdLst>
                <a:gd name="T0" fmla="*/ 44 w 44"/>
                <a:gd name="T1" fmla="*/ 2 h 292"/>
                <a:gd name="T2" fmla="*/ 27 w 44"/>
                <a:gd name="T3" fmla="*/ 0 h 292"/>
                <a:gd name="T4" fmla="*/ 0 w 44"/>
                <a:gd name="T5" fmla="*/ 290 h 292"/>
                <a:gd name="T6" fmla="*/ 17 w 44"/>
                <a:gd name="T7" fmla="*/ 292 h 292"/>
                <a:gd name="T8" fmla="*/ 44 w 44"/>
                <a:gd name="T9" fmla="*/ 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4" y="2"/>
                  </a:moveTo>
                  <a:lnTo>
                    <a:pt x="27" y="0"/>
                  </a:lnTo>
                  <a:lnTo>
                    <a:pt x="0" y="290"/>
                  </a:lnTo>
                  <a:lnTo>
                    <a:pt x="17" y="292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31"/>
            <p:cNvSpPr/>
            <p:nvPr userDrawn="1"/>
          </p:nvSpPr>
          <p:spPr bwMode="auto">
            <a:xfrm>
              <a:off x="7818438" y="2762250"/>
              <a:ext cx="55563" cy="463550"/>
            </a:xfrm>
            <a:custGeom>
              <a:avLst/>
              <a:gdLst>
                <a:gd name="T0" fmla="*/ 35 w 35"/>
                <a:gd name="T1" fmla="*/ 0 h 292"/>
                <a:gd name="T2" fmla="*/ 27 w 35"/>
                <a:gd name="T3" fmla="*/ 0 h 292"/>
                <a:gd name="T4" fmla="*/ 0 w 35"/>
                <a:gd name="T5" fmla="*/ 290 h 292"/>
                <a:gd name="T6" fmla="*/ 8 w 35"/>
                <a:gd name="T7" fmla="*/ 292 h 292"/>
                <a:gd name="T8" fmla="*/ 35 w 35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92">
                  <a:moveTo>
                    <a:pt x="35" y="0"/>
                  </a:moveTo>
                  <a:lnTo>
                    <a:pt x="27" y="0"/>
                  </a:lnTo>
                  <a:lnTo>
                    <a:pt x="0" y="290"/>
                  </a:lnTo>
                  <a:lnTo>
                    <a:pt x="8" y="2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32"/>
            <p:cNvSpPr/>
            <p:nvPr userDrawn="1"/>
          </p:nvSpPr>
          <p:spPr bwMode="auto">
            <a:xfrm>
              <a:off x="7854951" y="2643188"/>
              <a:ext cx="39688" cy="257175"/>
            </a:xfrm>
            <a:custGeom>
              <a:avLst/>
              <a:gdLst>
                <a:gd name="T0" fmla="*/ 11 w 12"/>
                <a:gd name="T1" fmla="*/ 2 h 78"/>
                <a:gd name="T2" fmla="*/ 6 w 12"/>
                <a:gd name="T3" fmla="*/ 1 h 78"/>
                <a:gd name="T4" fmla="*/ 0 w 12"/>
                <a:gd name="T5" fmla="*/ 46 h 78"/>
                <a:gd name="T6" fmla="*/ 9 w 12"/>
                <a:gd name="T7" fmla="*/ 47 h 78"/>
                <a:gd name="T8" fmla="*/ 7 w 12"/>
                <a:gd name="T9" fmla="*/ 78 h 78"/>
                <a:gd name="T10" fmla="*/ 7 w 12"/>
                <a:gd name="T11" fmla="*/ 78 h 78"/>
                <a:gd name="T12" fmla="*/ 8 w 12"/>
                <a:gd name="T13" fmla="*/ 72 h 78"/>
                <a:gd name="T14" fmla="*/ 12 w 12"/>
                <a:gd name="T15" fmla="*/ 44 h 78"/>
                <a:gd name="T16" fmla="*/ 11 w 12"/>
                <a:gd name="T1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8">
                  <a:moveTo>
                    <a:pt x="11" y="2"/>
                  </a:moveTo>
                  <a:cubicBezTo>
                    <a:pt x="11" y="1"/>
                    <a:pt x="7" y="0"/>
                    <a:pt x="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8" y="72"/>
                  </a:cubicBezTo>
                  <a:cubicBezTo>
                    <a:pt x="9" y="66"/>
                    <a:pt x="12" y="47"/>
                    <a:pt x="12" y="44"/>
                  </a:cubicBezTo>
                  <a:cubicBezTo>
                    <a:pt x="12" y="30"/>
                    <a:pt x="11" y="18"/>
                    <a:pt x="11" y="2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33"/>
            <p:cNvSpPr/>
            <p:nvPr userDrawn="1"/>
          </p:nvSpPr>
          <p:spPr bwMode="auto">
            <a:xfrm>
              <a:off x="7851776" y="2787650"/>
              <a:ext cx="36513" cy="11113"/>
            </a:xfrm>
            <a:custGeom>
              <a:avLst/>
              <a:gdLst>
                <a:gd name="T0" fmla="*/ 23 w 23"/>
                <a:gd name="T1" fmla="*/ 2 h 7"/>
                <a:gd name="T2" fmla="*/ 0 w 23"/>
                <a:gd name="T3" fmla="*/ 0 h 7"/>
                <a:gd name="T4" fmla="*/ 0 w 23"/>
                <a:gd name="T5" fmla="*/ 4 h 7"/>
                <a:gd name="T6" fmla="*/ 21 w 23"/>
                <a:gd name="T7" fmla="*/ 7 h 7"/>
                <a:gd name="T8" fmla="*/ 23 w 2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3" y="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7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504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34"/>
            <p:cNvSpPr/>
            <p:nvPr userDrawn="1"/>
          </p:nvSpPr>
          <p:spPr bwMode="auto">
            <a:xfrm>
              <a:off x="7634288" y="2771775"/>
              <a:ext cx="119063" cy="368300"/>
            </a:xfrm>
            <a:custGeom>
              <a:avLst/>
              <a:gdLst>
                <a:gd name="T0" fmla="*/ 0 w 75"/>
                <a:gd name="T1" fmla="*/ 8 h 232"/>
                <a:gd name="T2" fmla="*/ 56 w 75"/>
                <a:gd name="T3" fmla="*/ 232 h 232"/>
                <a:gd name="T4" fmla="*/ 75 w 75"/>
                <a:gd name="T5" fmla="*/ 228 h 232"/>
                <a:gd name="T6" fmla="*/ 19 w 75"/>
                <a:gd name="T7" fmla="*/ 2 h 232"/>
                <a:gd name="T8" fmla="*/ 8 w 75"/>
                <a:gd name="T9" fmla="*/ 0 h 232"/>
                <a:gd name="T10" fmla="*/ 0 w 75"/>
                <a:gd name="T11" fmla="*/ 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2">
                  <a:moveTo>
                    <a:pt x="0" y="8"/>
                  </a:moveTo>
                  <a:lnTo>
                    <a:pt x="56" y="232"/>
                  </a:lnTo>
                  <a:lnTo>
                    <a:pt x="75" y="228"/>
                  </a:lnTo>
                  <a:lnTo>
                    <a:pt x="19" y="2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35"/>
            <p:cNvSpPr/>
            <p:nvPr userDrawn="1"/>
          </p:nvSpPr>
          <p:spPr bwMode="auto">
            <a:xfrm>
              <a:off x="7634288" y="2768600"/>
              <a:ext cx="104775" cy="371475"/>
            </a:xfrm>
            <a:custGeom>
              <a:avLst/>
              <a:gdLst>
                <a:gd name="T0" fmla="*/ 0 w 66"/>
                <a:gd name="T1" fmla="*/ 10 h 234"/>
                <a:gd name="T2" fmla="*/ 56 w 66"/>
                <a:gd name="T3" fmla="*/ 234 h 234"/>
                <a:gd name="T4" fmla="*/ 66 w 66"/>
                <a:gd name="T5" fmla="*/ 232 h 234"/>
                <a:gd name="T6" fmla="*/ 8 w 66"/>
                <a:gd name="T7" fmla="*/ 0 h 234"/>
                <a:gd name="T8" fmla="*/ 0 w 66"/>
                <a:gd name="T9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34">
                  <a:moveTo>
                    <a:pt x="0" y="10"/>
                  </a:moveTo>
                  <a:lnTo>
                    <a:pt x="56" y="234"/>
                  </a:lnTo>
                  <a:lnTo>
                    <a:pt x="66" y="232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36"/>
            <p:cNvSpPr/>
            <p:nvPr userDrawn="1"/>
          </p:nvSpPr>
          <p:spPr bwMode="auto">
            <a:xfrm>
              <a:off x="7627938" y="2692400"/>
              <a:ext cx="36513" cy="98425"/>
            </a:xfrm>
            <a:custGeom>
              <a:avLst/>
              <a:gdLst>
                <a:gd name="T0" fmla="*/ 11 w 11"/>
                <a:gd name="T1" fmla="*/ 25 h 30"/>
                <a:gd name="T2" fmla="*/ 0 w 11"/>
                <a:gd name="T3" fmla="*/ 0 h 30"/>
                <a:gd name="T4" fmla="*/ 2 w 11"/>
                <a:gd name="T5" fmla="*/ 28 h 30"/>
                <a:gd name="T6" fmla="*/ 4 w 11"/>
                <a:gd name="T7" fmla="*/ 30 h 30"/>
                <a:gd name="T8" fmla="*/ 6 w 11"/>
                <a:gd name="T9" fmla="*/ 25 h 30"/>
                <a:gd name="T10" fmla="*/ 10 w 11"/>
                <a:gd name="T11" fmla="*/ 28 h 30"/>
                <a:gd name="T12" fmla="*/ 11 w 11"/>
                <a:gd name="T1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1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30"/>
                    <a:pt x="4" y="30"/>
                  </a:cubicBezTo>
                  <a:cubicBezTo>
                    <a:pt x="6" y="29"/>
                    <a:pt x="4" y="25"/>
                    <a:pt x="6" y="25"/>
                  </a:cubicBezTo>
                  <a:cubicBezTo>
                    <a:pt x="8" y="24"/>
                    <a:pt x="9" y="28"/>
                    <a:pt x="10" y="28"/>
                  </a:cubicBezTo>
                  <a:cubicBezTo>
                    <a:pt x="11" y="28"/>
                    <a:pt x="11" y="25"/>
                    <a:pt x="11" y="25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37"/>
            <p:cNvSpPr/>
            <p:nvPr userDrawn="1"/>
          </p:nvSpPr>
          <p:spPr bwMode="auto">
            <a:xfrm>
              <a:off x="7627938" y="2692400"/>
              <a:ext cx="19050" cy="98425"/>
            </a:xfrm>
            <a:custGeom>
              <a:avLst/>
              <a:gdLst>
                <a:gd name="T0" fmla="*/ 0 w 6"/>
                <a:gd name="T1" fmla="*/ 0 h 30"/>
                <a:gd name="T2" fmla="*/ 2 w 6"/>
                <a:gd name="T3" fmla="*/ 28 h 30"/>
                <a:gd name="T4" fmla="*/ 4 w 6"/>
                <a:gd name="T5" fmla="*/ 30 h 30"/>
                <a:gd name="T6" fmla="*/ 6 w 6"/>
                <a:gd name="T7" fmla="*/ 25 h 30"/>
                <a:gd name="T8" fmla="*/ 6 w 6"/>
                <a:gd name="T9" fmla="*/ 25 h 30"/>
                <a:gd name="T10" fmla="*/ 0 w 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0">
                  <a:moveTo>
                    <a:pt x="0" y="0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30"/>
                    <a:pt x="4" y="30"/>
                  </a:cubicBezTo>
                  <a:cubicBezTo>
                    <a:pt x="6" y="29"/>
                    <a:pt x="4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38"/>
            <p:cNvSpPr/>
            <p:nvPr userDrawn="1"/>
          </p:nvSpPr>
          <p:spPr bwMode="auto">
            <a:xfrm>
              <a:off x="7627938" y="2692400"/>
              <a:ext cx="9525" cy="30163"/>
            </a:xfrm>
            <a:custGeom>
              <a:avLst/>
              <a:gdLst>
                <a:gd name="T0" fmla="*/ 6 w 6"/>
                <a:gd name="T1" fmla="*/ 17 h 19"/>
                <a:gd name="T2" fmla="*/ 0 w 6"/>
                <a:gd name="T3" fmla="*/ 0 h 19"/>
                <a:gd name="T4" fmla="*/ 2 w 6"/>
                <a:gd name="T5" fmla="*/ 19 h 19"/>
                <a:gd name="T6" fmla="*/ 6 w 6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9">
                  <a:moveTo>
                    <a:pt x="6" y="17"/>
                  </a:moveTo>
                  <a:lnTo>
                    <a:pt x="0" y="0"/>
                  </a:lnTo>
                  <a:lnTo>
                    <a:pt x="2" y="19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39"/>
            <p:cNvSpPr/>
            <p:nvPr userDrawn="1"/>
          </p:nvSpPr>
          <p:spPr bwMode="auto">
            <a:xfrm>
              <a:off x="7656513" y="2728913"/>
              <a:ext cx="79375" cy="379413"/>
            </a:xfrm>
            <a:custGeom>
              <a:avLst/>
              <a:gdLst>
                <a:gd name="T0" fmla="*/ 0 w 50"/>
                <a:gd name="T1" fmla="*/ 6 h 239"/>
                <a:gd name="T2" fmla="*/ 32 w 50"/>
                <a:gd name="T3" fmla="*/ 239 h 239"/>
                <a:gd name="T4" fmla="*/ 50 w 50"/>
                <a:gd name="T5" fmla="*/ 234 h 239"/>
                <a:gd name="T6" fmla="*/ 21 w 50"/>
                <a:gd name="T7" fmla="*/ 4 h 239"/>
                <a:gd name="T8" fmla="*/ 11 w 50"/>
                <a:gd name="T9" fmla="*/ 0 h 239"/>
                <a:gd name="T10" fmla="*/ 0 w 50"/>
                <a:gd name="T11" fmla="*/ 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39">
                  <a:moveTo>
                    <a:pt x="0" y="6"/>
                  </a:moveTo>
                  <a:lnTo>
                    <a:pt x="32" y="239"/>
                  </a:lnTo>
                  <a:lnTo>
                    <a:pt x="50" y="234"/>
                  </a:lnTo>
                  <a:lnTo>
                    <a:pt x="21" y="4"/>
                  </a:lnTo>
                  <a:lnTo>
                    <a:pt x="1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40"/>
            <p:cNvSpPr/>
            <p:nvPr userDrawn="1"/>
          </p:nvSpPr>
          <p:spPr bwMode="auto">
            <a:xfrm>
              <a:off x="7656513" y="2725738"/>
              <a:ext cx="66675" cy="382588"/>
            </a:xfrm>
            <a:custGeom>
              <a:avLst/>
              <a:gdLst>
                <a:gd name="T0" fmla="*/ 0 w 42"/>
                <a:gd name="T1" fmla="*/ 8 h 241"/>
                <a:gd name="T2" fmla="*/ 32 w 42"/>
                <a:gd name="T3" fmla="*/ 241 h 241"/>
                <a:gd name="T4" fmla="*/ 42 w 42"/>
                <a:gd name="T5" fmla="*/ 239 h 241"/>
                <a:gd name="T6" fmla="*/ 11 w 42"/>
                <a:gd name="T7" fmla="*/ 0 h 241"/>
                <a:gd name="T8" fmla="*/ 0 w 42"/>
                <a:gd name="T9" fmla="*/ 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41">
                  <a:moveTo>
                    <a:pt x="0" y="8"/>
                  </a:moveTo>
                  <a:lnTo>
                    <a:pt x="32" y="241"/>
                  </a:lnTo>
                  <a:lnTo>
                    <a:pt x="42" y="239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4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41"/>
            <p:cNvSpPr/>
            <p:nvPr userDrawn="1"/>
          </p:nvSpPr>
          <p:spPr bwMode="auto">
            <a:xfrm>
              <a:off x="7656513" y="2649538"/>
              <a:ext cx="33338" cy="98425"/>
            </a:xfrm>
            <a:custGeom>
              <a:avLst/>
              <a:gdLst>
                <a:gd name="T0" fmla="*/ 10 w 10"/>
                <a:gd name="T1" fmla="*/ 26 h 30"/>
                <a:gd name="T2" fmla="*/ 2 w 10"/>
                <a:gd name="T3" fmla="*/ 0 h 30"/>
                <a:gd name="T4" fmla="*/ 0 w 10"/>
                <a:gd name="T5" fmla="*/ 27 h 30"/>
                <a:gd name="T6" fmla="*/ 3 w 10"/>
                <a:gd name="T7" fmla="*/ 29 h 30"/>
                <a:gd name="T8" fmla="*/ 5 w 10"/>
                <a:gd name="T9" fmla="*/ 25 h 30"/>
                <a:gd name="T10" fmla="*/ 9 w 10"/>
                <a:gd name="T11" fmla="*/ 29 h 30"/>
                <a:gd name="T12" fmla="*/ 10 w 10"/>
                <a:gd name="T13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0">
                  <a:moveTo>
                    <a:pt x="10" y="2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30"/>
                    <a:pt x="3" y="29"/>
                  </a:cubicBezTo>
                  <a:cubicBezTo>
                    <a:pt x="4" y="29"/>
                    <a:pt x="3" y="25"/>
                    <a:pt x="5" y="25"/>
                  </a:cubicBezTo>
                  <a:cubicBezTo>
                    <a:pt x="7" y="25"/>
                    <a:pt x="7" y="29"/>
                    <a:pt x="9" y="29"/>
                  </a:cubicBezTo>
                  <a:cubicBezTo>
                    <a:pt x="10" y="28"/>
                    <a:pt x="10" y="26"/>
                    <a:pt x="10" y="26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42"/>
            <p:cNvSpPr/>
            <p:nvPr userDrawn="1"/>
          </p:nvSpPr>
          <p:spPr bwMode="auto">
            <a:xfrm>
              <a:off x="7656513" y="2649538"/>
              <a:ext cx="17463" cy="98425"/>
            </a:xfrm>
            <a:custGeom>
              <a:avLst/>
              <a:gdLst>
                <a:gd name="T0" fmla="*/ 2 w 5"/>
                <a:gd name="T1" fmla="*/ 0 h 30"/>
                <a:gd name="T2" fmla="*/ 0 w 5"/>
                <a:gd name="T3" fmla="*/ 27 h 30"/>
                <a:gd name="T4" fmla="*/ 3 w 5"/>
                <a:gd name="T5" fmla="*/ 29 h 30"/>
                <a:gd name="T6" fmla="*/ 5 w 5"/>
                <a:gd name="T7" fmla="*/ 25 h 30"/>
                <a:gd name="T8" fmla="*/ 5 w 5"/>
                <a:gd name="T9" fmla="*/ 25 h 30"/>
                <a:gd name="T10" fmla="*/ 2 w 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0">
                  <a:moveTo>
                    <a:pt x="2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30"/>
                    <a:pt x="3" y="29"/>
                  </a:cubicBezTo>
                  <a:cubicBezTo>
                    <a:pt x="4" y="29"/>
                    <a:pt x="3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B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43"/>
            <p:cNvSpPr/>
            <p:nvPr userDrawn="1"/>
          </p:nvSpPr>
          <p:spPr bwMode="auto">
            <a:xfrm>
              <a:off x="7664451" y="2649538"/>
              <a:ext cx="9525" cy="26988"/>
            </a:xfrm>
            <a:custGeom>
              <a:avLst/>
              <a:gdLst>
                <a:gd name="T0" fmla="*/ 6 w 6"/>
                <a:gd name="T1" fmla="*/ 17 h 17"/>
                <a:gd name="T2" fmla="*/ 0 w 6"/>
                <a:gd name="T3" fmla="*/ 0 h 17"/>
                <a:gd name="T4" fmla="*/ 0 w 6"/>
                <a:gd name="T5" fmla="*/ 17 h 17"/>
                <a:gd name="T6" fmla="*/ 6 w 6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6" y="17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44"/>
            <p:cNvSpPr/>
            <p:nvPr userDrawn="1"/>
          </p:nvSpPr>
          <p:spPr bwMode="auto">
            <a:xfrm>
              <a:off x="7643813" y="2887663"/>
              <a:ext cx="247650" cy="398463"/>
            </a:xfrm>
            <a:custGeom>
              <a:avLst/>
              <a:gdLst>
                <a:gd name="T0" fmla="*/ 75 w 75"/>
                <a:gd name="T1" fmla="*/ 0 h 121"/>
                <a:gd name="T2" fmla="*/ 75 w 75"/>
                <a:gd name="T3" fmla="*/ 112 h 121"/>
                <a:gd name="T4" fmla="*/ 69 w 75"/>
                <a:gd name="T5" fmla="*/ 121 h 121"/>
                <a:gd name="T6" fmla="*/ 6 w 75"/>
                <a:gd name="T7" fmla="*/ 121 h 121"/>
                <a:gd name="T8" fmla="*/ 0 w 75"/>
                <a:gd name="T9" fmla="*/ 112 h 121"/>
                <a:gd name="T10" fmla="*/ 0 w 75"/>
                <a:gd name="T11" fmla="*/ 0 h 121"/>
                <a:gd name="T12" fmla="*/ 75 w 75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1">
                  <a:moveTo>
                    <a:pt x="75" y="0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75" y="117"/>
                    <a:pt x="72" y="121"/>
                    <a:pt x="69" y="121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3" y="121"/>
                    <a:pt x="0" y="117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345"/>
            <p:cNvSpPr>
              <a:spLocks noChangeArrowheads="1"/>
            </p:cNvSpPr>
            <p:nvPr userDrawn="1"/>
          </p:nvSpPr>
          <p:spPr bwMode="auto">
            <a:xfrm>
              <a:off x="7643813" y="2887663"/>
              <a:ext cx="247650" cy="381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46"/>
            <p:cNvSpPr/>
            <p:nvPr userDrawn="1"/>
          </p:nvSpPr>
          <p:spPr bwMode="auto">
            <a:xfrm>
              <a:off x="7766051" y="2925763"/>
              <a:ext cx="125413" cy="360363"/>
            </a:xfrm>
            <a:custGeom>
              <a:avLst/>
              <a:gdLst>
                <a:gd name="T0" fmla="*/ 38 w 38"/>
                <a:gd name="T1" fmla="*/ 100 h 109"/>
                <a:gd name="T2" fmla="*/ 38 w 38"/>
                <a:gd name="T3" fmla="*/ 0 h 109"/>
                <a:gd name="T4" fmla="*/ 0 w 38"/>
                <a:gd name="T5" fmla="*/ 0 h 109"/>
                <a:gd name="T6" fmla="*/ 0 w 38"/>
                <a:gd name="T7" fmla="*/ 109 h 109"/>
                <a:gd name="T8" fmla="*/ 32 w 38"/>
                <a:gd name="T9" fmla="*/ 109 h 109"/>
                <a:gd name="T10" fmla="*/ 38 w 38"/>
                <a:gd name="T11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09">
                  <a:moveTo>
                    <a:pt x="38" y="10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5" y="109"/>
                    <a:pt x="38" y="105"/>
                    <a:pt x="38" y="100"/>
                  </a:cubicBezTo>
                  <a:close/>
                </a:path>
              </a:pathLst>
            </a:custGeom>
            <a:solidFill>
              <a:srgbClr val="7F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347"/>
            <p:cNvSpPr>
              <a:spLocks noChangeArrowheads="1"/>
            </p:cNvSpPr>
            <p:nvPr userDrawn="1"/>
          </p:nvSpPr>
          <p:spPr bwMode="auto">
            <a:xfrm>
              <a:off x="7766051" y="2887663"/>
              <a:ext cx="125413" cy="38100"/>
            </a:xfrm>
            <a:prstGeom prst="rect">
              <a:avLst/>
            </a:prstGeom>
            <a:solidFill>
              <a:srgbClr val="53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48"/>
            <p:cNvSpPr/>
            <p:nvPr userDrawn="1"/>
          </p:nvSpPr>
          <p:spPr bwMode="auto">
            <a:xfrm>
              <a:off x="3311526" y="4498975"/>
              <a:ext cx="73025" cy="187325"/>
            </a:xfrm>
            <a:custGeom>
              <a:avLst/>
              <a:gdLst>
                <a:gd name="T0" fmla="*/ 11 w 22"/>
                <a:gd name="T1" fmla="*/ 0 h 57"/>
                <a:gd name="T2" fmla="*/ 11 w 22"/>
                <a:gd name="T3" fmla="*/ 0 h 57"/>
                <a:gd name="T4" fmla="*/ 0 w 22"/>
                <a:gd name="T5" fmla="*/ 12 h 57"/>
                <a:gd name="T6" fmla="*/ 0 w 22"/>
                <a:gd name="T7" fmla="*/ 45 h 57"/>
                <a:gd name="T8" fmla="*/ 11 w 22"/>
                <a:gd name="T9" fmla="*/ 57 h 57"/>
                <a:gd name="T10" fmla="*/ 11 w 22"/>
                <a:gd name="T11" fmla="*/ 57 h 57"/>
                <a:gd name="T12" fmla="*/ 22 w 22"/>
                <a:gd name="T13" fmla="*/ 45 h 57"/>
                <a:gd name="T14" fmla="*/ 22 w 22"/>
                <a:gd name="T15" fmla="*/ 12 h 57"/>
                <a:gd name="T16" fmla="*/ 11 w 22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7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7" y="57"/>
                    <a:pt x="22" y="52"/>
                    <a:pt x="22" y="45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63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49"/>
            <p:cNvSpPr/>
            <p:nvPr userDrawn="1"/>
          </p:nvSpPr>
          <p:spPr bwMode="auto">
            <a:xfrm>
              <a:off x="3311526" y="4686300"/>
              <a:ext cx="73025" cy="190500"/>
            </a:xfrm>
            <a:custGeom>
              <a:avLst/>
              <a:gdLst>
                <a:gd name="T0" fmla="*/ 11 w 22"/>
                <a:gd name="T1" fmla="*/ 0 h 58"/>
                <a:gd name="T2" fmla="*/ 11 w 22"/>
                <a:gd name="T3" fmla="*/ 0 h 58"/>
                <a:gd name="T4" fmla="*/ 0 w 22"/>
                <a:gd name="T5" fmla="*/ 13 h 58"/>
                <a:gd name="T6" fmla="*/ 0 w 22"/>
                <a:gd name="T7" fmla="*/ 45 h 58"/>
                <a:gd name="T8" fmla="*/ 11 w 22"/>
                <a:gd name="T9" fmla="*/ 58 h 58"/>
                <a:gd name="T10" fmla="*/ 11 w 22"/>
                <a:gd name="T11" fmla="*/ 58 h 58"/>
                <a:gd name="T12" fmla="*/ 22 w 22"/>
                <a:gd name="T13" fmla="*/ 45 h 58"/>
                <a:gd name="T14" fmla="*/ 22 w 22"/>
                <a:gd name="T15" fmla="*/ 13 h 58"/>
                <a:gd name="T16" fmla="*/ 11 w 22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8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8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7" y="58"/>
                    <a:pt x="22" y="52"/>
                    <a:pt x="22" y="4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48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50"/>
            <p:cNvSpPr/>
            <p:nvPr userDrawn="1"/>
          </p:nvSpPr>
          <p:spPr bwMode="auto">
            <a:xfrm>
              <a:off x="3311526" y="4310063"/>
              <a:ext cx="755650" cy="922338"/>
            </a:xfrm>
            <a:custGeom>
              <a:avLst/>
              <a:gdLst>
                <a:gd name="T0" fmla="*/ 229 w 229"/>
                <a:gd name="T1" fmla="*/ 0 h 280"/>
                <a:gd name="T2" fmla="*/ 11 w 229"/>
                <a:gd name="T3" fmla="*/ 0 h 280"/>
                <a:gd name="T4" fmla="*/ 0 w 229"/>
                <a:gd name="T5" fmla="*/ 12 h 280"/>
                <a:gd name="T6" fmla="*/ 0 w 229"/>
                <a:gd name="T7" fmla="*/ 45 h 280"/>
                <a:gd name="T8" fmla="*/ 11 w 229"/>
                <a:gd name="T9" fmla="*/ 57 h 280"/>
                <a:gd name="T10" fmla="*/ 11 w 229"/>
                <a:gd name="T11" fmla="*/ 280 h 280"/>
                <a:gd name="T12" fmla="*/ 229 w 229"/>
                <a:gd name="T13" fmla="*/ 280 h 280"/>
                <a:gd name="T14" fmla="*/ 229 w 229"/>
                <a:gd name="T1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0">
                  <a:moveTo>
                    <a:pt x="22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1"/>
                    <a:pt x="5" y="57"/>
                    <a:pt x="11" y="57"/>
                  </a:cubicBezTo>
                  <a:cubicBezTo>
                    <a:pt x="11" y="280"/>
                    <a:pt x="11" y="280"/>
                    <a:pt x="11" y="280"/>
                  </a:cubicBezTo>
                  <a:cubicBezTo>
                    <a:pt x="229" y="280"/>
                    <a:pt x="229" y="280"/>
                    <a:pt x="229" y="28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D1A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51"/>
            <p:cNvSpPr/>
            <p:nvPr userDrawn="1"/>
          </p:nvSpPr>
          <p:spPr bwMode="auto">
            <a:xfrm>
              <a:off x="3381376" y="4579938"/>
              <a:ext cx="85725" cy="168275"/>
            </a:xfrm>
            <a:custGeom>
              <a:avLst/>
              <a:gdLst>
                <a:gd name="T0" fmla="*/ 18 w 26"/>
                <a:gd name="T1" fmla="*/ 1 h 51"/>
                <a:gd name="T2" fmla="*/ 18 w 26"/>
                <a:gd name="T3" fmla="*/ 1 h 51"/>
                <a:gd name="T4" fmla="*/ 6 w 26"/>
                <a:gd name="T5" fmla="*/ 10 h 51"/>
                <a:gd name="T6" fmla="*/ 1 w 26"/>
                <a:gd name="T7" fmla="*/ 37 h 51"/>
                <a:gd name="T8" fmla="*/ 8 w 26"/>
                <a:gd name="T9" fmla="*/ 50 h 51"/>
                <a:gd name="T10" fmla="*/ 20 w 26"/>
                <a:gd name="T11" fmla="*/ 41 h 51"/>
                <a:gd name="T12" fmla="*/ 25 w 26"/>
                <a:gd name="T13" fmla="*/ 14 h 51"/>
                <a:gd name="T14" fmla="*/ 18 w 26"/>
                <a:gd name="T1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3" y="0"/>
                    <a:pt x="7" y="4"/>
                    <a:pt x="6" y="1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3"/>
                    <a:pt x="3" y="48"/>
                    <a:pt x="8" y="50"/>
                  </a:cubicBezTo>
                  <a:cubicBezTo>
                    <a:pt x="14" y="51"/>
                    <a:pt x="19" y="47"/>
                    <a:pt x="20" y="4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8"/>
                    <a:pt x="23" y="3"/>
                    <a:pt x="18" y="1"/>
                  </a:cubicBezTo>
                  <a:close/>
                </a:path>
              </a:pathLst>
            </a:custGeom>
            <a:solidFill>
              <a:srgbClr val="7E5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352"/>
            <p:cNvSpPr/>
            <p:nvPr userDrawn="1"/>
          </p:nvSpPr>
          <p:spPr bwMode="auto">
            <a:xfrm>
              <a:off x="3351213" y="4738688"/>
              <a:ext cx="85725" cy="168275"/>
            </a:xfrm>
            <a:custGeom>
              <a:avLst/>
              <a:gdLst>
                <a:gd name="T0" fmla="*/ 17 w 26"/>
                <a:gd name="T1" fmla="*/ 2 h 51"/>
                <a:gd name="T2" fmla="*/ 17 w 26"/>
                <a:gd name="T3" fmla="*/ 2 h 51"/>
                <a:gd name="T4" fmla="*/ 6 w 26"/>
                <a:gd name="T5" fmla="*/ 10 h 51"/>
                <a:gd name="T6" fmla="*/ 1 w 26"/>
                <a:gd name="T7" fmla="*/ 37 h 51"/>
                <a:gd name="T8" fmla="*/ 8 w 26"/>
                <a:gd name="T9" fmla="*/ 50 h 51"/>
                <a:gd name="T10" fmla="*/ 20 w 26"/>
                <a:gd name="T11" fmla="*/ 42 h 51"/>
                <a:gd name="T12" fmla="*/ 25 w 26"/>
                <a:gd name="T13" fmla="*/ 14 h 51"/>
                <a:gd name="T14" fmla="*/ 17 w 26"/>
                <a:gd name="T15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">
                  <a:moveTo>
                    <a:pt x="17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2" y="0"/>
                    <a:pt x="7" y="4"/>
                    <a:pt x="6" y="1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3"/>
                    <a:pt x="3" y="49"/>
                    <a:pt x="8" y="50"/>
                  </a:cubicBezTo>
                  <a:cubicBezTo>
                    <a:pt x="13" y="51"/>
                    <a:pt x="19" y="48"/>
                    <a:pt x="20" y="4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9"/>
                    <a:pt x="23" y="3"/>
                    <a:pt x="17" y="2"/>
                  </a:cubicBezTo>
                  <a:close/>
                </a:path>
              </a:pathLst>
            </a:custGeom>
            <a:solidFill>
              <a:srgbClr val="806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53"/>
            <p:cNvSpPr/>
            <p:nvPr userDrawn="1"/>
          </p:nvSpPr>
          <p:spPr bwMode="auto">
            <a:xfrm>
              <a:off x="3321051" y="4422775"/>
              <a:ext cx="755650" cy="922338"/>
            </a:xfrm>
            <a:custGeom>
              <a:avLst/>
              <a:gdLst>
                <a:gd name="T0" fmla="*/ 229 w 229"/>
                <a:gd name="T1" fmla="*/ 44 h 280"/>
                <a:gd name="T2" fmla="*/ 45 w 229"/>
                <a:gd name="T3" fmla="*/ 1 h 280"/>
                <a:gd name="T4" fmla="*/ 34 w 229"/>
                <a:gd name="T5" fmla="*/ 9 h 280"/>
                <a:gd name="T6" fmla="*/ 28 w 229"/>
                <a:gd name="T7" fmla="*/ 37 h 280"/>
                <a:gd name="T8" fmla="*/ 36 w 229"/>
                <a:gd name="T9" fmla="*/ 49 h 280"/>
                <a:gd name="T10" fmla="*/ 0 w 229"/>
                <a:gd name="T11" fmla="*/ 237 h 280"/>
                <a:gd name="T12" fmla="*/ 184 w 229"/>
                <a:gd name="T13" fmla="*/ 280 h 280"/>
                <a:gd name="T14" fmla="*/ 229 w 229"/>
                <a:gd name="T15" fmla="*/ 4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0">
                  <a:moveTo>
                    <a:pt x="229" y="44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0" y="0"/>
                    <a:pt x="35" y="3"/>
                    <a:pt x="34" y="9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42"/>
                    <a:pt x="31" y="48"/>
                    <a:pt x="36" y="4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84" y="280"/>
                    <a:pt x="184" y="280"/>
                    <a:pt x="184" y="280"/>
                  </a:cubicBezTo>
                  <a:lnTo>
                    <a:pt x="229" y="44"/>
                  </a:ln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354"/>
            <p:cNvSpPr/>
            <p:nvPr userDrawn="1"/>
          </p:nvSpPr>
          <p:spPr bwMode="auto">
            <a:xfrm>
              <a:off x="3167063" y="4487863"/>
              <a:ext cx="962025" cy="1104900"/>
            </a:xfrm>
            <a:custGeom>
              <a:avLst/>
              <a:gdLst>
                <a:gd name="T0" fmla="*/ 292 w 292"/>
                <a:gd name="T1" fmla="*/ 0 h 335"/>
                <a:gd name="T2" fmla="*/ 210 w 292"/>
                <a:gd name="T3" fmla="*/ 0 h 335"/>
                <a:gd name="T4" fmla="*/ 210 w 292"/>
                <a:gd name="T5" fmla="*/ 0 h 335"/>
                <a:gd name="T6" fmla="*/ 52 w 292"/>
                <a:gd name="T7" fmla="*/ 186 h 335"/>
                <a:gd name="T8" fmla="*/ 0 w 292"/>
                <a:gd name="T9" fmla="*/ 176 h 335"/>
                <a:gd name="T10" fmla="*/ 0 w 292"/>
                <a:gd name="T11" fmla="*/ 335 h 335"/>
                <a:gd name="T12" fmla="*/ 292 w 292"/>
                <a:gd name="T13" fmla="*/ 335 h 335"/>
                <a:gd name="T14" fmla="*/ 292 w 292"/>
                <a:gd name="T1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335">
                  <a:moveTo>
                    <a:pt x="292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103"/>
                    <a:pt x="139" y="186"/>
                    <a:pt x="52" y="186"/>
                  </a:cubicBezTo>
                  <a:cubicBezTo>
                    <a:pt x="33" y="186"/>
                    <a:pt x="16" y="182"/>
                    <a:pt x="0" y="176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92" y="335"/>
                    <a:pt x="292" y="335"/>
                    <a:pt x="292" y="335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355"/>
            <p:cNvSpPr>
              <a:spLocks noChangeArrowheads="1"/>
            </p:cNvSpPr>
            <p:nvPr userDrawn="1"/>
          </p:nvSpPr>
          <p:spPr bwMode="auto">
            <a:xfrm>
              <a:off x="3167063" y="5403850"/>
              <a:ext cx="962025" cy="1889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356"/>
            <p:cNvSpPr>
              <a:spLocks noChangeArrowheads="1"/>
            </p:cNvSpPr>
            <p:nvPr userDrawn="1"/>
          </p:nvSpPr>
          <p:spPr bwMode="auto">
            <a:xfrm>
              <a:off x="3167063" y="5332413"/>
              <a:ext cx="962025" cy="3492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357"/>
            <p:cNvSpPr>
              <a:spLocks noChangeArrowheads="1"/>
            </p:cNvSpPr>
            <p:nvPr userDrawn="1"/>
          </p:nvSpPr>
          <p:spPr bwMode="auto">
            <a:xfrm>
              <a:off x="4251326" y="3160713"/>
              <a:ext cx="590550" cy="138113"/>
            </a:xfrm>
            <a:prstGeom prst="rect">
              <a:avLst/>
            </a:prstGeom>
            <a:solidFill>
              <a:srgbClr val="806A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358"/>
            <p:cNvSpPr>
              <a:spLocks noChangeArrowheads="1"/>
            </p:cNvSpPr>
            <p:nvPr userDrawn="1"/>
          </p:nvSpPr>
          <p:spPr bwMode="auto">
            <a:xfrm>
              <a:off x="4227513" y="3090863"/>
              <a:ext cx="590550" cy="69850"/>
            </a:xfrm>
            <a:prstGeom prst="rect">
              <a:avLst/>
            </a:pr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359"/>
            <p:cNvSpPr>
              <a:spLocks noChangeArrowheads="1"/>
            </p:cNvSpPr>
            <p:nvPr userDrawn="1"/>
          </p:nvSpPr>
          <p:spPr bwMode="auto">
            <a:xfrm>
              <a:off x="4318001" y="2998788"/>
              <a:ext cx="588963" cy="92075"/>
            </a:xfrm>
            <a:prstGeom prst="rect">
              <a:avLst/>
            </a:pr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360"/>
            <p:cNvSpPr>
              <a:spLocks noChangeArrowheads="1"/>
            </p:cNvSpPr>
            <p:nvPr userDrawn="1"/>
          </p:nvSpPr>
          <p:spPr bwMode="auto">
            <a:xfrm>
              <a:off x="4297363" y="2955925"/>
              <a:ext cx="590550" cy="42863"/>
            </a:xfrm>
            <a:prstGeom prst="rect">
              <a:avLst/>
            </a:prstGeom>
            <a:solidFill>
              <a:srgbClr val="CBE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361"/>
            <p:cNvSpPr/>
            <p:nvPr userDrawn="1"/>
          </p:nvSpPr>
          <p:spPr bwMode="auto">
            <a:xfrm>
              <a:off x="1854201" y="1387475"/>
              <a:ext cx="392113" cy="501650"/>
            </a:xfrm>
            <a:custGeom>
              <a:avLst/>
              <a:gdLst>
                <a:gd name="T0" fmla="*/ 119 w 119"/>
                <a:gd name="T1" fmla="*/ 79 h 152"/>
                <a:gd name="T2" fmla="*/ 9 w 119"/>
                <a:gd name="T3" fmla="*/ 102 h 152"/>
                <a:gd name="T4" fmla="*/ 69 w 119"/>
                <a:gd name="T5" fmla="*/ 145 h 152"/>
                <a:gd name="T6" fmla="*/ 119 w 119"/>
                <a:gd name="T7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52">
                  <a:moveTo>
                    <a:pt x="119" y="79"/>
                  </a:moveTo>
                  <a:cubicBezTo>
                    <a:pt x="107" y="36"/>
                    <a:pt x="0" y="0"/>
                    <a:pt x="9" y="102"/>
                  </a:cubicBezTo>
                  <a:cubicBezTo>
                    <a:pt x="12" y="140"/>
                    <a:pt x="57" y="152"/>
                    <a:pt x="69" y="145"/>
                  </a:cubicBezTo>
                  <a:cubicBezTo>
                    <a:pt x="81" y="137"/>
                    <a:pt x="119" y="79"/>
                    <a:pt x="119" y="79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362"/>
            <p:cNvSpPr/>
            <p:nvPr userDrawn="1"/>
          </p:nvSpPr>
          <p:spPr bwMode="auto">
            <a:xfrm>
              <a:off x="9202738" y="1941513"/>
              <a:ext cx="522288" cy="382588"/>
            </a:xfrm>
            <a:custGeom>
              <a:avLst/>
              <a:gdLst>
                <a:gd name="T0" fmla="*/ 158 w 158"/>
                <a:gd name="T1" fmla="*/ 0 h 116"/>
                <a:gd name="T2" fmla="*/ 157 w 158"/>
                <a:gd name="T3" fmla="*/ 14 h 116"/>
                <a:gd name="T4" fmla="*/ 44 w 158"/>
                <a:gd name="T5" fmla="*/ 65 h 116"/>
                <a:gd name="T6" fmla="*/ 50 w 158"/>
                <a:gd name="T7" fmla="*/ 96 h 116"/>
                <a:gd name="T8" fmla="*/ 23 w 158"/>
                <a:gd name="T9" fmla="*/ 102 h 116"/>
                <a:gd name="T10" fmla="*/ 1 w 158"/>
                <a:gd name="T11" fmla="*/ 53 h 116"/>
                <a:gd name="T12" fmla="*/ 30 w 158"/>
                <a:gd name="T13" fmla="*/ 41 h 116"/>
                <a:gd name="T14" fmla="*/ 30 w 158"/>
                <a:gd name="T15" fmla="*/ 41 h 116"/>
                <a:gd name="T16" fmla="*/ 158 w 158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6">
                  <a:moveTo>
                    <a:pt x="158" y="0"/>
                  </a:moveTo>
                  <a:cubicBezTo>
                    <a:pt x="157" y="14"/>
                    <a:pt x="157" y="14"/>
                    <a:pt x="157" y="14"/>
                  </a:cubicBezTo>
                  <a:cubicBezTo>
                    <a:pt x="133" y="15"/>
                    <a:pt x="58" y="46"/>
                    <a:pt x="44" y="65"/>
                  </a:cubicBezTo>
                  <a:cubicBezTo>
                    <a:pt x="47" y="77"/>
                    <a:pt x="50" y="89"/>
                    <a:pt x="50" y="96"/>
                  </a:cubicBezTo>
                  <a:cubicBezTo>
                    <a:pt x="51" y="112"/>
                    <a:pt x="34" y="116"/>
                    <a:pt x="23" y="102"/>
                  </a:cubicBezTo>
                  <a:cubicBezTo>
                    <a:pt x="12" y="88"/>
                    <a:pt x="0" y="55"/>
                    <a:pt x="1" y="53"/>
                  </a:cubicBezTo>
                  <a:cubicBezTo>
                    <a:pt x="2" y="52"/>
                    <a:pt x="20" y="45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70" y="26"/>
                    <a:pt x="116" y="14"/>
                    <a:pt x="158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363"/>
            <p:cNvSpPr/>
            <p:nvPr userDrawn="1"/>
          </p:nvSpPr>
          <p:spPr bwMode="auto">
            <a:xfrm>
              <a:off x="9220201" y="2085975"/>
              <a:ext cx="138113" cy="207963"/>
            </a:xfrm>
            <a:custGeom>
              <a:avLst/>
              <a:gdLst>
                <a:gd name="T0" fmla="*/ 29 w 42"/>
                <a:gd name="T1" fmla="*/ 0 h 63"/>
                <a:gd name="T2" fmla="*/ 14 w 42"/>
                <a:gd name="T3" fmla="*/ 5 h 63"/>
                <a:gd name="T4" fmla="*/ 4 w 42"/>
                <a:gd name="T5" fmla="*/ 10 h 63"/>
                <a:gd name="T6" fmla="*/ 0 w 42"/>
                <a:gd name="T7" fmla="*/ 11 h 63"/>
                <a:gd name="T8" fmla="*/ 2 w 42"/>
                <a:gd name="T9" fmla="*/ 20 h 63"/>
                <a:gd name="T10" fmla="*/ 10 w 42"/>
                <a:gd name="T11" fmla="*/ 38 h 63"/>
                <a:gd name="T12" fmla="*/ 20 w 42"/>
                <a:gd name="T13" fmla="*/ 56 h 63"/>
                <a:gd name="T14" fmla="*/ 30 w 42"/>
                <a:gd name="T15" fmla="*/ 63 h 63"/>
                <a:gd name="T16" fmla="*/ 38 w 42"/>
                <a:gd name="T17" fmla="*/ 61 h 63"/>
                <a:gd name="T18" fmla="*/ 42 w 42"/>
                <a:gd name="T19" fmla="*/ 52 h 63"/>
                <a:gd name="T20" fmla="*/ 40 w 42"/>
                <a:gd name="T21" fmla="*/ 41 h 63"/>
                <a:gd name="T22" fmla="*/ 37 w 42"/>
                <a:gd name="T23" fmla="*/ 27 h 63"/>
                <a:gd name="T24" fmla="*/ 31 w 42"/>
                <a:gd name="T25" fmla="*/ 7 h 63"/>
                <a:gd name="T26" fmla="*/ 29 w 42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63">
                  <a:moveTo>
                    <a:pt x="29" y="0"/>
                  </a:moveTo>
                  <a:cubicBezTo>
                    <a:pt x="24" y="2"/>
                    <a:pt x="19" y="3"/>
                    <a:pt x="14" y="5"/>
                  </a:cubicBezTo>
                  <a:cubicBezTo>
                    <a:pt x="11" y="7"/>
                    <a:pt x="7" y="8"/>
                    <a:pt x="4" y="10"/>
                  </a:cubicBezTo>
                  <a:cubicBezTo>
                    <a:pt x="3" y="10"/>
                    <a:pt x="1" y="11"/>
                    <a:pt x="0" y="11"/>
                  </a:cubicBezTo>
                  <a:cubicBezTo>
                    <a:pt x="0" y="14"/>
                    <a:pt x="2" y="18"/>
                    <a:pt x="2" y="20"/>
                  </a:cubicBezTo>
                  <a:cubicBezTo>
                    <a:pt x="5" y="26"/>
                    <a:pt x="7" y="32"/>
                    <a:pt x="10" y="38"/>
                  </a:cubicBezTo>
                  <a:cubicBezTo>
                    <a:pt x="13" y="44"/>
                    <a:pt x="16" y="51"/>
                    <a:pt x="20" y="56"/>
                  </a:cubicBezTo>
                  <a:cubicBezTo>
                    <a:pt x="23" y="59"/>
                    <a:pt x="27" y="62"/>
                    <a:pt x="30" y="63"/>
                  </a:cubicBezTo>
                  <a:cubicBezTo>
                    <a:pt x="33" y="63"/>
                    <a:pt x="36" y="63"/>
                    <a:pt x="38" y="61"/>
                  </a:cubicBezTo>
                  <a:cubicBezTo>
                    <a:pt x="41" y="59"/>
                    <a:pt x="42" y="56"/>
                    <a:pt x="42" y="52"/>
                  </a:cubicBezTo>
                  <a:cubicBezTo>
                    <a:pt x="41" y="49"/>
                    <a:pt x="41" y="45"/>
                    <a:pt x="40" y="41"/>
                  </a:cubicBezTo>
                  <a:cubicBezTo>
                    <a:pt x="39" y="36"/>
                    <a:pt x="38" y="32"/>
                    <a:pt x="37" y="27"/>
                  </a:cubicBezTo>
                  <a:cubicBezTo>
                    <a:pt x="35" y="20"/>
                    <a:pt x="33" y="14"/>
                    <a:pt x="31" y="7"/>
                  </a:cubicBezTo>
                  <a:cubicBezTo>
                    <a:pt x="31" y="5"/>
                    <a:pt x="30" y="2"/>
                    <a:pt x="29" y="0"/>
                  </a:cubicBezTo>
                  <a:close/>
                </a:path>
              </a:pathLst>
            </a:custGeom>
            <a:solidFill>
              <a:srgbClr val="B8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364"/>
            <p:cNvSpPr/>
            <p:nvPr userDrawn="1"/>
          </p:nvSpPr>
          <p:spPr bwMode="auto">
            <a:xfrm>
              <a:off x="9701213" y="1855788"/>
              <a:ext cx="204788" cy="296863"/>
            </a:xfrm>
            <a:custGeom>
              <a:avLst/>
              <a:gdLst>
                <a:gd name="T0" fmla="*/ 23 w 62"/>
                <a:gd name="T1" fmla="*/ 3 h 90"/>
                <a:gd name="T2" fmla="*/ 4 w 62"/>
                <a:gd name="T3" fmla="*/ 51 h 90"/>
                <a:gd name="T4" fmla="*/ 39 w 62"/>
                <a:gd name="T5" fmla="*/ 86 h 90"/>
                <a:gd name="T6" fmla="*/ 58 w 62"/>
                <a:gd name="T7" fmla="*/ 38 h 90"/>
                <a:gd name="T8" fmla="*/ 23 w 62"/>
                <a:gd name="T9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0">
                  <a:moveTo>
                    <a:pt x="23" y="3"/>
                  </a:moveTo>
                  <a:cubicBezTo>
                    <a:pt x="8" y="7"/>
                    <a:pt x="0" y="28"/>
                    <a:pt x="4" y="51"/>
                  </a:cubicBezTo>
                  <a:cubicBezTo>
                    <a:pt x="9" y="74"/>
                    <a:pt x="24" y="90"/>
                    <a:pt x="39" y="86"/>
                  </a:cubicBezTo>
                  <a:cubicBezTo>
                    <a:pt x="54" y="82"/>
                    <a:pt x="62" y="61"/>
                    <a:pt x="58" y="38"/>
                  </a:cubicBezTo>
                  <a:cubicBezTo>
                    <a:pt x="53" y="15"/>
                    <a:pt x="38" y="0"/>
                    <a:pt x="23" y="3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365"/>
            <p:cNvSpPr/>
            <p:nvPr userDrawn="1"/>
          </p:nvSpPr>
          <p:spPr bwMode="auto">
            <a:xfrm>
              <a:off x="9753601" y="1905000"/>
              <a:ext cx="112713" cy="195263"/>
            </a:xfrm>
            <a:custGeom>
              <a:avLst/>
              <a:gdLst>
                <a:gd name="T0" fmla="*/ 2 w 34"/>
                <a:gd name="T1" fmla="*/ 5 h 59"/>
                <a:gd name="T2" fmla="*/ 22 w 34"/>
                <a:gd name="T3" fmla="*/ 6 h 59"/>
                <a:gd name="T4" fmla="*/ 30 w 34"/>
                <a:gd name="T5" fmla="*/ 46 h 59"/>
                <a:gd name="T6" fmla="*/ 11 w 34"/>
                <a:gd name="T7" fmla="*/ 56 h 59"/>
                <a:gd name="T8" fmla="*/ 5 w 34"/>
                <a:gd name="T9" fmla="*/ 43 h 59"/>
                <a:gd name="T10" fmla="*/ 11 w 34"/>
                <a:gd name="T11" fmla="*/ 30 h 59"/>
                <a:gd name="T12" fmla="*/ 3 w 34"/>
                <a:gd name="T13" fmla="*/ 28 h 59"/>
                <a:gd name="T14" fmla="*/ 0 w 34"/>
                <a:gd name="T15" fmla="*/ 11 h 59"/>
                <a:gd name="T16" fmla="*/ 2 w 34"/>
                <a:gd name="T17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9">
                  <a:moveTo>
                    <a:pt x="2" y="5"/>
                  </a:moveTo>
                  <a:cubicBezTo>
                    <a:pt x="4" y="4"/>
                    <a:pt x="14" y="0"/>
                    <a:pt x="22" y="6"/>
                  </a:cubicBezTo>
                  <a:cubicBezTo>
                    <a:pt x="30" y="13"/>
                    <a:pt x="34" y="37"/>
                    <a:pt x="30" y="46"/>
                  </a:cubicBezTo>
                  <a:cubicBezTo>
                    <a:pt x="27" y="54"/>
                    <a:pt x="18" y="59"/>
                    <a:pt x="11" y="56"/>
                  </a:cubicBezTo>
                  <a:cubicBezTo>
                    <a:pt x="4" y="53"/>
                    <a:pt x="0" y="48"/>
                    <a:pt x="5" y="43"/>
                  </a:cubicBezTo>
                  <a:cubicBezTo>
                    <a:pt x="9" y="38"/>
                    <a:pt x="13" y="33"/>
                    <a:pt x="11" y="30"/>
                  </a:cubicBezTo>
                  <a:cubicBezTo>
                    <a:pt x="8" y="28"/>
                    <a:pt x="5" y="30"/>
                    <a:pt x="3" y="28"/>
                  </a:cubicBezTo>
                  <a:cubicBezTo>
                    <a:pt x="0" y="25"/>
                    <a:pt x="0" y="17"/>
                    <a:pt x="0" y="11"/>
                  </a:cubicBezTo>
                  <a:cubicBezTo>
                    <a:pt x="1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366"/>
            <p:cNvSpPr>
              <a:spLocks noChangeArrowheads="1"/>
            </p:cNvSpPr>
            <p:nvPr userDrawn="1"/>
          </p:nvSpPr>
          <p:spPr bwMode="auto">
            <a:xfrm>
              <a:off x="7099301" y="3279775"/>
              <a:ext cx="271463" cy="190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67"/>
            <p:cNvSpPr>
              <a:spLocks noEditPoints="1"/>
            </p:cNvSpPr>
            <p:nvPr userDrawn="1"/>
          </p:nvSpPr>
          <p:spPr bwMode="auto">
            <a:xfrm>
              <a:off x="7092951" y="3035300"/>
              <a:ext cx="360363" cy="220663"/>
            </a:xfrm>
            <a:custGeom>
              <a:avLst/>
              <a:gdLst>
                <a:gd name="T0" fmla="*/ 87 w 109"/>
                <a:gd name="T1" fmla="*/ 0 h 67"/>
                <a:gd name="T2" fmla="*/ 87 w 109"/>
                <a:gd name="T3" fmla="*/ 1 h 67"/>
                <a:gd name="T4" fmla="*/ 97 w 109"/>
                <a:gd name="T5" fmla="*/ 1 h 67"/>
                <a:gd name="T6" fmla="*/ 109 w 109"/>
                <a:gd name="T7" fmla="*/ 14 h 67"/>
                <a:gd name="T8" fmla="*/ 109 w 109"/>
                <a:gd name="T9" fmla="*/ 39 h 67"/>
                <a:gd name="T10" fmla="*/ 97 w 109"/>
                <a:gd name="T11" fmla="*/ 52 h 67"/>
                <a:gd name="T12" fmla="*/ 85 w 109"/>
                <a:gd name="T13" fmla="*/ 52 h 67"/>
                <a:gd name="T14" fmla="*/ 67 w 109"/>
                <a:gd name="T15" fmla="*/ 67 h 67"/>
                <a:gd name="T16" fmla="*/ 19 w 109"/>
                <a:gd name="T17" fmla="*/ 67 h 67"/>
                <a:gd name="T18" fmla="*/ 0 w 109"/>
                <a:gd name="T19" fmla="*/ 43 h 67"/>
                <a:gd name="T20" fmla="*/ 0 w 109"/>
                <a:gd name="T21" fmla="*/ 0 h 67"/>
                <a:gd name="T22" fmla="*/ 87 w 109"/>
                <a:gd name="T23" fmla="*/ 0 h 67"/>
                <a:gd name="T24" fmla="*/ 87 w 109"/>
                <a:gd name="T25" fmla="*/ 7 h 67"/>
                <a:gd name="T26" fmla="*/ 87 w 109"/>
                <a:gd name="T27" fmla="*/ 43 h 67"/>
                <a:gd name="T28" fmla="*/ 86 w 109"/>
                <a:gd name="T29" fmla="*/ 46 h 67"/>
                <a:gd name="T30" fmla="*/ 97 w 109"/>
                <a:gd name="T31" fmla="*/ 46 h 67"/>
                <a:gd name="T32" fmla="*/ 104 w 109"/>
                <a:gd name="T33" fmla="*/ 39 h 67"/>
                <a:gd name="T34" fmla="*/ 104 w 109"/>
                <a:gd name="T35" fmla="*/ 14 h 67"/>
                <a:gd name="T36" fmla="*/ 97 w 109"/>
                <a:gd name="T37" fmla="*/ 7 h 67"/>
                <a:gd name="T38" fmla="*/ 87 w 109"/>
                <a:gd name="T3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7">
                  <a:moveTo>
                    <a:pt x="87" y="0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104" y="1"/>
                    <a:pt x="109" y="7"/>
                    <a:pt x="109" y="14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6"/>
                    <a:pt x="104" y="52"/>
                    <a:pt x="97" y="52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2" y="61"/>
                    <a:pt x="75" y="67"/>
                    <a:pt x="67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8" y="67"/>
                    <a:pt x="0" y="56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  <a:moveTo>
                    <a:pt x="87" y="7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5"/>
                    <a:pt x="8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1" y="46"/>
                    <a:pt x="104" y="43"/>
                    <a:pt x="104" y="39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1"/>
                    <a:pt x="101" y="7"/>
                    <a:pt x="97" y="7"/>
                  </a:cubicBezTo>
                  <a:lnTo>
                    <a:pt x="87" y="7"/>
                  </a:ln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368"/>
            <p:cNvSpPr>
              <a:spLocks noChangeArrowheads="1"/>
            </p:cNvSpPr>
            <p:nvPr userDrawn="1"/>
          </p:nvSpPr>
          <p:spPr bwMode="auto">
            <a:xfrm>
              <a:off x="7092951" y="3022600"/>
              <a:ext cx="287338" cy="127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69"/>
            <p:cNvSpPr/>
            <p:nvPr userDrawn="1"/>
          </p:nvSpPr>
          <p:spPr bwMode="auto">
            <a:xfrm>
              <a:off x="6942138" y="3236913"/>
              <a:ext cx="585788" cy="49213"/>
            </a:xfrm>
            <a:custGeom>
              <a:avLst/>
              <a:gdLst>
                <a:gd name="T0" fmla="*/ 278 w 369"/>
                <a:gd name="T1" fmla="*/ 31 h 31"/>
                <a:gd name="T2" fmla="*/ 369 w 369"/>
                <a:gd name="T3" fmla="*/ 0 h 31"/>
                <a:gd name="T4" fmla="*/ 185 w 369"/>
                <a:gd name="T5" fmla="*/ 0 h 31"/>
                <a:gd name="T6" fmla="*/ 0 w 369"/>
                <a:gd name="T7" fmla="*/ 0 h 31"/>
                <a:gd name="T8" fmla="*/ 91 w 369"/>
                <a:gd name="T9" fmla="*/ 31 h 31"/>
                <a:gd name="T10" fmla="*/ 278 w 36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31">
                  <a:moveTo>
                    <a:pt x="278" y="31"/>
                  </a:moveTo>
                  <a:lnTo>
                    <a:pt x="369" y="0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91" y="31"/>
                  </a:lnTo>
                  <a:lnTo>
                    <a:pt x="278" y="3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370"/>
            <p:cNvSpPr>
              <a:spLocks noChangeArrowheads="1"/>
            </p:cNvSpPr>
            <p:nvPr userDrawn="1"/>
          </p:nvSpPr>
          <p:spPr bwMode="auto">
            <a:xfrm>
              <a:off x="4746626" y="3279775"/>
              <a:ext cx="269875" cy="190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71"/>
            <p:cNvSpPr>
              <a:spLocks noEditPoints="1"/>
            </p:cNvSpPr>
            <p:nvPr userDrawn="1"/>
          </p:nvSpPr>
          <p:spPr bwMode="auto">
            <a:xfrm>
              <a:off x="4738688" y="3035300"/>
              <a:ext cx="360363" cy="220663"/>
            </a:xfrm>
            <a:custGeom>
              <a:avLst/>
              <a:gdLst>
                <a:gd name="T0" fmla="*/ 87 w 109"/>
                <a:gd name="T1" fmla="*/ 0 h 67"/>
                <a:gd name="T2" fmla="*/ 87 w 109"/>
                <a:gd name="T3" fmla="*/ 1 h 67"/>
                <a:gd name="T4" fmla="*/ 98 w 109"/>
                <a:gd name="T5" fmla="*/ 1 h 67"/>
                <a:gd name="T6" fmla="*/ 109 w 109"/>
                <a:gd name="T7" fmla="*/ 14 h 67"/>
                <a:gd name="T8" fmla="*/ 109 w 109"/>
                <a:gd name="T9" fmla="*/ 39 h 67"/>
                <a:gd name="T10" fmla="*/ 98 w 109"/>
                <a:gd name="T11" fmla="*/ 52 h 67"/>
                <a:gd name="T12" fmla="*/ 86 w 109"/>
                <a:gd name="T13" fmla="*/ 52 h 67"/>
                <a:gd name="T14" fmla="*/ 67 w 109"/>
                <a:gd name="T15" fmla="*/ 67 h 67"/>
                <a:gd name="T16" fmla="*/ 19 w 109"/>
                <a:gd name="T17" fmla="*/ 67 h 67"/>
                <a:gd name="T18" fmla="*/ 0 w 109"/>
                <a:gd name="T19" fmla="*/ 43 h 67"/>
                <a:gd name="T20" fmla="*/ 0 w 109"/>
                <a:gd name="T21" fmla="*/ 0 h 67"/>
                <a:gd name="T22" fmla="*/ 87 w 109"/>
                <a:gd name="T23" fmla="*/ 0 h 67"/>
                <a:gd name="T24" fmla="*/ 87 w 109"/>
                <a:gd name="T25" fmla="*/ 7 h 67"/>
                <a:gd name="T26" fmla="*/ 87 w 109"/>
                <a:gd name="T27" fmla="*/ 43 h 67"/>
                <a:gd name="T28" fmla="*/ 87 w 109"/>
                <a:gd name="T29" fmla="*/ 46 h 67"/>
                <a:gd name="T30" fmla="*/ 98 w 109"/>
                <a:gd name="T31" fmla="*/ 46 h 67"/>
                <a:gd name="T32" fmla="*/ 104 w 109"/>
                <a:gd name="T33" fmla="*/ 39 h 67"/>
                <a:gd name="T34" fmla="*/ 104 w 109"/>
                <a:gd name="T35" fmla="*/ 14 h 67"/>
                <a:gd name="T36" fmla="*/ 98 w 109"/>
                <a:gd name="T37" fmla="*/ 7 h 67"/>
                <a:gd name="T38" fmla="*/ 87 w 109"/>
                <a:gd name="T3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7">
                  <a:moveTo>
                    <a:pt x="87" y="0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4" y="1"/>
                    <a:pt x="109" y="7"/>
                    <a:pt x="109" y="14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6"/>
                    <a:pt x="104" y="52"/>
                    <a:pt x="98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3" y="61"/>
                    <a:pt x="76" y="67"/>
                    <a:pt x="67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9" y="67"/>
                    <a:pt x="0" y="56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  <a:moveTo>
                    <a:pt x="87" y="7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101" y="46"/>
                    <a:pt x="104" y="43"/>
                    <a:pt x="104" y="39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1"/>
                    <a:pt x="101" y="7"/>
                    <a:pt x="98" y="7"/>
                  </a:cubicBezTo>
                  <a:lnTo>
                    <a:pt x="87" y="7"/>
                  </a:ln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372"/>
            <p:cNvSpPr>
              <a:spLocks noChangeArrowheads="1"/>
            </p:cNvSpPr>
            <p:nvPr userDrawn="1"/>
          </p:nvSpPr>
          <p:spPr bwMode="auto">
            <a:xfrm>
              <a:off x="4738688" y="3022600"/>
              <a:ext cx="287338" cy="127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73"/>
            <p:cNvSpPr/>
            <p:nvPr userDrawn="1"/>
          </p:nvSpPr>
          <p:spPr bwMode="auto">
            <a:xfrm>
              <a:off x="4591051" y="3236913"/>
              <a:ext cx="584200" cy="49213"/>
            </a:xfrm>
            <a:custGeom>
              <a:avLst/>
              <a:gdLst>
                <a:gd name="T0" fmla="*/ 276 w 368"/>
                <a:gd name="T1" fmla="*/ 31 h 31"/>
                <a:gd name="T2" fmla="*/ 368 w 368"/>
                <a:gd name="T3" fmla="*/ 0 h 31"/>
                <a:gd name="T4" fmla="*/ 183 w 368"/>
                <a:gd name="T5" fmla="*/ 0 h 31"/>
                <a:gd name="T6" fmla="*/ 0 w 368"/>
                <a:gd name="T7" fmla="*/ 0 h 31"/>
                <a:gd name="T8" fmla="*/ 89 w 368"/>
                <a:gd name="T9" fmla="*/ 31 h 31"/>
                <a:gd name="T10" fmla="*/ 276 w 36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" h="31">
                  <a:moveTo>
                    <a:pt x="276" y="31"/>
                  </a:moveTo>
                  <a:lnTo>
                    <a:pt x="368" y="0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89" y="31"/>
                  </a:lnTo>
                  <a:lnTo>
                    <a:pt x="276" y="3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917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9172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9172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NULL" TargetMode="External"/><Relationship Id="rId2" Type="http://schemas.openxmlformats.org/officeDocument/2006/relationships/image" Target="../media/image1.svg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3509773" y="5317977"/>
            <a:ext cx="5173724" cy="112496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ym typeface="+mn-ea"/>
              </a:rPr>
              <a:t>Ge LI</a:t>
            </a:r>
            <a:endParaRPr lang="en-US" altLang="zh-CN" b="1" dirty="0" smtClean="0"/>
          </a:p>
          <a:p>
            <a:r>
              <a:rPr lang="en-US" altLang="zh-CN" b="1" dirty="0" smtClean="0"/>
              <a:t>Hubert BREJON</a:t>
            </a:r>
            <a:endParaRPr lang="en-US" altLang="zh-CN" b="1" dirty="0" smtClean="0"/>
          </a:p>
          <a:p>
            <a:r>
              <a:rPr lang="en-US" altLang="zh-CN" b="1" dirty="0" smtClean="0"/>
              <a:t>Jules BOUH</a:t>
            </a:r>
            <a:r>
              <a:rPr lang="en-US" altLang="en-US" b="1" dirty="0" smtClean="0"/>
              <a:t>É</a:t>
            </a:r>
            <a:r>
              <a:rPr lang="en-US" altLang="zh-CN" b="1" dirty="0" smtClean="0"/>
              <a:t>LIER</a:t>
            </a:r>
            <a:endParaRPr lang="en-US" altLang="zh-CN" b="1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597150" y="4264025"/>
            <a:ext cx="6510655" cy="921385"/>
          </a:xfrm>
        </p:spPr>
        <p:txBody>
          <a:bodyPr/>
          <a:lstStyle/>
          <a:p>
            <a:r>
              <a:rPr lang="en-US" altLang="zh-CN" sz="4400" dirty="0" err="1" smtClean="0">
                <a:solidFill>
                  <a:schemeClr val="accent1"/>
                </a:solidFill>
              </a:rPr>
              <a:t>Projet</a:t>
            </a:r>
            <a:r>
              <a:rPr lang="en-US" altLang="zh-CN" sz="4400" dirty="0" smtClean="0">
                <a:solidFill>
                  <a:schemeClr val="accent1"/>
                </a:solidFill>
              </a:rPr>
              <a:t> </a:t>
            </a:r>
            <a:r>
              <a:rPr lang="en-US" altLang="zh-CN" sz="4400" dirty="0" err="1" smtClean="0">
                <a:solidFill>
                  <a:schemeClr val="accent1"/>
                </a:solidFill>
              </a:rPr>
              <a:t>BigData</a:t>
            </a:r>
            <a:endParaRPr lang="en-US" altLang="zh-CN" sz="4400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9577" y="1433879"/>
            <a:ext cx="1792095" cy="52228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 smtClean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2019-2020</a:t>
            </a:r>
            <a:endParaRPr lang="zh-CN" altLang="en-US" sz="9600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02424" y="5205864"/>
            <a:ext cx="47871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Automatisation</a:t>
            </a:r>
            <a:r>
              <a:rPr lang="en-US" altLang="zh-CN" dirty="0" smtClean="0"/>
              <a:t> </a:t>
            </a:r>
            <a:r>
              <a:rPr lang="fr-FR" altLang="zh-CN" dirty="0" smtClean="0"/>
              <a:t>: </a:t>
            </a:r>
            <a:r>
              <a:rPr lang="fr-FR" altLang="zh-CN" dirty="0"/>
              <a:t>serveur hdfs </a:t>
            </a:r>
            <a:r>
              <a:rPr lang="fr-FR" altLang="zh-CN" dirty="0" smtClean="0"/>
              <a:t>-&gt; 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4" y="2993367"/>
            <a:ext cx="722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-get /</a:t>
            </a:r>
            <a:r>
              <a:rPr lang="en-US" altLang="zh-CN" dirty="0" err="1"/>
              <a:t>fromLocal</a:t>
            </a:r>
            <a:r>
              <a:rPr lang="en-US" altLang="zh-CN" dirty="0"/>
              <a:t>/train.csv /home/  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-get /</a:t>
            </a:r>
            <a:r>
              <a:rPr lang="en-US" altLang="zh-CN" dirty="0" err="1"/>
              <a:t>fromLocal</a:t>
            </a:r>
            <a:r>
              <a:rPr lang="en-US" altLang="zh-CN" dirty="0"/>
              <a:t>/predict.csv /home/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3" r="65429" b="4087"/>
          <a:stretch>
            <a:fillRect/>
          </a:stretch>
        </p:blipFill>
        <p:spPr>
          <a:xfrm>
            <a:off x="5995358" y="2372264"/>
            <a:ext cx="3631721" cy="3631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7" r="65613" b="33333"/>
          <a:stretch>
            <a:fillRect/>
          </a:stretch>
        </p:blipFill>
        <p:spPr>
          <a:xfrm>
            <a:off x="5995358" y="1894881"/>
            <a:ext cx="4192438" cy="2674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995358" y="4572000"/>
            <a:ext cx="3786997" cy="129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995357" y="5399775"/>
            <a:ext cx="3786997" cy="129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898815"/>
            <a:ext cx="4810288" cy="77148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Réalisation : </a:t>
            </a:r>
            <a:br>
              <a:rPr lang="en-US" altLang="en-US" sz="2800" dirty="0"/>
            </a:br>
            <a:r>
              <a:rPr lang="en-US" altLang="en-US" sz="2800" dirty="0"/>
              <a:t>Cloud computing</a:t>
            </a:r>
            <a:endParaRPr lang="en-US" altLang="en-US" sz="28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8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77882" y="4581525"/>
            <a:ext cx="4810288" cy="1355077"/>
          </a:xfrm>
        </p:spPr>
        <p:txBody>
          <a:bodyPr>
            <a:noAutofit/>
          </a:bodyPr>
          <a:lstStyle/>
          <a:p>
            <a:r>
              <a:rPr lang="en-US" altLang="fr-F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KMS</a:t>
            </a:r>
            <a:endParaRPr lang="fr-FR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SQS</a:t>
            </a:r>
            <a:endParaRPr lang="zh-CN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EC2</a:t>
            </a:r>
            <a:endParaRPr lang="fr-FR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fr-F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  <a:endParaRPr lang="en-US" altLang="fr-F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7620" y="3898900"/>
            <a:ext cx="1711325" cy="102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</a:t>
            </a:r>
            <a:r>
              <a:rPr lang="en-US" altLang="zh-CN" dirty="0"/>
              <a:t>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4640" y="2496185"/>
            <a:ext cx="11467466" cy="3647440"/>
            <a:chOff x="294829" y="4554000"/>
            <a:chExt cx="11441726" cy="1589625"/>
          </a:xfrm>
        </p:grpSpPr>
        <p:sp>
          <p:nvSpPr>
            <p:cNvPr id="75" name="îSľîḋe"/>
            <p:cNvSpPr/>
            <p:nvPr/>
          </p:nvSpPr>
          <p:spPr bwMode="auto">
            <a:xfrm>
              <a:off x="294829" y="4866999"/>
              <a:ext cx="3848028" cy="86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 algn="ctr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fr-FR" altLang="zh-CN" sz="1600" b="1" dirty="0"/>
                <a:t>Chiffrement et d</a:t>
              </a:r>
              <a:r>
                <a:rPr lang="en-US" altLang="fr-FR" sz="1600" b="1" dirty="0"/>
                <a:t>é</a:t>
              </a:r>
              <a:r>
                <a:rPr lang="fr-FR" altLang="zh-CN" sz="1600" b="1" dirty="0"/>
                <a:t>chiffrement</a:t>
              </a:r>
              <a:endParaRPr lang="en-US" altLang="fr-FR" sz="1600" b="1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en-US" altLang="fr-FR" sz="1600" dirty="0" smtClean="0"/>
                <a:t> </a:t>
              </a:r>
              <a:endParaRPr lang="en-US" altLang="fr-FR" sz="1600" dirty="0" smtClean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en-US" altLang="fr-FR" sz="1600" dirty="0" smtClean="0"/>
                <a:t>Coté client</a:t>
              </a:r>
              <a:endParaRPr lang="en-US" altLang="fr-FR" sz="1600" dirty="0" smtClean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en-US" altLang="fr-FR" sz="1600" dirty="0" smtClean="0"/>
                <a:t>Symétrique : AES 256</a:t>
              </a:r>
              <a:endParaRPr lang="en-US" altLang="fr-FR" sz="1600" dirty="0" smtClean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en-US" altLang="fr-FR" sz="1600" dirty="0" smtClean="0"/>
                <a:t>Transfert de clé chiffré</a:t>
              </a:r>
              <a:endParaRPr lang="en-US" altLang="fr-FR" sz="1600" dirty="0" smtClean="0"/>
            </a:p>
          </p:txBody>
        </p:sp>
        <p:sp>
          <p:nvSpPr>
            <p:cNvPr id="70" name="îš1îde"/>
            <p:cNvSpPr/>
            <p:nvPr/>
          </p:nvSpPr>
          <p:spPr bwMode="auto">
            <a:xfrm>
              <a:off x="4142857" y="4866999"/>
              <a:ext cx="3848663" cy="86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 algn="ctr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en-US" altLang="fr-FR" sz="1600" b="1" dirty="0"/>
                <a:t>Stocker les données</a:t>
              </a:r>
              <a:endParaRPr lang="en-US" altLang="fr-FR" sz="1600" b="1" dirty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b="1" dirty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en-US" altLang="en-US" sz="1600" dirty="0" smtClean="0">
                  <a:sym typeface="+mn-ea"/>
                </a:rPr>
                <a:t>Disponibilité</a:t>
              </a: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b="1" dirty="0"/>
            </a:p>
          </p:txBody>
        </p:sp>
        <p:sp>
          <p:nvSpPr>
            <p:cNvPr id="65" name="í$lîḍé"/>
            <p:cNvSpPr/>
            <p:nvPr/>
          </p:nvSpPr>
          <p:spPr bwMode="auto">
            <a:xfrm>
              <a:off x="7990861" y="4866999"/>
              <a:ext cx="3745694" cy="86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 algn="ctr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en-US" altLang="en-US" sz="1600" b="1" dirty="0"/>
                <a:t>Échanger des messages</a:t>
              </a:r>
              <a:endParaRPr lang="en-US" altLang="en-US" sz="1600" b="1" dirty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en-US" sz="1600" dirty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en-US" altLang="en-US" sz="1600" dirty="0" smtClean="0">
                  <a:sym typeface="+mn-ea"/>
                </a:rPr>
                <a:t>Automatisation</a:t>
              </a: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en-US" altLang="en-US" sz="1600" dirty="0"/>
                <a:t> </a:t>
              </a:r>
              <a:endParaRPr lang="en-US" altLang="en-US" sz="1600" dirty="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4143160" y="4554000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990883" y="4554000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9989"/>
          <a:stretch>
            <a:fillRect/>
          </a:stretch>
        </p:blipFill>
        <p:spPr>
          <a:xfrm>
            <a:off x="1645920" y="1247775"/>
            <a:ext cx="1146175" cy="1029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13352"/>
          <a:stretch>
            <a:fillRect/>
          </a:stretch>
        </p:blipFill>
        <p:spPr>
          <a:xfrm>
            <a:off x="5495290" y="1185545"/>
            <a:ext cx="1123950" cy="1153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b="13827"/>
          <a:stretch>
            <a:fillRect/>
          </a:stretch>
        </p:blipFill>
        <p:spPr>
          <a:xfrm>
            <a:off x="9361805" y="1208405"/>
            <a:ext cx="1080770" cy="11080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42740" y="2390140"/>
            <a:ext cx="384810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S3</a:t>
            </a:r>
            <a:endParaRPr lang="en-US" altLang="en-US" b="1"/>
          </a:p>
        </p:txBody>
      </p:sp>
      <p:sp>
        <p:nvSpPr>
          <p:cNvPr id="5" name="Rectangle 4"/>
          <p:cNvSpPr/>
          <p:nvPr/>
        </p:nvSpPr>
        <p:spPr>
          <a:xfrm>
            <a:off x="294640" y="2390140"/>
            <a:ext cx="384810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KMS</a:t>
            </a:r>
            <a:endParaRPr lang="en-US" altLang="en-US" b="1"/>
          </a:p>
        </p:txBody>
      </p:sp>
      <p:sp>
        <p:nvSpPr>
          <p:cNvPr id="6" name="Rectangle 5"/>
          <p:cNvSpPr/>
          <p:nvPr/>
        </p:nvSpPr>
        <p:spPr>
          <a:xfrm>
            <a:off x="7990840" y="2390140"/>
            <a:ext cx="384810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SQS</a:t>
            </a:r>
            <a:endParaRPr lang="en-US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>
                <a:solidFill>
                  <a:schemeClr val="tx1"/>
                </a:solidFill>
                <a:sym typeface="+mn-ea"/>
              </a:rPr>
              <a:t>EC2</a:t>
            </a:r>
            <a:endParaRPr lang="en-US" altLang="fr-FR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69290" y="5666740"/>
            <a:ext cx="5429885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EC2</a:t>
            </a:r>
            <a:endParaRPr lang="en-US" altLang="en-US" b="1"/>
          </a:p>
        </p:txBody>
      </p:sp>
      <p:sp>
        <p:nvSpPr>
          <p:cNvPr id="3" name="Rectangle 2"/>
          <p:cNvSpPr/>
          <p:nvPr/>
        </p:nvSpPr>
        <p:spPr>
          <a:xfrm>
            <a:off x="669290" y="5171440"/>
            <a:ext cx="5429885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UBUNTU</a:t>
            </a:r>
            <a:endParaRPr lang="en-US" altLang="en-US" b="1"/>
          </a:p>
        </p:txBody>
      </p:sp>
      <p:sp>
        <p:nvSpPr>
          <p:cNvPr id="8" name="Rectangle 7"/>
          <p:cNvSpPr/>
          <p:nvPr/>
        </p:nvSpPr>
        <p:spPr>
          <a:xfrm>
            <a:off x="670560" y="1857375"/>
            <a:ext cx="5429250" cy="3193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610" y="2047875"/>
            <a:ext cx="2077085" cy="74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2794000"/>
            <a:ext cx="3401695" cy="14465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2707640"/>
            <a:ext cx="1619885" cy="1619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740" y="4158615"/>
            <a:ext cx="770890" cy="770890"/>
          </a:xfrm>
          <a:prstGeom prst="rect">
            <a:avLst/>
          </a:prstGeom>
        </p:spPr>
      </p:pic>
      <p:sp>
        <p:nvSpPr>
          <p:cNvPr id="75" name="îSľîḋe"/>
          <p:cNvSpPr/>
          <p:nvPr/>
        </p:nvSpPr>
        <p:spPr bwMode="auto">
          <a:xfrm>
            <a:off x="6608445" y="1857375"/>
            <a:ext cx="457644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 algn="ctr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1600" b="1" dirty="0"/>
              <a:t>Déployement serveur</a:t>
            </a:r>
            <a:endParaRPr lang="en-US" altLang="fr-FR" sz="1600" b="1" dirty="0" smtClean="0"/>
          </a:p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fr-FR" sz="1600" dirty="0" smtClean="0"/>
              <a:t> </a:t>
            </a:r>
            <a:endParaRPr lang="en-US" altLang="fr-FR" sz="1600" dirty="0" smtClean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/>
              <a:t>Ubuntu</a:t>
            </a:r>
            <a:endParaRPr lang="en-US" altLang="fr-FR" sz="1600" dirty="0" smtClean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/>
              <a:t>Ajout de python</a:t>
            </a:r>
            <a:endParaRPr lang="en-US" altLang="fr-FR" sz="1600" dirty="0" smtClean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/>
              <a:t>Ajout des bibliothèques nécessaires</a:t>
            </a:r>
            <a:endParaRPr lang="en-US" altLang="en-US" sz="1600" dirty="0" smtClean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/>
              <a:t>Transfert via FTP du modèle (H5)</a:t>
            </a:r>
            <a:endParaRPr lang="en-US" altLang="en-US" sz="1600" dirty="0" smtClean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en-US" sz="1600" dirty="0" smtClean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en-US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898815"/>
            <a:ext cx="4810288" cy="771482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ym typeface="+mn-ea"/>
              </a:rPr>
              <a:t>Analyse &amp; traitement </a:t>
            </a:r>
            <a:br>
              <a:rPr lang="en-US" altLang="en-US" sz="2800" dirty="0">
                <a:sym typeface="+mn-ea"/>
              </a:rPr>
            </a:br>
            <a:r>
              <a:rPr lang="en-US" altLang="en-US" sz="2800" dirty="0">
                <a:sym typeface="+mn-ea"/>
              </a:rPr>
              <a:t>des données</a:t>
            </a:r>
            <a:endParaRPr lang="en-US" altLang="en-US" sz="28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882" y="4632326"/>
            <a:ext cx="4810288" cy="1082874"/>
          </a:xfrm>
        </p:spPr>
        <p:txBody>
          <a:bodyPr>
            <a:noAutofit/>
          </a:bodyPr>
          <a:lstStyle/>
          <a:p>
            <a:r>
              <a:rPr lang="en-US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</a:t>
            </a:r>
            <a:endParaRPr lang="en-US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Choix du modèle</a:t>
            </a:r>
            <a:endParaRPr lang="en-US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Traitement</a:t>
            </a:r>
            <a:endParaRPr lang="en-US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analyt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155" y="3427730"/>
            <a:ext cx="1850390" cy="1850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Analyse</a:t>
            </a:r>
            <a:r>
              <a:rPr lang="en-US" altLang="zh-CN" dirty="0" smtClean="0"/>
              <a:t> des </a:t>
            </a:r>
            <a:r>
              <a:rPr lang="fr-FR" altLang="zh-CN" dirty="0" smtClean="0"/>
              <a:t>données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15" y="1656010"/>
            <a:ext cx="5487650" cy="3658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390" y="1656022"/>
            <a:ext cx="4729942" cy="120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fr-FR" sz="2000" b="1" dirty="0" smtClean="0"/>
              <a:t>Données</a:t>
            </a:r>
            <a:endParaRPr lang="fr-FR" dirty="0" smtClean="0"/>
          </a:p>
          <a:p>
            <a:pPr marL="285750" indent="-285750">
              <a:lnSpc>
                <a:spcPct val="16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≈60k entrées</a:t>
            </a:r>
            <a:endParaRPr lang="fr-FR" dirty="0" smtClean="0"/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128 caractéristiques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707390" y="3173095"/>
            <a:ext cx="4549775" cy="233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Problèmes</a:t>
            </a:r>
            <a:endParaRPr lang="fr-FR" dirty="0" smtClean="0"/>
          </a:p>
          <a:p>
            <a:pPr marL="285750" indent="-285750">
              <a:lnSpc>
                <a:spcPct val="22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Différentes plages de valeurs</a:t>
            </a:r>
            <a:endParaRPr lang="fr-FR" dirty="0" smtClean="0"/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Valeurs manquantes</a:t>
            </a:r>
            <a:endParaRPr lang="fr-FR" dirty="0" smtClean="0"/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Chaines de caractères</a:t>
            </a:r>
            <a:endParaRPr lang="fr-FR" dirty="0" smtClean="0"/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Corrélation entre certaines colonnes et des valeurs interdites</a:t>
            </a:r>
            <a:endParaRPr lang="fr-F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34" name="fe4f6d2b-596d-407c-a481-6e18eac9b7c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5255" y="1123950"/>
            <a:ext cx="11115041" cy="5019675"/>
            <a:chOff x="415255" y="1123950"/>
            <a:chExt cx="11115041" cy="5019675"/>
          </a:xfrm>
        </p:grpSpPr>
        <p:grpSp>
          <p:nvGrpSpPr>
            <p:cNvPr id="35" name="i$1í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415255" y="2216299"/>
              <a:ext cx="11115041" cy="2815618"/>
              <a:chOff x="415256" y="2216299"/>
              <a:chExt cx="11115041" cy="2815618"/>
            </a:xfrm>
          </p:grpSpPr>
          <p:sp>
            <p:nvSpPr>
              <p:cNvPr id="40" name="îSḻiḓé"/>
              <p:cNvSpPr/>
              <p:nvPr/>
            </p:nvSpPr>
            <p:spPr>
              <a:xfrm>
                <a:off x="1003892" y="2312876"/>
                <a:ext cx="1318437" cy="13184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ṡľíďe"/>
              <p:cNvSpPr/>
              <p:nvPr/>
            </p:nvSpPr>
            <p:spPr>
              <a:xfrm>
                <a:off x="907315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ṣľíde"/>
              <p:cNvSpPr/>
              <p:nvPr/>
            </p:nvSpPr>
            <p:spPr>
              <a:xfrm>
                <a:off x="3226096" y="2312876"/>
                <a:ext cx="1318437" cy="13184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ïṣḷiḍé"/>
              <p:cNvSpPr/>
              <p:nvPr/>
            </p:nvSpPr>
            <p:spPr>
              <a:xfrm>
                <a:off x="3129519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íśḻïḓe"/>
              <p:cNvSpPr/>
              <p:nvPr/>
            </p:nvSpPr>
            <p:spPr>
              <a:xfrm>
                <a:off x="5455389" y="2309821"/>
                <a:ext cx="1318437" cy="131843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ṡḷïďé"/>
              <p:cNvSpPr/>
              <p:nvPr/>
            </p:nvSpPr>
            <p:spPr>
              <a:xfrm>
                <a:off x="5351724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íṡļídé"/>
              <p:cNvSpPr/>
              <p:nvPr/>
            </p:nvSpPr>
            <p:spPr>
              <a:xfrm>
                <a:off x="9892710" y="2312876"/>
                <a:ext cx="1318437" cy="131843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išḷîḓê"/>
              <p:cNvSpPr/>
              <p:nvPr/>
            </p:nvSpPr>
            <p:spPr>
              <a:xfrm>
                <a:off x="9796133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îśḻïḋe"/>
              <p:cNvSpPr/>
              <p:nvPr/>
            </p:nvSpPr>
            <p:spPr>
              <a:xfrm>
                <a:off x="7663603" y="2320498"/>
                <a:ext cx="1318437" cy="131843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ïṡ1ïďé"/>
              <p:cNvSpPr/>
              <p:nvPr/>
            </p:nvSpPr>
            <p:spPr>
              <a:xfrm>
                <a:off x="7573928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íṥḷïďê"/>
              <p:cNvSpPr/>
              <p:nvPr/>
            </p:nvSpPr>
            <p:spPr bwMode="auto">
              <a:xfrm>
                <a:off x="3834814" y="2941552"/>
                <a:ext cx="54976" cy="5497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0" y="10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6" y="34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22"/>
                  </a:cxn>
                  <a:cxn ang="0">
                    <a:pos x="16" y="16"/>
                  </a:cxn>
                  <a:cxn ang="0">
                    <a:pos x="22" y="10"/>
                  </a:cxn>
                  <a:cxn ang="0">
                    <a:pos x="32" y="8"/>
                  </a:cxn>
                  <a:cxn ang="0">
                    <a:pos x="32" y="8"/>
                  </a:cxn>
                  <a:cxn ang="0">
                    <a:pos x="34" y="6"/>
                  </a:cxn>
                  <a:cxn ang="0">
                    <a:pos x="36" y="4"/>
                  </a:cxn>
                  <a:cxn ang="0">
                    <a:pos x="36" y="4"/>
                  </a:cxn>
                  <a:cxn ang="0">
                    <a:pos x="34" y="2"/>
                  </a:cxn>
                  <a:cxn ang="0">
                    <a:pos x="32" y="0"/>
                  </a:cxn>
                </a:cxnLst>
                <a:rect l="0" t="0" r="r" b="b"/>
                <a:pathLst>
                  <a:path w="36" h="36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0" y="1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6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22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i$1ïḓê"/>
              <p:cNvSpPr/>
              <p:nvPr/>
            </p:nvSpPr>
            <p:spPr bwMode="auto">
              <a:xfrm>
                <a:off x="1537366" y="2810747"/>
                <a:ext cx="232437" cy="338090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54" y="6"/>
                  </a:cxn>
                  <a:cxn ang="0">
                    <a:pos x="26" y="26"/>
                  </a:cxn>
                  <a:cxn ang="0">
                    <a:pos x="6" y="54"/>
                  </a:cxn>
                  <a:cxn ang="0">
                    <a:pos x="0" y="88"/>
                  </a:cxn>
                  <a:cxn ang="0">
                    <a:pos x="2" y="100"/>
                  </a:cxn>
                  <a:cxn ang="0">
                    <a:pos x="16" y="138"/>
                  </a:cxn>
                  <a:cxn ang="0">
                    <a:pos x="40" y="184"/>
                  </a:cxn>
                  <a:cxn ang="0">
                    <a:pos x="50" y="214"/>
                  </a:cxn>
                  <a:cxn ang="0">
                    <a:pos x="62" y="246"/>
                  </a:cxn>
                  <a:cxn ang="0">
                    <a:pos x="76" y="254"/>
                  </a:cxn>
                  <a:cxn ang="0">
                    <a:pos x="88" y="256"/>
                  </a:cxn>
                  <a:cxn ang="0">
                    <a:pos x="108" y="252"/>
                  </a:cxn>
                  <a:cxn ang="0">
                    <a:pos x="118" y="238"/>
                  </a:cxn>
                  <a:cxn ang="0">
                    <a:pos x="136" y="184"/>
                  </a:cxn>
                  <a:cxn ang="0">
                    <a:pos x="146" y="162"/>
                  </a:cxn>
                  <a:cxn ang="0">
                    <a:pos x="172" y="112"/>
                  </a:cxn>
                  <a:cxn ang="0">
                    <a:pos x="176" y="88"/>
                  </a:cxn>
                  <a:cxn ang="0">
                    <a:pos x="174" y="70"/>
                  </a:cxn>
                  <a:cxn ang="0">
                    <a:pos x="160" y="38"/>
                  </a:cxn>
                  <a:cxn ang="0">
                    <a:pos x="138" y="16"/>
                  </a:cxn>
                  <a:cxn ang="0">
                    <a:pos x="106" y="2"/>
                  </a:cxn>
                  <a:cxn ang="0">
                    <a:pos x="108" y="218"/>
                  </a:cxn>
                  <a:cxn ang="0">
                    <a:pos x="70" y="222"/>
                  </a:cxn>
                  <a:cxn ang="0">
                    <a:pos x="64" y="208"/>
                  </a:cxn>
                  <a:cxn ang="0">
                    <a:pos x="114" y="200"/>
                  </a:cxn>
                  <a:cxn ang="0">
                    <a:pos x="112" y="208"/>
                  </a:cxn>
                  <a:cxn ang="0">
                    <a:pos x="108" y="218"/>
                  </a:cxn>
                  <a:cxn ang="0">
                    <a:pos x="62" y="200"/>
                  </a:cxn>
                  <a:cxn ang="0">
                    <a:pos x="120" y="184"/>
                  </a:cxn>
                  <a:cxn ang="0">
                    <a:pos x="116" y="192"/>
                  </a:cxn>
                  <a:cxn ang="0">
                    <a:pos x="88" y="240"/>
                  </a:cxn>
                  <a:cxn ang="0">
                    <a:pos x="82" y="240"/>
                  </a:cxn>
                  <a:cxn ang="0">
                    <a:pos x="76" y="236"/>
                  </a:cxn>
                  <a:cxn ang="0">
                    <a:pos x="106" y="226"/>
                  </a:cxn>
                  <a:cxn ang="0">
                    <a:pos x="102" y="234"/>
                  </a:cxn>
                  <a:cxn ang="0">
                    <a:pos x="94" y="240"/>
                  </a:cxn>
                  <a:cxn ang="0">
                    <a:pos x="126" y="168"/>
                  </a:cxn>
                  <a:cxn ang="0">
                    <a:pos x="50" y="168"/>
                  </a:cxn>
                  <a:cxn ang="0">
                    <a:pos x="38" y="142"/>
                  </a:cxn>
                  <a:cxn ang="0">
                    <a:pos x="18" y="100"/>
                  </a:cxn>
                  <a:cxn ang="0">
                    <a:pos x="16" y="88"/>
                  </a:cxn>
                  <a:cxn ang="0">
                    <a:pos x="22" y="60"/>
                  </a:cxn>
                  <a:cxn ang="0">
                    <a:pos x="38" y="38"/>
                  </a:cxn>
                  <a:cxn ang="0">
                    <a:pos x="60" y="22"/>
                  </a:cxn>
                  <a:cxn ang="0">
                    <a:pos x="88" y="16"/>
                  </a:cxn>
                  <a:cxn ang="0">
                    <a:pos x="102" y="18"/>
                  </a:cxn>
                  <a:cxn ang="0">
                    <a:pos x="128" y="28"/>
                  </a:cxn>
                  <a:cxn ang="0">
                    <a:pos x="148" y="48"/>
                  </a:cxn>
                  <a:cxn ang="0">
                    <a:pos x="158" y="74"/>
                  </a:cxn>
                  <a:cxn ang="0">
                    <a:pos x="160" y="88"/>
                  </a:cxn>
                  <a:cxn ang="0">
                    <a:pos x="154" y="114"/>
                  </a:cxn>
                  <a:cxn ang="0">
                    <a:pos x="138" y="142"/>
                  </a:cxn>
                </a:cxnLst>
                <a:rect l="0" t="0" r="r" b="b"/>
                <a:pathLst>
                  <a:path w="176" h="256">
                    <a:moveTo>
                      <a:pt x="88" y="0"/>
                    </a:moveTo>
                    <a:lnTo>
                      <a:pt x="88" y="0"/>
                    </a:lnTo>
                    <a:lnTo>
                      <a:pt x="70" y="2"/>
                    </a:lnTo>
                    <a:lnTo>
                      <a:pt x="54" y="6"/>
                    </a:lnTo>
                    <a:lnTo>
                      <a:pt x="38" y="16"/>
                    </a:lnTo>
                    <a:lnTo>
                      <a:pt x="26" y="26"/>
                    </a:lnTo>
                    <a:lnTo>
                      <a:pt x="16" y="38"/>
                    </a:lnTo>
                    <a:lnTo>
                      <a:pt x="6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2" y="100"/>
                    </a:lnTo>
                    <a:lnTo>
                      <a:pt x="4" y="112"/>
                    </a:lnTo>
                    <a:lnTo>
                      <a:pt x="16" y="138"/>
                    </a:lnTo>
                    <a:lnTo>
                      <a:pt x="30" y="162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50" y="214"/>
                    </a:lnTo>
                    <a:lnTo>
                      <a:pt x="58" y="238"/>
                    </a:lnTo>
                    <a:lnTo>
                      <a:pt x="62" y="246"/>
                    </a:lnTo>
                    <a:lnTo>
                      <a:pt x="68" y="252"/>
                    </a:lnTo>
                    <a:lnTo>
                      <a:pt x="76" y="254"/>
                    </a:lnTo>
                    <a:lnTo>
                      <a:pt x="88" y="256"/>
                    </a:lnTo>
                    <a:lnTo>
                      <a:pt x="88" y="256"/>
                    </a:lnTo>
                    <a:lnTo>
                      <a:pt x="100" y="254"/>
                    </a:lnTo>
                    <a:lnTo>
                      <a:pt x="108" y="252"/>
                    </a:lnTo>
                    <a:lnTo>
                      <a:pt x="114" y="246"/>
                    </a:lnTo>
                    <a:lnTo>
                      <a:pt x="118" y="238"/>
                    </a:lnTo>
                    <a:lnTo>
                      <a:pt x="126" y="214"/>
                    </a:lnTo>
                    <a:lnTo>
                      <a:pt x="136" y="184"/>
                    </a:lnTo>
                    <a:lnTo>
                      <a:pt x="136" y="184"/>
                    </a:lnTo>
                    <a:lnTo>
                      <a:pt x="146" y="162"/>
                    </a:lnTo>
                    <a:lnTo>
                      <a:pt x="160" y="138"/>
                    </a:lnTo>
                    <a:lnTo>
                      <a:pt x="172" y="112"/>
                    </a:lnTo>
                    <a:lnTo>
                      <a:pt x="174" y="100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70"/>
                    </a:lnTo>
                    <a:lnTo>
                      <a:pt x="170" y="54"/>
                    </a:lnTo>
                    <a:lnTo>
                      <a:pt x="160" y="38"/>
                    </a:lnTo>
                    <a:lnTo>
                      <a:pt x="150" y="26"/>
                    </a:lnTo>
                    <a:lnTo>
                      <a:pt x="138" y="16"/>
                    </a:lnTo>
                    <a:lnTo>
                      <a:pt x="122" y="6"/>
                    </a:lnTo>
                    <a:lnTo>
                      <a:pt x="106" y="2"/>
                    </a:lnTo>
                    <a:lnTo>
                      <a:pt x="88" y="0"/>
                    </a:lnTo>
                    <a:close/>
                    <a:moveTo>
                      <a:pt x="108" y="218"/>
                    </a:moveTo>
                    <a:lnTo>
                      <a:pt x="70" y="222"/>
                    </a:lnTo>
                    <a:lnTo>
                      <a:pt x="70" y="222"/>
                    </a:lnTo>
                    <a:lnTo>
                      <a:pt x="64" y="208"/>
                    </a:lnTo>
                    <a:lnTo>
                      <a:pt x="64" y="208"/>
                    </a:lnTo>
                    <a:lnTo>
                      <a:pt x="64" y="206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2" y="208"/>
                    </a:lnTo>
                    <a:lnTo>
                      <a:pt x="112" y="208"/>
                    </a:lnTo>
                    <a:lnTo>
                      <a:pt x="108" y="218"/>
                    </a:lnTo>
                    <a:close/>
                    <a:moveTo>
                      <a:pt x="62" y="200"/>
                    </a:moveTo>
                    <a:lnTo>
                      <a:pt x="62" y="200"/>
                    </a:lnTo>
                    <a:lnTo>
                      <a:pt x="56" y="184"/>
                    </a:lnTo>
                    <a:lnTo>
                      <a:pt x="120" y="184"/>
                    </a:lnTo>
                    <a:lnTo>
                      <a:pt x="120" y="184"/>
                    </a:lnTo>
                    <a:lnTo>
                      <a:pt x="116" y="192"/>
                    </a:lnTo>
                    <a:lnTo>
                      <a:pt x="62" y="200"/>
                    </a:lnTo>
                    <a:close/>
                    <a:moveTo>
                      <a:pt x="88" y="240"/>
                    </a:moveTo>
                    <a:lnTo>
                      <a:pt x="88" y="240"/>
                    </a:lnTo>
                    <a:lnTo>
                      <a:pt x="82" y="240"/>
                    </a:lnTo>
                    <a:lnTo>
                      <a:pt x="78" y="238"/>
                    </a:lnTo>
                    <a:lnTo>
                      <a:pt x="76" y="236"/>
                    </a:lnTo>
                    <a:lnTo>
                      <a:pt x="72" y="230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02" y="234"/>
                    </a:lnTo>
                    <a:lnTo>
                      <a:pt x="98" y="238"/>
                    </a:lnTo>
                    <a:lnTo>
                      <a:pt x="94" y="240"/>
                    </a:lnTo>
                    <a:lnTo>
                      <a:pt x="88" y="240"/>
                    </a:lnTo>
                    <a:close/>
                    <a:moveTo>
                      <a:pt x="126" y="168"/>
                    </a:moveTo>
                    <a:lnTo>
                      <a:pt x="50" y="168"/>
                    </a:lnTo>
                    <a:lnTo>
                      <a:pt x="50" y="168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22" y="114"/>
                    </a:lnTo>
                    <a:lnTo>
                      <a:pt x="18" y="10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8" y="74"/>
                    </a:lnTo>
                    <a:lnTo>
                      <a:pt x="22" y="60"/>
                    </a:lnTo>
                    <a:lnTo>
                      <a:pt x="28" y="48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102" y="18"/>
                    </a:lnTo>
                    <a:lnTo>
                      <a:pt x="116" y="22"/>
                    </a:lnTo>
                    <a:lnTo>
                      <a:pt x="128" y="28"/>
                    </a:lnTo>
                    <a:lnTo>
                      <a:pt x="138" y="38"/>
                    </a:lnTo>
                    <a:lnTo>
                      <a:pt x="148" y="48"/>
                    </a:lnTo>
                    <a:lnTo>
                      <a:pt x="154" y="60"/>
                    </a:lnTo>
                    <a:lnTo>
                      <a:pt x="158" y="74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58" y="100"/>
                    </a:lnTo>
                    <a:lnTo>
                      <a:pt x="154" y="11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26" y="16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íṣḷíḓé"/>
              <p:cNvSpPr/>
              <p:nvPr/>
            </p:nvSpPr>
            <p:spPr bwMode="auto">
              <a:xfrm>
                <a:off x="10347830" y="2787047"/>
                <a:ext cx="370095" cy="370095"/>
              </a:xfrm>
              <a:custGeom>
                <a:avLst/>
                <a:gdLst/>
                <a:ahLst/>
                <a:cxnLst>
                  <a:cxn ang="0">
                    <a:pos x="252" y="2"/>
                  </a:cxn>
                  <a:cxn ang="0">
                    <a:pos x="252" y="2"/>
                  </a:cxn>
                  <a:cxn ang="0">
                    <a:pos x="248" y="0"/>
                  </a:cxn>
                  <a:cxn ang="0">
                    <a:pos x="248" y="0"/>
                  </a:cxn>
                  <a:cxn ang="0">
                    <a:pos x="244" y="2"/>
                  </a:cxn>
                  <a:cxn ang="0">
                    <a:pos x="4" y="162"/>
                  </a:cxn>
                  <a:cxn ang="0">
                    <a:pos x="4" y="162"/>
                  </a:cxn>
                  <a:cxn ang="0">
                    <a:pos x="0" y="164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2" y="172"/>
                  </a:cxn>
                  <a:cxn ang="0">
                    <a:pos x="6" y="176"/>
                  </a:cxn>
                  <a:cxn ang="0">
                    <a:pos x="68" y="200"/>
                  </a:cxn>
                  <a:cxn ang="0">
                    <a:pos x="98" y="252"/>
                  </a:cxn>
                  <a:cxn ang="0">
                    <a:pos x="98" y="252"/>
                  </a:cxn>
                  <a:cxn ang="0">
                    <a:pos x="100" y="254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8" y="254"/>
                  </a:cxn>
                  <a:cxn ang="0">
                    <a:pos x="110" y="252"/>
                  </a:cxn>
                  <a:cxn ang="0">
                    <a:pos x="128" y="224"/>
                  </a:cxn>
                  <a:cxn ang="0">
                    <a:pos x="206" y="256"/>
                  </a:cxn>
                  <a:cxn ang="0">
                    <a:pos x="206" y="256"/>
                  </a:cxn>
                  <a:cxn ang="0">
                    <a:pos x="208" y="256"/>
                  </a:cxn>
                  <a:cxn ang="0">
                    <a:pos x="208" y="256"/>
                  </a:cxn>
                  <a:cxn ang="0">
                    <a:pos x="212" y="254"/>
                  </a:cxn>
                  <a:cxn ang="0">
                    <a:pos x="212" y="254"/>
                  </a:cxn>
                  <a:cxn ang="0">
                    <a:pos x="214" y="252"/>
                  </a:cxn>
                  <a:cxn ang="0">
                    <a:pos x="216" y="250"/>
                  </a:cxn>
                  <a:cxn ang="0">
                    <a:pos x="256" y="10"/>
                  </a:cxn>
                  <a:cxn ang="0">
                    <a:pos x="256" y="10"/>
                  </a:cxn>
                  <a:cxn ang="0">
                    <a:pos x="256" y="4"/>
                  </a:cxn>
                  <a:cxn ang="0">
                    <a:pos x="252" y="2"/>
                  </a:cxn>
                  <a:cxn ang="0">
                    <a:pos x="26" y="166"/>
                  </a:cxn>
                  <a:cxn ang="0">
                    <a:pos x="210" y="42"/>
                  </a:cxn>
                  <a:cxn ang="0">
                    <a:pos x="76" y="186"/>
                  </a:cxn>
                  <a:cxn ang="0">
                    <a:pos x="76" y="186"/>
                  </a:cxn>
                  <a:cxn ang="0">
                    <a:pos x="74" y="186"/>
                  </a:cxn>
                  <a:cxn ang="0">
                    <a:pos x="26" y="166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234" y="30"/>
                  </a:cxn>
                  <a:cxn ang="0">
                    <a:pos x="104" y="232"/>
                  </a:cxn>
                  <a:cxn ang="0">
                    <a:pos x="82" y="192"/>
                  </a:cxn>
                  <a:cxn ang="0">
                    <a:pos x="202" y="236"/>
                  </a:cxn>
                  <a:cxn ang="0">
                    <a:pos x="134" y="210"/>
                  </a:cxn>
                  <a:cxn ang="0">
                    <a:pos x="134" y="210"/>
                  </a:cxn>
                  <a:cxn ang="0">
                    <a:pos x="128" y="208"/>
                  </a:cxn>
                  <a:cxn ang="0">
                    <a:pos x="234" y="46"/>
                  </a:cxn>
                  <a:cxn ang="0">
                    <a:pos x="202" y="236"/>
                  </a:cxn>
                </a:cxnLst>
                <a:rect l="0" t="0" r="r" b="b"/>
                <a:pathLst>
                  <a:path w="256" h="256">
                    <a:moveTo>
                      <a:pt x="252" y="2"/>
                    </a:moveTo>
                    <a:lnTo>
                      <a:pt x="252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44" y="2"/>
                    </a:lnTo>
                    <a:lnTo>
                      <a:pt x="4" y="162"/>
                    </a:lnTo>
                    <a:lnTo>
                      <a:pt x="4" y="162"/>
                    </a:lnTo>
                    <a:lnTo>
                      <a:pt x="0" y="164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6" y="176"/>
                    </a:lnTo>
                    <a:lnTo>
                      <a:pt x="68" y="200"/>
                    </a:lnTo>
                    <a:lnTo>
                      <a:pt x="98" y="252"/>
                    </a:lnTo>
                    <a:lnTo>
                      <a:pt x="98" y="252"/>
                    </a:lnTo>
                    <a:lnTo>
                      <a:pt x="100" y="254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8" y="254"/>
                    </a:lnTo>
                    <a:lnTo>
                      <a:pt x="110" y="252"/>
                    </a:lnTo>
                    <a:lnTo>
                      <a:pt x="128" y="224"/>
                    </a:lnTo>
                    <a:lnTo>
                      <a:pt x="206" y="256"/>
                    </a:lnTo>
                    <a:lnTo>
                      <a:pt x="206" y="256"/>
                    </a:lnTo>
                    <a:lnTo>
                      <a:pt x="208" y="256"/>
                    </a:lnTo>
                    <a:lnTo>
                      <a:pt x="208" y="256"/>
                    </a:lnTo>
                    <a:lnTo>
                      <a:pt x="212" y="254"/>
                    </a:lnTo>
                    <a:lnTo>
                      <a:pt x="212" y="254"/>
                    </a:lnTo>
                    <a:lnTo>
                      <a:pt x="214" y="252"/>
                    </a:lnTo>
                    <a:lnTo>
                      <a:pt x="216" y="250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4"/>
                    </a:lnTo>
                    <a:lnTo>
                      <a:pt x="252" y="2"/>
                    </a:lnTo>
                    <a:close/>
                    <a:moveTo>
                      <a:pt x="26" y="166"/>
                    </a:moveTo>
                    <a:lnTo>
                      <a:pt x="210" y="42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4" y="186"/>
                    </a:lnTo>
                    <a:lnTo>
                      <a:pt x="26" y="166"/>
                    </a:lnTo>
                    <a:close/>
                    <a:moveTo>
                      <a:pt x="82" y="192"/>
                    </a:moveTo>
                    <a:lnTo>
                      <a:pt x="82" y="192"/>
                    </a:lnTo>
                    <a:lnTo>
                      <a:pt x="82" y="192"/>
                    </a:lnTo>
                    <a:lnTo>
                      <a:pt x="234" y="30"/>
                    </a:lnTo>
                    <a:lnTo>
                      <a:pt x="104" y="232"/>
                    </a:lnTo>
                    <a:lnTo>
                      <a:pt x="82" y="192"/>
                    </a:lnTo>
                    <a:close/>
                    <a:moveTo>
                      <a:pt x="202" y="236"/>
                    </a:moveTo>
                    <a:lnTo>
                      <a:pt x="134" y="210"/>
                    </a:lnTo>
                    <a:lnTo>
                      <a:pt x="134" y="210"/>
                    </a:lnTo>
                    <a:lnTo>
                      <a:pt x="128" y="208"/>
                    </a:lnTo>
                    <a:lnTo>
                      <a:pt x="234" y="46"/>
                    </a:lnTo>
                    <a:lnTo>
                      <a:pt x="202" y="2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5" name="íṣḻîḋé"/>
              <p:cNvGrpSpPr/>
              <p:nvPr/>
            </p:nvGrpSpPr>
            <p:grpSpPr>
              <a:xfrm>
                <a:off x="415256" y="4311827"/>
                <a:ext cx="11115041" cy="720090"/>
                <a:chOff x="956699" y="3033270"/>
                <a:chExt cx="11235894" cy="720090"/>
              </a:xfrm>
            </p:grpSpPr>
            <p:sp>
              <p:nvSpPr>
                <p:cNvPr id="69" name="isļíḓé"/>
                <p:cNvSpPr txBox="1"/>
                <p:nvPr/>
              </p:nvSpPr>
              <p:spPr>
                <a:xfrm>
                  <a:off x="956699" y="3033905"/>
                  <a:ext cx="2331397" cy="719455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/>
                <a:p>
                  <a:pPr algn="ctr">
                    <a:lnSpc>
                      <a:spcPct val="190000"/>
                    </a:lnSpc>
                  </a:pPr>
                  <a:r>
                    <a:rPr lang="en-US" altLang="zh-CN" sz="1400" b="1" dirty="0" err="1" smtClean="0">
                      <a:solidFill>
                        <a:schemeClr val="bg2"/>
                      </a:solidFill>
                    </a:rPr>
                    <a:t>Décorrélation</a:t>
                  </a:r>
                  <a:endParaRPr lang="en-US" altLang="zh-CN" sz="1400" b="1" dirty="0" err="1" smtClean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7" name="ïṥľíḓe"/>
                <p:cNvSpPr txBox="1"/>
                <p:nvPr/>
              </p:nvSpPr>
              <p:spPr>
                <a:xfrm>
                  <a:off x="3419686" y="3034540"/>
                  <a:ext cx="2111223" cy="718820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normAutofit lnSpcReduction="10000"/>
                </a:bodyPr>
                <a:lstStyle/>
                <a:p>
                  <a:pPr algn="ctr">
                    <a:lnSpc>
                      <a:spcPct val="140000"/>
                    </a:lnSpc>
                  </a:pPr>
                  <a:r>
                    <a:rPr lang="fr-FR" altLang="zh-CN" sz="1400" b="1" dirty="0">
                      <a:solidFill>
                        <a:schemeClr val="accent6"/>
                      </a:solidFill>
                    </a:rPr>
                    <a:t>Transformation des </a:t>
                  </a:r>
                  <a:endParaRPr lang="fr-FR" altLang="zh-CN" sz="1400" b="1" dirty="0" smtClean="0">
                    <a:solidFill>
                      <a:schemeClr val="accent6"/>
                    </a:solidFill>
                  </a:endParaRPr>
                </a:p>
                <a:p>
                  <a:pPr algn="ctr">
                    <a:lnSpc>
                      <a:spcPct val="140000"/>
                    </a:lnSpc>
                  </a:pPr>
                  <a:r>
                    <a:rPr lang="fr-FR" altLang="zh-CN" sz="1400" b="1" dirty="0" smtClean="0">
                      <a:solidFill>
                        <a:schemeClr val="accent6"/>
                      </a:solidFill>
                    </a:rPr>
                    <a:t>string </a:t>
                  </a:r>
                  <a:r>
                    <a:rPr lang="fr-FR" altLang="zh-CN" sz="1400" b="1" dirty="0">
                      <a:solidFill>
                        <a:schemeClr val="accent6"/>
                      </a:solidFill>
                    </a:rPr>
                    <a:t>en entier</a:t>
                  </a:r>
                  <a:endParaRPr lang="zh-CN" altLang="en-US" sz="14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5" name="î$ļîďè"/>
                <p:cNvSpPr txBox="1"/>
                <p:nvPr/>
              </p:nvSpPr>
              <p:spPr>
                <a:xfrm>
                  <a:off x="5636823" y="3033905"/>
                  <a:ext cx="2148454" cy="71945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fr-FR" altLang="zh-CN" sz="1400" b="1" dirty="0" smtClean="0">
                      <a:solidFill>
                        <a:schemeClr val="bg2"/>
                      </a:solidFill>
                    </a:rPr>
                    <a:t>Normalisation</a:t>
                  </a:r>
                  <a:r>
                    <a:rPr lang="en-US" altLang="zh-CN" sz="1400" b="1" dirty="0" smtClean="0">
                      <a:solidFill>
                        <a:schemeClr val="bg2"/>
                      </a:solidFill>
                    </a:rPr>
                    <a:t> </a:t>
                  </a:r>
                  <a:endParaRPr lang="en-US" altLang="zh-CN" sz="1400" b="1" dirty="0" smtClean="0">
                    <a:solidFill>
                      <a:schemeClr val="bg2"/>
                    </a:solidFill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bg2"/>
                      </a:solidFill>
                    </a:rPr>
                    <a:t>des </a:t>
                  </a:r>
                  <a:r>
                    <a:rPr lang="fr-FR" altLang="zh-CN" sz="1400" b="1" dirty="0" smtClean="0">
                      <a:solidFill>
                        <a:schemeClr val="bg2"/>
                      </a:solidFill>
                    </a:rPr>
                    <a:t>valeurs</a:t>
                  </a:r>
                  <a:endParaRPr lang="fr-FR" altLang="zh-CN" sz="1400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3" name="iS1ïḍè"/>
                <p:cNvSpPr txBox="1"/>
                <p:nvPr/>
              </p:nvSpPr>
              <p:spPr>
                <a:xfrm>
                  <a:off x="7878992" y="3033270"/>
                  <a:ext cx="2144474" cy="720090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fr-FR" altLang="zh-CN" sz="1400" b="1" dirty="0">
                      <a:solidFill>
                        <a:schemeClr val="accent6"/>
                      </a:solidFill>
                    </a:rPr>
                    <a:t>Ajout de valeur pour </a:t>
                  </a:r>
                  <a:endParaRPr lang="fr-FR" altLang="zh-CN" sz="1400" b="1" dirty="0" smtClean="0">
                    <a:solidFill>
                      <a:schemeClr val="accent6"/>
                    </a:solidFill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lang="fr-FR" altLang="zh-CN" sz="1400" b="1" dirty="0" smtClean="0">
                      <a:solidFill>
                        <a:schemeClr val="accent6"/>
                      </a:solidFill>
                    </a:rPr>
                    <a:t>remplacer </a:t>
                  </a:r>
                  <a:r>
                    <a:rPr lang="fr-FR" altLang="zh-CN" sz="1400" b="1" dirty="0">
                      <a:solidFill>
                        <a:schemeClr val="accent6"/>
                      </a:solidFill>
                    </a:rPr>
                    <a:t>les None</a:t>
                  </a:r>
                  <a:endParaRPr lang="zh-CN" altLang="en-US" sz="14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í$ḻîḓê"/>
                <p:cNvSpPr txBox="1"/>
                <p:nvPr/>
              </p:nvSpPr>
              <p:spPr>
                <a:xfrm>
                  <a:off x="10129512" y="3033905"/>
                  <a:ext cx="2063081" cy="719455"/>
                </a:xfrm>
                <a:prstGeom prst="roundRect">
                  <a:avLst/>
                </a:prstGeom>
                <a:solidFill>
                  <a:schemeClr val="accent5"/>
                </a:solidFill>
              </p:spPr>
              <p:txBody>
                <a:bodyPr wrap="non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fr-FR" altLang="zh-CN" sz="1400" b="1" dirty="0" smtClean="0">
                      <a:solidFill>
                        <a:schemeClr val="bg2"/>
                      </a:solidFill>
                    </a:rPr>
                    <a:t>Réseau</a:t>
                  </a:r>
                  <a:r>
                    <a:rPr lang="en-US" altLang="zh-CN" sz="1400" b="1" dirty="0" smtClean="0">
                      <a:solidFill>
                        <a:schemeClr val="bg2"/>
                      </a:solidFill>
                    </a:rPr>
                    <a:t> </a:t>
                  </a:r>
                  <a:endParaRPr lang="en-US" altLang="zh-CN" sz="1400" b="1" dirty="0" smtClean="0">
                    <a:solidFill>
                      <a:schemeClr val="bg2"/>
                    </a:solidFill>
                  </a:endParaRP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bg2"/>
                      </a:solidFill>
                    </a:rPr>
                    <a:t>de </a:t>
                  </a:r>
                  <a:r>
                    <a:rPr lang="fr-FR" altLang="zh-CN" sz="1400" b="1" dirty="0" smtClean="0">
                      <a:solidFill>
                        <a:schemeClr val="bg2"/>
                      </a:solidFill>
                    </a:rPr>
                    <a:t>neurone</a:t>
                  </a:r>
                  <a:endParaRPr lang="fr-FR" altLang="zh-CN" sz="1400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2" name="iş1îde"/>
              <p:cNvSpPr/>
              <p:nvPr/>
            </p:nvSpPr>
            <p:spPr bwMode="auto">
              <a:xfrm>
                <a:off x="3703571" y="2788632"/>
                <a:ext cx="393661" cy="393661"/>
              </a:xfrm>
              <a:custGeom>
                <a:avLst/>
                <a:gdLst/>
                <a:ahLst/>
                <a:cxnLst>
                  <a:cxn ang="0">
                    <a:pos x="224" y="12"/>
                  </a:cxn>
                  <a:cxn ang="0">
                    <a:pos x="188" y="0"/>
                  </a:cxn>
                  <a:cxn ang="0">
                    <a:pos x="168" y="4"/>
                  </a:cxn>
                  <a:cxn ang="0">
                    <a:pos x="112" y="54"/>
                  </a:cxn>
                  <a:cxn ang="0">
                    <a:pos x="110" y="54"/>
                  </a:cxn>
                  <a:cxn ang="0">
                    <a:pos x="28" y="138"/>
                  </a:cxn>
                  <a:cxn ang="0">
                    <a:pos x="20" y="152"/>
                  </a:cxn>
                  <a:cxn ang="0">
                    <a:pos x="0" y="228"/>
                  </a:cxn>
                  <a:cxn ang="0">
                    <a:pos x="8" y="248"/>
                  </a:cxn>
                  <a:cxn ang="0">
                    <a:pos x="28" y="256"/>
                  </a:cxn>
                  <a:cxn ang="0">
                    <a:pos x="106" y="236"/>
                  </a:cxn>
                  <a:cxn ang="0">
                    <a:pos x="240" y="106"/>
                  </a:cxn>
                  <a:cxn ang="0">
                    <a:pos x="252" y="86"/>
                  </a:cxn>
                  <a:cxn ang="0">
                    <a:pos x="254" y="52"/>
                  </a:cxn>
                  <a:cxn ang="0">
                    <a:pos x="236" y="20"/>
                  </a:cxn>
                  <a:cxn ang="0">
                    <a:pos x="126" y="180"/>
                  </a:cxn>
                  <a:cxn ang="0">
                    <a:pos x="198" y="94"/>
                  </a:cxn>
                  <a:cxn ang="0">
                    <a:pos x="196" y="126"/>
                  </a:cxn>
                  <a:cxn ang="0">
                    <a:pos x="190" y="134"/>
                  </a:cxn>
                  <a:cxn ang="0">
                    <a:pos x="128" y="196"/>
                  </a:cxn>
                  <a:cxn ang="0">
                    <a:pos x="118" y="162"/>
                  </a:cxn>
                  <a:cxn ang="0">
                    <a:pos x="100" y="142"/>
                  </a:cxn>
                  <a:cxn ang="0">
                    <a:pos x="168" y="60"/>
                  </a:cxn>
                  <a:cxn ang="0">
                    <a:pos x="184" y="72"/>
                  </a:cxn>
                  <a:cxn ang="0">
                    <a:pos x="118" y="162"/>
                  </a:cxn>
                  <a:cxn ang="0">
                    <a:pos x="72" y="130"/>
                  </a:cxn>
                  <a:cxn ang="0">
                    <a:pos x="122" y="66"/>
                  </a:cxn>
                  <a:cxn ang="0">
                    <a:pos x="150" y="56"/>
                  </a:cxn>
                  <a:cxn ang="0">
                    <a:pos x="34" y="238"/>
                  </a:cxn>
                  <a:cxn ang="0">
                    <a:pos x="28" y="240"/>
                  </a:cxn>
                  <a:cxn ang="0">
                    <a:pos x="16" y="232"/>
                  </a:cxn>
                  <a:cxn ang="0">
                    <a:pos x="16" y="224"/>
                  </a:cxn>
                  <a:cxn ang="0">
                    <a:pos x="32" y="194"/>
                  </a:cxn>
                  <a:cxn ang="0">
                    <a:pos x="52" y="204"/>
                  </a:cxn>
                  <a:cxn ang="0">
                    <a:pos x="60" y="218"/>
                  </a:cxn>
                  <a:cxn ang="0">
                    <a:pos x="34" y="238"/>
                  </a:cxn>
                  <a:cxn ang="0">
                    <a:pos x="70" y="222"/>
                  </a:cxn>
                  <a:cxn ang="0">
                    <a:pos x="58" y="198"/>
                  </a:cxn>
                  <a:cxn ang="0">
                    <a:pos x="44" y="188"/>
                  </a:cxn>
                  <a:cxn ang="0">
                    <a:pos x="36" y="156"/>
                  </a:cxn>
                  <a:cxn ang="0">
                    <a:pos x="38" y="150"/>
                  </a:cxn>
                  <a:cxn ang="0">
                    <a:pos x="60" y="144"/>
                  </a:cxn>
                  <a:cxn ang="0">
                    <a:pos x="82" y="150"/>
                  </a:cxn>
                  <a:cxn ang="0">
                    <a:pos x="96" y="160"/>
                  </a:cxn>
                  <a:cxn ang="0">
                    <a:pos x="110" y="182"/>
                  </a:cxn>
                  <a:cxn ang="0">
                    <a:pos x="110" y="206"/>
                  </a:cxn>
                  <a:cxn ang="0">
                    <a:pos x="104" y="220"/>
                  </a:cxn>
                  <a:cxn ang="0">
                    <a:pos x="230" y="94"/>
                  </a:cxn>
                  <a:cxn ang="0">
                    <a:pos x="216" y="102"/>
                  </a:cxn>
                  <a:cxn ang="0">
                    <a:pos x="210" y="80"/>
                  </a:cxn>
                  <a:cxn ang="0">
                    <a:pos x="196" y="60"/>
                  </a:cxn>
                  <a:cxn ang="0">
                    <a:pos x="162" y="42"/>
                  </a:cxn>
                  <a:cxn ang="0">
                    <a:pos x="162" y="26"/>
                  </a:cxn>
                  <a:cxn ang="0">
                    <a:pos x="180" y="16"/>
                  </a:cxn>
                  <a:cxn ang="0">
                    <a:pos x="198" y="18"/>
                  </a:cxn>
                  <a:cxn ang="0">
                    <a:pos x="224" y="32"/>
                  </a:cxn>
                  <a:cxn ang="0">
                    <a:pos x="236" y="48"/>
                  </a:cxn>
                  <a:cxn ang="0">
                    <a:pos x="240" y="66"/>
                  </a:cxn>
                  <a:cxn ang="0">
                    <a:pos x="234" y="88"/>
                  </a:cxn>
                </a:cxnLst>
                <a:rect l="0" t="0" r="r" b="b"/>
                <a:pathLst>
                  <a:path w="256" h="256">
                    <a:moveTo>
                      <a:pt x="236" y="20"/>
                    </a:moveTo>
                    <a:lnTo>
                      <a:pt x="236" y="20"/>
                    </a:lnTo>
                    <a:lnTo>
                      <a:pt x="224" y="12"/>
                    </a:lnTo>
                    <a:lnTo>
                      <a:pt x="212" y="6"/>
                    </a:lnTo>
                    <a:lnTo>
                      <a:pt x="200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8" y="0"/>
                    </a:lnTo>
                    <a:lnTo>
                      <a:pt x="168" y="4"/>
                    </a:lnTo>
                    <a:lnTo>
                      <a:pt x="158" y="8"/>
                    </a:lnTo>
                    <a:lnTo>
                      <a:pt x="150" y="16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24" y="144"/>
                    </a:lnTo>
                    <a:lnTo>
                      <a:pt x="20" y="152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2" y="238"/>
                    </a:lnTo>
                    <a:lnTo>
                      <a:pt x="8" y="248"/>
                    </a:lnTo>
                    <a:lnTo>
                      <a:pt x="18" y="254"/>
                    </a:lnTo>
                    <a:lnTo>
                      <a:pt x="28" y="256"/>
                    </a:lnTo>
                    <a:lnTo>
                      <a:pt x="28" y="256"/>
                    </a:lnTo>
                    <a:lnTo>
                      <a:pt x="38" y="254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12" y="234"/>
                    </a:lnTo>
                    <a:lnTo>
                      <a:pt x="118" y="228"/>
                    </a:lnTo>
                    <a:lnTo>
                      <a:pt x="240" y="106"/>
                    </a:lnTo>
                    <a:lnTo>
                      <a:pt x="240" y="106"/>
                    </a:lnTo>
                    <a:lnTo>
                      <a:pt x="248" y="96"/>
                    </a:lnTo>
                    <a:lnTo>
                      <a:pt x="252" y="86"/>
                    </a:lnTo>
                    <a:lnTo>
                      <a:pt x="256" y="76"/>
                    </a:lnTo>
                    <a:lnTo>
                      <a:pt x="256" y="64"/>
                    </a:lnTo>
                    <a:lnTo>
                      <a:pt x="254" y="52"/>
                    </a:lnTo>
                    <a:lnTo>
                      <a:pt x="250" y="42"/>
                    </a:lnTo>
                    <a:lnTo>
                      <a:pt x="244" y="30"/>
                    </a:lnTo>
                    <a:lnTo>
                      <a:pt x="236" y="20"/>
                    </a:lnTo>
                    <a:close/>
                    <a:moveTo>
                      <a:pt x="128" y="190"/>
                    </a:moveTo>
                    <a:lnTo>
                      <a:pt x="128" y="190"/>
                    </a:lnTo>
                    <a:lnTo>
                      <a:pt x="126" y="180"/>
                    </a:lnTo>
                    <a:lnTo>
                      <a:pt x="122" y="170"/>
                    </a:lnTo>
                    <a:lnTo>
                      <a:pt x="198" y="94"/>
                    </a:lnTo>
                    <a:lnTo>
                      <a:pt x="198" y="94"/>
                    </a:lnTo>
                    <a:lnTo>
                      <a:pt x="200" y="104"/>
                    </a:lnTo>
                    <a:lnTo>
                      <a:pt x="200" y="116"/>
                    </a:lnTo>
                    <a:lnTo>
                      <a:pt x="196" y="126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28" y="196"/>
                    </a:lnTo>
                    <a:lnTo>
                      <a:pt x="128" y="196"/>
                    </a:lnTo>
                    <a:lnTo>
                      <a:pt x="128" y="190"/>
                    </a:lnTo>
                    <a:close/>
                    <a:moveTo>
                      <a:pt x="118" y="162"/>
                    </a:moveTo>
                    <a:lnTo>
                      <a:pt x="118" y="162"/>
                    </a:lnTo>
                    <a:lnTo>
                      <a:pt x="108" y="148"/>
                    </a:lnTo>
                    <a:lnTo>
                      <a:pt x="108" y="148"/>
                    </a:lnTo>
                    <a:lnTo>
                      <a:pt x="100" y="142"/>
                    </a:lnTo>
                    <a:lnTo>
                      <a:pt x="92" y="136"/>
                    </a:lnTo>
                    <a:lnTo>
                      <a:pt x="168" y="60"/>
                    </a:lnTo>
                    <a:lnTo>
                      <a:pt x="168" y="60"/>
                    </a:lnTo>
                    <a:lnTo>
                      <a:pt x="176" y="64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90" y="78"/>
                    </a:lnTo>
                    <a:lnTo>
                      <a:pt x="194" y="86"/>
                    </a:lnTo>
                    <a:lnTo>
                      <a:pt x="118" y="162"/>
                    </a:lnTo>
                    <a:close/>
                    <a:moveTo>
                      <a:pt x="84" y="132"/>
                    </a:moveTo>
                    <a:lnTo>
                      <a:pt x="84" y="132"/>
                    </a:lnTo>
                    <a:lnTo>
                      <a:pt x="72" y="130"/>
                    </a:lnTo>
                    <a:lnTo>
                      <a:pt x="60" y="128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30" y="60"/>
                    </a:lnTo>
                    <a:lnTo>
                      <a:pt x="140" y="56"/>
                    </a:lnTo>
                    <a:lnTo>
                      <a:pt x="150" y="56"/>
                    </a:lnTo>
                    <a:lnTo>
                      <a:pt x="160" y="58"/>
                    </a:lnTo>
                    <a:lnTo>
                      <a:pt x="84" y="132"/>
                    </a:lnTo>
                    <a:close/>
                    <a:moveTo>
                      <a:pt x="34" y="238"/>
                    </a:moveTo>
                    <a:lnTo>
                      <a:pt x="34" y="238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4" y="240"/>
                    </a:lnTo>
                    <a:lnTo>
                      <a:pt x="20" y="236"/>
                    </a:lnTo>
                    <a:lnTo>
                      <a:pt x="16" y="232"/>
                    </a:lnTo>
                    <a:lnTo>
                      <a:pt x="16" y="228"/>
                    </a:lnTo>
                    <a:lnTo>
                      <a:pt x="16" y="228"/>
                    </a:lnTo>
                    <a:lnTo>
                      <a:pt x="16" y="224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32" y="194"/>
                    </a:lnTo>
                    <a:lnTo>
                      <a:pt x="40" y="196"/>
                    </a:lnTo>
                    <a:lnTo>
                      <a:pt x="46" y="200"/>
                    </a:lnTo>
                    <a:lnTo>
                      <a:pt x="52" y="204"/>
                    </a:lnTo>
                    <a:lnTo>
                      <a:pt x="52" y="204"/>
                    </a:lnTo>
                    <a:lnTo>
                      <a:pt x="58" y="210"/>
                    </a:lnTo>
                    <a:lnTo>
                      <a:pt x="60" y="218"/>
                    </a:lnTo>
                    <a:lnTo>
                      <a:pt x="62" y="224"/>
                    </a:lnTo>
                    <a:lnTo>
                      <a:pt x="64" y="232"/>
                    </a:lnTo>
                    <a:lnTo>
                      <a:pt x="34" y="238"/>
                    </a:lnTo>
                    <a:close/>
                    <a:moveTo>
                      <a:pt x="70" y="230"/>
                    </a:moveTo>
                    <a:lnTo>
                      <a:pt x="70" y="230"/>
                    </a:lnTo>
                    <a:lnTo>
                      <a:pt x="70" y="222"/>
                    </a:lnTo>
                    <a:lnTo>
                      <a:pt x="68" y="214"/>
                    </a:lnTo>
                    <a:lnTo>
                      <a:pt x="64" y="206"/>
                    </a:lnTo>
                    <a:lnTo>
                      <a:pt x="58" y="198"/>
                    </a:lnTo>
                    <a:lnTo>
                      <a:pt x="58" y="198"/>
                    </a:lnTo>
                    <a:lnTo>
                      <a:pt x="50" y="192"/>
                    </a:lnTo>
                    <a:lnTo>
                      <a:pt x="44" y="188"/>
                    </a:lnTo>
                    <a:lnTo>
                      <a:pt x="36" y="186"/>
                    </a:lnTo>
                    <a:lnTo>
                      <a:pt x="28" y="184"/>
                    </a:lnTo>
                    <a:lnTo>
                      <a:pt x="36" y="156"/>
                    </a:lnTo>
                    <a:lnTo>
                      <a:pt x="36" y="156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44" y="146"/>
                    </a:lnTo>
                    <a:lnTo>
                      <a:pt x="52" y="144"/>
                    </a:lnTo>
                    <a:lnTo>
                      <a:pt x="60" y="144"/>
                    </a:lnTo>
                    <a:lnTo>
                      <a:pt x="68" y="144"/>
                    </a:lnTo>
                    <a:lnTo>
                      <a:pt x="74" y="146"/>
                    </a:lnTo>
                    <a:lnTo>
                      <a:pt x="82" y="150"/>
                    </a:lnTo>
                    <a:lnTo>
                      <a:pt x="90" y="154"/>
                    </a:lnTo>
                    <a:lnTo>
                      <a:pt x="96" y="160"/>
                    </a:lnTo>
                    <a:lnTo>
                      <a:pt x="96" y="160"/>
                    </a:lnTo>
                    <a:lnTo>
                      <a:pt x="102" y="166"/>
                    </a:lnTo>
                    <a:lnTo>
                      <a:pt x="108" y="174"/>
                    </a:lnTo>
                    <a:lnTo>
                      <a:pt x="110" y="182"/>
                    </a:lnTo>
                    <a:lnTo>
                      <a:pt x="112" y="190"/>
                    </a:lnTo>
                    <a:lnTo>
                      <a:pt x="112" y="198"/>
                    </a:lnTo>
                    <a:lnTo>
                      <a:pt x="110" y="206"/>
                    </a:lnTo>
                    <a:lnTo>
                      <a:pt x="108" y="214"/>
                    </a:lnTo>
                    <a:lnTo>
                      <a:pt x="104" y="220"/>
                    </a:lnTo>
                    <a:lnTo>
                      <a:pt x="104" y="220"/>
                    </a:lnTo>
                    <a:lnTo>
                      <a:pt x="100" y="222"/>
                    </a:lnTo>
                    <a:lnTo>
                      <a:pt x="70" y="230"/>
                    </a:lnTo>
                    <a:close/>
                    <a:moveTo>
                      <a:pt x="230" y="94"/>
                    </a:moveTo>
                    <a:lnTo>
                      <a:pt x="216" y="108"/>
                    </a:lnTo>
                    <a:lnTo>
                      <a:pt x="216" y="108"/>
                    </a:lnTo>
                    <a:lnTo>
                      <a:pt x="216" y="102"/>
                    </a:lnTo>
                    <a:lnTo>
                      <a:pt x="216" y="102"/>
                    </a:lnTo>
                    <a:lnTo>
                      <a:pt x="214" y="90"/>
                    </a:lnTo>
                    <a:lnTo>
                      <a:pt x="210" y="80"/>
                    </a:lnTo>
                    <a:lnTo>
                      <a:pt x="204" y="70"/>
                    </a:lnTo>
                    <a:lnTo>
                      <a:pt x="196" y="60"/>
                    </a:lnTo>
                    <a:lnTo>
                      <a:pt x="196" y="60"/>
                    </a:lnTo>
                    <a:lnTo>
                      <a:pt x="186" y="52"/>
                    </a:lnTo>
                    <a:lnTo>
                      <a:pt x="174" y="46"/>
                    </a:lnTo>
                    <a:lnTo>
                      <a:pt x="162" y="42"/>
                    </a:lnTo>
                    <a:lnTo>
                      <a:pt x="148" y="40"/>
                    </a:lnTo>
                    <a:lnTo>
                      <a:pt x="162" y="26"/>
                    </a:lnTo>
                    <a:lnTo>
                      <a:pt x="162" y="26"/>
                    </a:lnTo>
                    <a:lnTo>
                      <a:pt x="168" y="22"/>
                    </a:lnTo>
                    <a:lnTo>
                      <a:pt x="174" y="18"/>
                    </a:lnTo>
                    <a:lnTo>
                      <a:pt x="180" y="16"/>
                    </a:lnTo>
                    <a:lnTo>
                      <a:pt x="188" y="16"/>
                    </a:lnTo>
                    <a:lnTo>
                      <a:pt x="188" y="16"/>
                    </a:lnTo>
                    <a:lnTo>
                      <a:pt x="198" y="18"/>
                    </a:lnTo>
                    <a:lnTo>
                      <a:pt x="206" y="20"/>
                    </a:lnTo>
                    <a:lnTo>
                      <a:pt x="216" y="26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30" y="40"/>
                    </a:lnTo>
                    <a:lnTo>
                      <a:pt x="236" y="48"/>
                    </a:lnTo>
                    <a:lnTo>
                      <a:pt x="238" y="56"/>
                    </a:lnTo>
                    <a:lnTo>
                      <a:pt x="240" y="66"/>
                    </a:lnTo>
                    <a:lnTo>
                      <a:pt x="240" y="66"/>
                    </a:lnTo>
                    <a:lnTo>
                      <a:pt x="240" y="74"/>
                    </a:lnTo>
                    <a:lnTo>
                      <a:pt x="238" y="82"/>
                    </a:lnTo>
                    <a:lnTo>
                      <a:pt x="234" y="88"/>
                    </a:lnTo>
                    <a:lnTo>
                      <a:pt x="230" y="9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2786748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00532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223892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9442464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323840" y="2821305"/>
            <a:ext cx="1510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zh-CN" sz="1400" dirty="0">
                <a:solidFill>
                  <a:schemeClr val="bg1"/>
                </a:solidFill>
              </a:rPr>
              <a:t>MaxAbsScaler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3645" y="2815590"/>
            <a:ext cx="1560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accent6"/>
                </a:solidFill>
              </a:rPr>
              <a:t>SimpleImputer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Décorrélation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9925" y="1253490"/>
            <a:ext cx="1085088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Méthode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en-US" altLang="fr-FR" dirty="0" smtClean="0"/>
              <a:t>S</a:t>
            </a:r>
            <a:r>
              <a:rPr lang="fr-FR" dirty="0" smtClean="0"/>
              <a:t>oustraction de la moyenne par groupe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11520" r="8355"/>
          <a:stretch>
            <a:fillRect/>
          </a:stretch>
        </p:blipFill>
        <p:spPr>
          <a:xfrm>
            <a:off x="635000" y="2328545"/>
            <a:ext cx="3750310" cy="3712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1" t="11481" r="6996"/>
          <a:stretch>
            <a:fillRect/>
          </a:stretch>
        </p:blipFill>
        <p:spPr>
          <a:xfrm>
            <a:off x="4326890" y="2325370"/>
            <a:ext cx="3826510" cy="3716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t="11560" r="6801"/>
          <a:stretch>
            <a:fillRect/>
          </a:stretch>
        </p:blipFill>
        <p:spPr>
          <a:xfrm>
            <a:off x="8069580" y="2324735"/>
            <a:ext cx="3816350" cy="37160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7155" y="2363470"/>
            <a:ext cx="2914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Corrélation entre le sexe et les autres caractéristiques</a:t>
            </a:r>
            <a:endParaRPr lang="fr-F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6690" y="2372360"/>
            <a:ext cx="2719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Corrélation entre l</a:t>
            </a:r>
            <a:r>
              <a:rPr lang="en-US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race et les autres caractéristiques</a:t>
            </a:r>
            <a:endParaRPr lang="fr-F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4580" y="2359025"/>
            <a:ext cx="3010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Corrélation entre l</a:t>
            </a:r>
            <a:r>
              <a:rPr lang="en-US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religion et les autres caractéristiques</a:t>
            </a:r>
            <a:endParaRPr lang="fr-F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1775" y="2387600"/>
            <a:ext cx="588645" cy="3281045"/>
            <a:chOff x="365" y="3610"/>
            <a:chExt cx="927" cy="5167"/>
          </a:xfrm>
        </p:grpSpPr>
        <p:sp>
          <p:nvSpPr>
            <p:cNvPr id="13" name="TextBox 12"/>
            <p:cNvSpPr txBox="1"/>
            <p:nvPr/>
          </p:nvSpPr>
          <p:spPr>
            <a:xfrm>
              <a:off x="365" y="3610"/>
              <a:ext cx="78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100</a:t>
              </a:r>
              <a:endParaRPr lang="fr-FR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" y="4533"/>
              <a:ext cx="78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8</a:t>
              </a:r>
              <a:r>
                <a:rPr lang="fr-FR" sz="1100" dirty="0" smtClean="0"/>
                <a:t>0</a:t>
              </a:r>
              <a:endParaRPr lang="fr-FR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" y="5474"/>
              <a:ext cx="78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6</a:t>
              </a:r>
              <a:r>
                <a:rPr lang="fr-FR" sz="1100" dirty="0" smtClean="0"/>
                <a:t>0</a:t>
              </a:r>
              <a:endParaRPr lang="fr-FR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" y="6373"/>
              <a:ext cx="78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4</a:t>
              </a:r>
              <a:r>
                <a:rPr lang="fr-FR" sz="1100" dirty="0" smtClean="0"/>
                <a:t>0</a:t>
              </a:r>
              <a:endParaRPr lang="fr-FR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" y="7371"/>
              <a:ext cx="78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2</a:t>
              </a:r>
              <a:r>
                <a:rPr lang="fr-FR" sz="1100" dirty="0" smtClean="0"/>
                <a:t>0</a:t>
              </a:r>
              <a:endParaRPr lang="fr-F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" y="8365"/>
              <a:ext cx="78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</a:t>
              </a:r>
              <a:endParaRPr lang="fr-FR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Résultat décorrélation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705" y="1623060"/>
            <a:ext cx="3508375" cy="4417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90" y="1577975"/>
            <a:ext cx="3482340" cy="450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577975"/>
            <a:ext cx="3427730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9925" y="1306830"/>
            <a:ext cx="4812665" cy="117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Réseau de neurones</a:t>
            </a:r>
            <a:endParaRPr lang="fr-FR" dirty="0" smtClean="0"/>
          </a:p>
          <a:p>
            <a:pPr marL="285750" indent="-28575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3 couches complètement connectées</a:t>
            </a:r>
            <a:endParaRPr lang="fr-FR" dirty="0" smtClean="0"/>
          </a:p>
          <a:p>
            <a:pPr marL="285750" indent="-28575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fr-FR" dirty="0" smtClean="0"/>
              <a:t>50 époques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69694" y="3847769"/>
            <a:ext cx="4164676" cy="231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Estimateur</a:t>
            </a:r>
            <a:endParaRPr lang="fr-FR" dirty="0" smtClean="0"/>
          </a:p>
          <a:p>
            <a:pPr>
              <a:lnSpc>
                <a:spcPct val="110000"/>
              </a:lnSpc>
            </a:pPr>
            <a:r>
              <a:rPr lang="fr-FR" dirty="0" smtClean="0"/>
              <a:t>Moyenne de l’</a:t>
            </a:r>
            <a:r>
              <a:rPr lang="fr-FR" dirty="0"/>
              <a:t>é</a:t>
            </a:r>
            <a:r>
              <a:rPr lang="fr-FR" dirty="0" smtClean="0"/>
              <a:t>cart entre la classe prédite et la classe réelle </a:t>
            </a:r>
            <a:r>
              <a:rPr lang="fr-FR" b="1" dirty="0" smtClean="0">
                <a:solidFill>
                  <a:srgbClr val="C00000"/>
                </a:solidFill>
              </a:rPr>
              <a:t>1,22</a:t>
            </a:r>
            <a:endParaRPr lang="fr-FR" dirty="0" smtClean="0"/>
          </a:p>
          <a:p>
            <a:endParaRPr lang="fr-FR" dirty="0"/>
          </a:p>
          <a:p>
            <a:r>
              <a:rPr lang="fr-FR" sz="2000" b="1" dirty="0" smtClean="0"/>
              <a:t>Précision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lnSpc>
                <a:spcPct val="130000"/>
              </a:lnSpc>
            </a:pP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 :</a:t>
            </a:r>
            <a:r>
              <a:rPr lang="fr-FR" b="1" dirty="0" smtClean="0">
                <a:solidFill>
                  <a:srgbClr val="C00000"/>
                </a:solidFill>
              </a:rPr>
              <a:t> 61%</a:t>
            </a:r>
            <a:endParaRPr lang="fr-FR" b="1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:</a:t>
            </a:r>
            <a:r>
              <a:rPr lang="fr-FR" b="1" dirty="0" smtClean="0">
                <a:solidFill>
                  <a:srgbClr val="C00000"/>
                </a:solidFill>
              </a:rPr>
              <a:t> 55%</a:t>
            </a:r>
            <a:endParaRPr lang="fr-FR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019" y="2777605"/>
            <a:ext cx="4164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75% </a:t>
            </a:r>
            <a:r>
              <a:rPr lang="en-US" alt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ntrainement</a:t>
            </a:r>
            <a:endParaRPr lang="fr-F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25% </a:t>
            </a:r>
            <a:r>
              <a:rPr lang="en-US" alt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endParaRPr lang="fr-F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r="4575"/>
          <a:stretch>
            <a:fillRect/>
          </a:stretch>
        </p:blipFill>
        <p:spPr>
          <a:xfrm>
            <a:off x="5401945" y="1564640"/>
            <a:ext cx="6118860" cy="407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634355" y="1169689"/>
            <a:ext cx="4337977" cy="4632725"/>
            <a:chOff x="8813" y="2267"/>
            <a:chExt cx="6831" cy="7296"/>
          </a:xfrm>
        </p:grpSpPr>
        <p:grpSp>
          <p:nvGrpSpPr>
            <p:cNvPr id="11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822" y="2267"/>
              <a:ext cx="6822" cy="3435"/>
              <a:chOff x="5591821" y="1858664"/>
              <a:chExt cx="4332017" cy="2181185"/>
            </a:xfrm>
          </p:grpSpPr>
          <p:sp>
            <p:nvSpPr>
              <p:cNvPr id="14" name="íṥḷíḑé"/>
              <p:cNvSpPr txBox="1"/>
              <p:nvPr/>
            </p:nvSpPr>
            <p:spPr>
              <a:xfrm>
                <a:off x="5610256" y="1887439"/>
                <a:ext cx="466794" cy="461665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--</a:t>
                </a:r>
                <a:endParaRPr lang="en-US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208722" y="1858664"/>
                <a:ext cx="0" cy="51921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îsľïḑê"/>
              <p:cNvSpPr txBox="1"/>
              <p:nvPr/>
            </p:nvSpPr>
            <p:spPr bwMode="auto">
              <a:xfrm>
                <a:off x="6313571" y="1961858"/>
                <a:ext cx="3610267" cy="350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/>
                <a:r>
                  <a:rPr lang="en-US" altLang="zh-CN" b="1" dirty="0" smtClean="0">
                    <a:sym typeface="+mn-ea"/>
                  </a:rPr>
                  <a:t>Architecture </a:t>
                </a:r>
                <a:r>
                  <a:rPr lang="en-US" altLang="en-US" b="1" dirty="0" smtClean="0">
                    <a:sym typeface="+mn-ea"/>
                  </a:rPr>
                  <a:t>&amp; fonctionnement</a:t>
                </a:r>
                <a:endParaRPr lang="en-US" altLang="en-US" b="1" dirty="0" smtClean="0">
                  <a:sym typeface="+mn-ea"/>
                </a:endParaRPr>
              </a:p>
            </p:txBody>
          </p:sp>
          <p:sp>
            <p:nvSpPr>
              <p:cNvPr id="18" name="îṧ1ïḋê"/>
              <p:cNvSpPr txBox="1"/>
              <p:nvPr/>
            </p:nvSpPr>
            <p:spPr>
              <a:xfrm>
                <a:off x="5591821" y="2724953"/>
                <a:ext cx="503663" cy="461665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2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en-US" sz="2800" dirty="0">
                    <a:solidFill>
                      <a:schemeClr val="accent2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en-US" altLang="en-US" sz="2800" dirty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08722" y="2696178"/>
                <a:ext cx="0" cy="519214"/>
              </a:xfrm>
              <a:prstGeom prst="line">
                <a:avLst/>
              </a:prstGeom>
              <a:ln w="28575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íŝḻiḓê"/>
              <p:cNvSpPr txBox="1"/>
              <p:nvPr/>
            </p:nvSpPr>
            <p:spPr bwMode="auto">
              <a:xfrm>
                <a:off x="6313570" y="2788768"/>
                <a:ext cx="3610267" cy="350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1" dirty="0"/>
                  <a:t>Hadoop</a:t>
                </a:r>
                <a:endParaRPr lang="en-US" altLang="en-US" sz="1800" b="1" dirty="0"/>
              </a:p>
            </p:txBody>
          </p:sp>
          <p:sp>
            <p:nvSpPr>
              <p:cNvPr id="22" name="isľîḋé"/>
              <p:cNvSpPr txBox="1"/>
              <p:nvPr/>
            </p:nvSpPr>
            <p:spPr>
              <a:xfrm>
                <a:off x="5605446" y="3578184"/>
                <a:ext cx="513282" cy="461665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en-US" sz="2800" dirty="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en-US" altLang="en-US" sz="2800" dirty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208722" y="3520635"/>
                <a:ext cx="0" cy="519214"/>
              </a:xfrm>
              <a:prstGeom prst="line">
                <a:avLst/>
              </a:prstGeom>
              <a:ln w="28575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ísḻiḍe"/>
              <p:cNvSpPr txBox="1"/>
              <p:nvPr/>
            </p:nvSpPr>
            <p:spPr bwMode="auto">
              <a:xfrm>
                <a:off x="6313570" y="3624568"/>
                <a:ext cx="3610267" cy="350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altLang="en-US" sz="1800" b="1" dirty="0"/>
                  <a:t>Cloud computing (AWS)</a:t>
                </a:r>
                <a:endParaRPr lang="en-US" altLang="en-US" sz="1800" b="1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851" y="8745"/>
              <a:ext cx="6793" cy="818"/>
              <a:chOff x="8851" y="7835"/>
              <a:chExt cx="6793" cy="818"/>
            </a:xfrm>
          </p:grpSpPr>
          <p:sp>
            <p:nvSpPr>
              <p:cNvPr id="2" name="íṥḷíḑé"/>
              <p:cNvSpPr txBox="1"/>
              <p:nvPr/>
            </p:nvSpPr>
            <p:spPr>
              <a:xfrm>
                <a:off x="8851" y="7880"/>
                <a:ext cx="735" cy="727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en-US" sz="2800" dirty="0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--</a:t>
                </a:r>
                <a:endParaRPr lang="en-US" altLang="en-US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3" name="直接连接符 14"/>
              <p:cNvCxnSpPr/>
              <p:nvPr/>
            </p:nvCxnSpPr>
            <p:spPr>
              <a:xfrm>
                <a:off x="9794" y="7835"/>
                <a:ext cx="0" cy="8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îsľïḑê"/>
              <p:cNvSpPr txBox="1"/>
              <p:nvPr/>
            </p:nvSpPr>
            <p:spPr bwMode="auto">
              <a:xfrm>
                <a:off x="9959" y="7968"/>
                <a:ext cx="5685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/>
                <a:r>
                  <a:rPr lang="en-US" altLang="en-US" b="1" dirty="0" smtClean="0">
                    <a:sym typeface="+mn-ea"/>
                  </a:rPr>
                  <a:t>Conclusion</a:t>
                </a:r>
                <a:endParaRPr lang="en-US" altLang="en-US" b="1" dirty="0" smtClean="0">
                  <a:sym typeface="+mn-ea"/>
                </a:endParaRPr>
              </a:p>
            </p:txBody>
          </p:sp>
        </p:grpSp>
        <p:sp>
          <p:nvSpPr>
            <p:cNvPr id="16" name="îṧ1ïḋê"/>
            <p:cNvSpPr txBox="1"/>
            <p:nvPr/>
          </p:nvSpPr>
          <p:spPr>
            <a:xfrm>
              <a:off x="8822" y="6267"/>
              <a:ext cx="793" cy="72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</a:t>
              </a:r>
              <a:r>
                <a:rPr lang="en-US" altLang="en-US" sz="2800" dirty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en-US" altLang="en-US" sz="2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0" name="直接连接符 18"/>
            <p:cNvCxnSpPr/>
            <p:nvPr/>
          </p:nvCxnSpPr>
          <p:spPr>
            <a:xfrm>
              <a:off x="9794" y="6222"/>
              <a:ext cx="0" cy="818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ľîḋé"/>
            <p:cNvSpPr txBox="1"/>
            <p:nvPr/>
          </p:nvSpPr>
          <p:spPr>
            <a:xfrm>
              <a:off x="8813" y="7590"/>
              <a:ext cx="808" cy="72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</a:t>
              </a:r>
              <a:r>
                <a:rPr lang="en-US" altLang="en-US" sz="2800" dirty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en-US" altLang="en-US" sz="28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3" name="直接连接符 22"/>
            <p:cNvCxnSpPr/>
            <p:nvPr/>
          </p:nvCxnSpPr>
          <p:spPr>
            <a:xfrm>
              <a:off x="9794" y="7499"/>
              <a:ext cx="0" cy="818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ísḻiḍe"/>
            <p:cNvSpPr txBox="1"/>
            <p:nvPr/>
          </p:nvSpPr>
          <p:spPr bwMode="auto">
            <a:xfrm>
              <a:off x="9929" y="7663"/>
              <a:ext cx="568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7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b="1" dirty="0">
                  <a:sym typeface="+mn-ea"/>
                </a:rPr>
                <a:t>MongoDB</a:t>
              </a:r>
              <a:r>
                <a:rPr lang="en-US" altLang="zh-CN" b="1" dirty="0">
                  <a:sym typeface="+mn-ea"/>
                </a:rPr>
                <a:t> </a:t>
              </a:r>
              <a:endParaRPr lang="en-US" altLang="en-US" sz="1800" b="1" dirty="0"/>
            </a:p>
          </p:txBody>
        </p:sp>
        <p:sp>
          <p:nvSpPr>
            <p:cNvPr id="39" name="îṩľîḓè"/>
            <p:cNvSpPr txBox="1"/>
            <p:nvPr/>
          </p:nvSpPr>
          <p:spPr bwMode="auto">
            <a:xfrm>
              <a:off x="9923" y="6354"/>
              <a:ext cx="568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7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 dirty="0"/>
                <a:t>Analyse &amp; traitement des données</a:t>
              </a:r>
              <a:endParaRPr lang="en-US" altLang="en-US" sz="1800" b="1" dirty="0"/>
            </a:p>
          </p:txBody>
        </p:sp>
      </p:grpSp>
      <p:sp>
        <p:nvSpPr>
          <p:cNvPr id="40" name="îśḻídè"/>
          <p:cNvSpPr txBox="1"/>
          <p:nvPr/>
        </p:nvSpPr>
        <p:spPr bwMode="auto">
          <a:xfrm>
            <a:off x="1123170" y="3159144"/>
            <a:ext cx="3415030" cy="6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 err="1" smtClean="0">
                <a:solidFill>
                  <a:schemeClr val="tx2"/>
                </a:solidFill>
              </a:rPr>
              <a:t>Sommaire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traitements envisagés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26377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/>
          <a:stretch>
            <a:fillRect/>
          </a:stretch>
        </p:blipFill>
        <p:spPr>
          <a:xfrm>
            <a:off x="66040" y="3076575"/>
            <a:ext cx="4484370" cy="3090545"/>
          </a:xfrm>
          <a:prstGeom prst="rect">
            <a:avLst/>
          </a:prstGeom>
        </p:spPr>
      </p:pic>
      <p:grpSp>
        <p:nvGrpSpPr>
          <p:cNvPr id="10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85750" y="1448435"/>
            <a:ext cx="11476355" cy="4718685"/>
            <a:chOff x="285959" y="4554000"/>
            <a:chExt cx="11450596" cy="1589625"/>
          </a:xfrm>
        </p:grpSpPr>
        <p:sp>
          <p:nvSpPr>
            <p:cNvPr id="11" name="îSľîḋe"/>
            <p:cNvSpPr/>
            <p:nvPr/>
          </p:nvSpPr>
          <p:spPr bwMode="auto">
            <a:xfrm>
              <a:off x="285959" y="4807264"/>
              <a:ext cx="3848028" cy="86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fr-FR" sz="1600" dirty="0" smtClean="0">
                  <a:sym typeface="+mn-ea"/>
                </a:rPr>
                <a:t>Précision : </a:t>
              </a:r>
              <a:r>
                <a:rPr lang="fr-FR" sz="1600" b="1" dirty="0" smtClean="0">
                  <a:sym typeface="+mn-ea"/>
                </a:rPr>
                <a:t>55,</a:t>
              </a:r>
              <a:r>
                <a:rPr lang="en-US" altLang="fr-FR" sz="1600" b="1" dirty="0" smtClean="0">
                  <a:sym typeface="+mn-ea"/>
                </a:rPr>
                <a:t>3</a:t>
              </a:r>
              <a:r>
                <a:rPr lang="fr-FR" sz="1600" b="1" dirty="0" smtClean="0">
                  <a:sym typeface="+mn-ea"/>
                </a:rPr>
                <a:t>%</a:t>
              </a:r>
              <a:endParaRPr lang="fr-FR" sz="1600" dirty="0" smtClean="0">
                <a:sym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fr-FR" sz="1600" dirty="0" smtClean="0">
                  <a:sym typeface="+mn-ea"/>
                </a:rPr>
                <a:t>Moyenne de l’écart : </a:t>
              </a:r>
              <a:r>
                <a:rPr lang="fr-FR" sz="1600" b="1" dirty="0" smtClean="0">
                  <a:sym typeface="+mn-ea"/>
                </a:rPr>
                <a:t>1,28</a:t>
              </a:r>
              <a:endParaRPr lang="en-US" altLang="fr-FR" sz="1600" b="1" dirty="0" smtClean="0"/>
            </a:p>
          </p:txBody>
        </p:sp>
        <p:sp>
          <p:nvSpPr>
            <p:cNvPr id="12" name="îš1îde"/>
            <p:cNvSpPr/>
            <p:nvPr/>
          </p:nvSpPr>
          <p:spPr bwMode="auto">
            <a:xfrm>
              <a:off x="4142857" y="4687891"/>
              <a:ext cx="3848663" cy="86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 algn="ctr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en-US" altLang="fr-F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3</a:t>
              </a:r>
              <a:r>
                <a:rPr lang="fr-F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 voisins</a:t>
              </a:r>
              <a:endParaRPr lang="fr-FR" sz="1600" dirty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fr-FR" sz="1600" dirty="0" smtClean="0">
                  <a:sym typeface="+mn-ea"/>
                </a:rPr>
                <a:t>Précision: </a:t>
              </a:r>
              <a:r>
                <a:rPr lang="fr-FR" sz="1600" b="1" dirty="0" smtClean="0">
                  <a:sym typeface="+mn-ea"/>
                </a:rPr>
                <a:t>36%</a:t>
              </a:r>
              <a:endParaRPr lang="fr-FR" sz="1600" dirty="0" smtClean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fr-FR" sz="1600" dirty="0" smtClean="0">
                  <a:sym typeface="+mn-ea"/>
                </a:rPr>
                <a:t>Moyenne de l’écart : </a:t>
              </a:r>
              <a:r>
                <a:rPr lang="fr-FR" sz="1600" b="1" dirty="0" smtClean="0">
                  <a:sym typeface="+mn-ea"/>
                </a:rPr>
                <a:t>2,0</a:t>
              </a:r>
              <a:r>
                <a:rPr lang="en-US" altLang="fr-FR" sz="1600" b="1" dirty="0" smtClean="0">
                  <a:sym typeface="+mn-ea"/>
                </a:rPr>
                <a:t>0</a:t>
              </a:r>
              <a:endParaRPr lang="fr-FR" sz="1600" dirty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b="1" dirty="0"/>
            </a:p>
          </p:txBody>
        </p:sp>
        <p:sp>
          <p:nvSpPr>
            <p:cNvPr id="13" name="í$lîḍé"/>
            <p:cNvSpPr/>
            <p:nvPr/>
          </p:nvSpPr>
          <p:spPr bwMode="auto">
            <a:xfrm>
              <a:off x="7990861" y="4810090"/>
              <a:ext cx="3745694" cy="86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fr-FR" sz="1600" dirty="0" smtClean="0">
                  <a:sym typeface="+mn-ea"/>
                </a:rPr>
                <a:t>Précision: </a:t>
              </a:r>
              <a:r>
                <a:rPr lang="fr-FR" sz="1600" b="1" dirty="0" smtClean="0">
                  <a:sym typeface="+mn-ea"/>
                </a:rPr>
                <a:t>37%</a:t>
              </a:r>
              <a:endParaRPr lang="fr-FR" sz="1600" dirty="0" smtClean="0">
                <a:sym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r>
                <a:rPr lang="fr-FR" sz="1600" dirty="0" smtClean="0">
                  <a:sym typeface="+mn-ea"/>
                </a:rPr>
                <a:t>Moyenne de l’écart : </a:t>
              </a:r>
              <a:r>
                <a:rPr lang="fr-FR" sz="1600" b="1" dirty="0" smtClean="0">
                  <a:sym typeface="+mn-ea"/>
                </a:rPr>
                <a:t>1,78</a:t>
              </a:r>
              <a:endParaRPr lang="fr-FR" sz="1600" dirty="0"/>
            </a:p>
            <a:p>
              <a:pPr marL="171450" indent="-171450">
                <a:lnSpc>
                  <a:spcPct val="150000"/>
                </a:lnSpc>
                <a:buFont typeface="Arial" panose="02080604020202020204" pitchFamily="34" charset="0"/>
                <a:buChar char="•"/>
              </a:pP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endParaRPr lang="en-US" altLang="fr-FR" sz="1600" dirty="0" smtClean="0"/>
            </a:p>
            <a:p>
              <a:pPr indent="0">
                <a:lnSpc>
                  <a:spcPct val="150000"/>
                </a:lnSpc>
                <a:buFont typeface="Arial" panose="02080604020202020204" pitchFamily="34" charset="0"/>
                <a:buNone/>
              </a:pPr>
              <a:r>
                <a:rPr lang="en-US" altLang="en-US" sz="1600" dirty="0"/>
                <a:t> </a:t>
              </a:r>
              <a:endParaRPr lang="en-US" altLang="en-US" sz="1600" dirty="0"/>
            </a:p>
          </p:txBody>
        </p:sp>
        <p:cxnSp>
          <p:nvCxnSpPr>
            <p:cNvPr id="14" name="直接连接符 61"/>
            <p:cNvCxnSpPr/>
            <p:nvPr/>
          </p:nvCxnSpPr>
          <p:spPr>
            <a:xfrm>
              <a:off x="4143160" y="4554000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2"/>
            <p:cNvCxnSpPr/>
            <p:nvPr/>
          </p:nvCxnSpPr>
          <p:spPr>
            <a:xfrm>
              <a:off x="7990883" y="4554000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142740" y="1342390"/>
            <a:ext cx="384810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ym typeface="+mn-ea"/>
              </a:rPr>
              <a:t>K plus proches voisins</a:t>
            </a:r>
            <a:endParaRPr lang="en-US" altLang="en-US" b="1"/>
          </a:p>
        </p:txBody>
      </p:sp>
      <p:sp>
        <p:nvSpPr>
          <p:cNvPr id="16" name="Rectangle 15"/>
          <p:cNvSpPr/>
          <p:nvPr/>
        </p:nvSpPr>
        <p:spPr>
          <a:xfrm>
            <a:off x="294640" y="1342390"/>
            <a:ext cx="384810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ym typeface="+mn-ea"/>
              </a:rPr>
              <a:t>Arbre de décision</a:t>
            </a:r>
            <a:endParaRPr lang="en-US" altLang="en-US" b="1"/>
          </a:p>
        </p:txBody>
      </p:sp>
      <p:sp>
        <p:nvSpPr>
          <p:cNvPr id="17" name="Rectangle 16"/>
          <p:cNvSpPr/>
          <p:nvPr/>
        </p:nvSpPr>
        <p:spPr>
          <a:xfrm>
            <a:off x="7990840" y="1342390"/>
            <a:ext cx="384810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ym typeface="+mn-ea"/>
              </a:rPr>
              <a:t>Plus proche centroide</a:t>
            </a:r>
            <a:endParaRPr lang="en-US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Co</a:t>
            </a:r>
            <a:r>
              <a:rPr lang="en-US" altLang="en-US" dirty="0" smtClean="0"/>
              <a:t>m</a:t>
            </a:r>
            <a:r>
              <a:rPr lang="en-US" altLang="fr-FR" dirty="0" smtClean="0"/>
              <a:t>paraison</a:t>
            </a:r>
            <a:endParaRPr lang="en-US" altLang="fr-FR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133475"/>
            <a:ext cx="10826750" cy="516128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599" y="626377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682915"/>
            <a:ext cx="4810288" cy="77148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Réalisation : MongoDB</a:t>
            </a:r>
            <a:endParaRPr lang="en-US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/0</a:t>
            </a:r>
            <a:r>
              <a:rPr lang="en-US" altLang="en-US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4</a:t>
            </a:r>
            <a:endParaRPr lang="en-US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Insertion</a:t>
            </a:r>
            <a:endParaRPr lang="en-US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Création d’index</a:t>
            </a:r>
            <a:endParaRPr lang="en-US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Fonction de visualisation</a:t>
            </a:r>
            <a:endParaRPr lang="en-US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560" y="3406140"/>
            <a:ext cx="1724660" cy="2161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NoSQL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1800225"/>
            <a:ext cx="3952875" cy="4343400"/>
          </a:xfrm>
          <a:prstGeom prst="rect">
            <a:avLst/>
          </a:prstGeom>
          <a:solidFill>
            <a:srgbClr val="84E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28" y="2520389"/>
            <a:ext cx="3289091" cy="2684972"/>
          </a:xfrm>
          <a:prstGeom prst="rect">
            <a:avLst/>
          </a:prstGeom>
        </p:spPr>
      </p:pic>
      <p:sp>
        <p:nvSpPr>
          <p:cNvPr id="7" name="îŝḷïdé"/>
          <p:cNvSpPr/>
          <p:nvPr/>
        </p:nvSpPr>
        <p:spPr>
          <a:xfrm>
            <a:off x="669925" y="1341120"/>
            <a:ext cx="10851515" cy="36258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fr-FR" altLang="zh-CN" b="1" dirty="0"/>
              <a:t>Stocker les données dans une base mongoDB</a:t>
            </a:r>
            <a:endParaRPr lang="en-US" altLang="zh-CN" b="1" dirty="0"/>
          </a:p>
        </p:txBody>
      </p:sp>
      <p:sp>
        <p:nvSpPr>
          <p:cNvPr id="11" name="îSľîḋe"/>
          <p:cNvSpPr/>
          <p:nvPr/>
        </p:nvSpPr>
        <p:spPr bwMode="auto">
          <a:xfrm>
            <a:off x="5022215" y="1800225"/>
            <a:ext cx="649859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dirty="0" smtClean="0">
                <a:sym typeface="+mn-ea"/>
              </a:rPr>
              <a:t>Convertion csv en json</a:t>
            </a:r>
            <a:endParaRPr lang="fr-FR" sz="1600" dirty="0" smtClean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dirty="0" smtClean="0">
                <a:sym typeface="+mn-ea"/>
              </a:rPr>
              <a:t>Création d’une DB</a:t>
            </a:r>
            <a:endParaRPr lang="en-US" altLang="fr-FR" sz="1600" dirty="0" smtClean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dirty="0" smtClean="0">
                <a:sym typeface="+mn-ea"/>
              </a:rPr>
              <a:t>Création d’une collection</a:t>
            </a:r>
            <a:endParaRPr lang="en-US" altLang="fr-FR" sz="1600" dirty="0" smtClean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dirty="0" smtClean="0">
                <a:sym typeface="+mn-ea"/>
              </a:rPr>
              <a:t>Insertion des données</a:t>
            </a:r>
            <a:endParaRPr lang="en-US" altLang="fr-FR" sz="1600" dirty="0" smtClean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dirty="0" smtClean="0">
                <a:sym typeface="+mn-ea"/>
              </a:rPr>
              <a:t>Création d’index :</a:t>
            </a:r>
            <a:endParaRPr lang="en-US" altLang="fr-FR" sz="1600" dirty="0" smtClean="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b="1" dirty="0" smtClean="0">
                <a:sym typeface="+mn-ea"/>
              </a:rPr>
              <a:t>Réponse</a:t>
            </a:r>
            <a:endParaRPr lang="en-US" altLang="fr-FR" sz="1600" b="1" dirty="0" smtClean="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b="1" dirty="0" smtClean="0">
                <a:sym typeface="+mn-ea"/>
              </a:rPr>
              <a:t>Sexe</a:t>
            </a:r>
            <a:endParaRPr lang="en-US" altLang="fr-FR" sz="1600" b="1" dirty="0" smtClean="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b="1" dirty="0" smtClean="0">
                <a:sym typeface="+mn-ea"/>
              </a:rPr>
              <a:t>Race</a:t>
            </a:r>
            <a:endParaRPr lang="en-US" altLang="fr-FR" sz="1600" b="1" dirty="0" smtClean="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b="1" dirty="0" smtClean="0">
                <a:sym typeface="+mn-ea"/>
              </a:rPr>
              <a:t>Religion</a:t>
            </a:r>
            <a:endParaRPr lang="en-US" altLang="fr-FR" sz="1600" dirty="0" smtClean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dirty="0" smtClean="0"/>
              <a:t>Création de fonction de visualisation:</a:t>
            </a:r>
            <a:endParaRPr lang="en-US" altLang="fr-FR" sz="1600" dirty="0" smtClean="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1600" b="1" dirty="0" smtClean="0"/>
              <a:t>Nombre de personnes par catégorie</a:t>
            </a:r>
            <a:endParaRPr lang="en-US" altLang="fr-FR" sz="1600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682915"/>
            <a:ext cx="4810288" cy="77148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Conclusion</a:t>
            </a:r>
            <a:endParaRPr lang="en-US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/</a:t>
            </a:r>
            <a:r>
              <a:rPr lang="en-US" altLang="en-US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--</a:t>
            </a:r>
            <a:endParaRPr lang="en-US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 descr="Loupe free ico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6424295" y="3490595"/>
            <a:ext cx="1581785" cy="1581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</a:t>
            </a:r>
            <a:r>
              <a:rPr lang="" altLang="en-US" dirty="0"/>
              <a:t>n</a:t>
            </a:r>
            <a:r>
              <a:rPr lang="en-US" altLang="en-US" dirty="0"/>
              <a:t>clusion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îSľîḋe"/>
          <p:cNvSpPr/>
          <p:nvPr/>
        </p:nvSpPr>
        <p:spPr bwMode="auto">
          <a:xfrm>
            <a:off x="276860" y="1632585"/>
            <a:ext cx="46577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Automatisation</a:t>
            </a: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Déco</a:t>
            </a:r>
            <a:r>
              <a:rPr lang="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rélation</a:t>
            </a: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endParaRPr lang="en-US" altLang="en-US" sz="14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817620" y="585470"/>
            <a:ext cx="5276850" cy="6080125"/>
            <a:chOff x="6832" y="922"/>
            <a:chExt cx="8310" cy="9575"/>
          </a:xfrm>
        </p:grpSpPr>
        <p:sp>
          <p:nvSpPr>
            <p:cNvPr id="12" name="Text Box 11"/>
            <p:cNvSpPr txBox="1"/>
            <p:nvPr/>
          </p:nvSpPr>
          <p:spPr>
            <a:xfrm>
              <a:off x="7996" y="5531"/>
              <a:ext cx="1966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99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</a:t>
              </a:r>
              <a:endParaRPr lang="en-US" altLang="en-US" sz="19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32" y="3078"/>
              <a:ext cx="8310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15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+</a:t>
              </a:r>
              <a:r>
                <a:rPr lang="en-US" altLang="en-US" sz="19900">
                  <a:solidFill>
                    <a:schemeClr val="accent1"/>
                  </a:solidFill>
                  <a:effectLst/>
                </a:rPr>
                <a:t>/</a:t>
              </a:r>
              <a:r>
                <a:rPr lang="en-US" altLang="en-US" sz="115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</a:t>
              </a:r>
              <a:endParaRPr lang="en-US" altLang="en-US" sz="115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9426" y="922"/>
              <a:ext cx="1966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9900">
                  <a:solidFill>
                    <a:schemeClr val="accent1"/>
                  </a:solidFill>
                  <a:effectLst/>
                </a:rPr>
                <a:t>/</a:t>
              </a:r>
              <a:endParaRPr lang="en-US" altLang="en-US" sz="19900"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15" name="îSľîḋe"/>
          <p:cNvSpPr/>
          <p:nvPr/>
        </p:nvSpPr>
        <p:spPr bwMode="auto">
          <a:xfrm>
            <a:off x="6470015" y="1632585"/>
            <a:ext cx="540639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 algn="r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Manque de droit pour SageMaker</a:t>
            </a: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r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Difficultés liées à Hadoop</a:t>
            </a: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r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Précision du modèle</a:t>
            </a: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r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Manques de données pour Mongo</a:t>
            </a:r>
            <a:endParaRPr lang="en-US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7040" y="2554109"/>
            <a:ext cx="4482645" cy="97353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Merci</a:t>
            </a:r>
            <a:endParaRPr lang="zh-CN" altLang="en-US" sz="4400" b="0" dirty="0">
              <a:solidFill>
                <a:schemeClr val="accent2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854678" y="6119605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82" y="3809915"/>
            <a:ext cx="4810288" cy="77148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Architecture</a:t>
            </a:r>
            <a:br>
              <a:rPr lang="en-US" altLang="zh-CN" sz="2800" dirty="0"/>
            </a:br>
            <a:r>
              <a:rPr lang="en-US" altLang="zh-CN" sz="2800" dirty="0"/>
              <a:t>&amp; </a:t>
            </a:r>
            <a:r>
              <a:rPr lang="en-US" altLang="en-US" sz="2800" dirty="0"/>
              <a:t>fonctionnement</a:t>
            </a:r>
            <a:endParaRPr lang="en-US" altLang="en-US" sz="28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/</a:t>
            </a:r>
            <a:r>
              <a:rPr lang="en-US" altLang="en-US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--</a:t>
            </a:r>
            <a:endParaRPr lang="en-US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705" y="3116580"/>
            <a:ext cx="3372485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loud 69"/>
          <p:cNvSpPr/>
          <p:nvPr/>
        </p:nvSpPr>
        <p:spPr>
          <a:xfrm rot="11700000">
            <a:off x="5120640" y="1699895"/>
            <a:ext cx="7324090" cy="5302885"/>
          </a:xfrm>
          <a:prstGeom prst="cloud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51140" y="2943860"/>
            <a:ext cx="1591945" cy="2033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5703570" y="5513070"/>
            <a:ext cx="5817235" cy="543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AWS</a:t>
            </a:r>
            <a:endParaRPr lang="en-US" altLang="en-US" b="1"/>
          </a:p>
        </p:txBody>
      </p:sp>
      <p:sp>
        <p:nvSpPr>
          <p:cNvPr id="21" name="Rectangle 20"/>
          <p:cNvSpPr/>
          <p:nvPr/>
        </p:nvSpPr>
        <p:spPr>
          <a:xfrm>
            <a:off x="5703570" y="5025390"/>
            <a:ext cx="100584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KMS</a:t>
            </a:r>
            <a:endParaRPr lang="en-US" altLang="en-US" b="1"/>
          </a:p>
        </p:txBody>
      </p:sp>
      <p:sp>
        <p:nvSpPr>
          <p:cNvPr id="28" name="Rectangle 27"/>
          <p:cNvSpPr/>
          <p:nvPr/>
        </p:nvSpPr>
        <p:spPr>
          <a:xfrm>
            <a:off x="6779260" y="5025390"/>
            <a:ext cx="100584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SQS</a:t>
            </a:r>
            <a:endParaRPr lang="en-US" altLang="en-US" b="1"/>
          </a:p>
        </p:txBody>
      </p:sp>
      <p:sp>
        <p:nvSpPr>
          <p:cNvPr id="29" name="Rectangle 28"/>
          <p:cNvSpPr/>
          <p:nvPr/>
        </p:nvSpPr>
        <p:spPr>
          <a:xfrm>
            <a:off x="7851140" y="5025390"/>
            <a:ext cx="159258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S3</a:t>
            </a:r>
            <a:endParaRPr lang="en-US" altLang="en-US" b="1"/>
          </a:p>
        </p:txBody>
      </p:sp>
      <p:sp>
        <p:nvSpPr>
          <p:cNvPr id="30" name="Rectangle 29"/>
          <p:cNvSpPr/>
          <p:nvPr/>
        </p:nvSpPr>
        <p:spPr>
          <a:xfrm>
            <a:off x="9509125" y="5025390"/>
            <a:ext cx="2011680" cy="438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EC2</a:t>
            </a:r>
            <a:endParaRPr lang="en-US" altLang="en-US" b="1"/>
          </a:p>
        </p:txBody>
      </p:sp>
      <p:sp>
        <p:nvSpPr>
          <p:cNvPr id="31" name="Rectangle 30"/>
          <p:cNvSpPr/>
          <p:nvPr/>
        </p:nvSpPr>
        <p:spPr>
          <a:xfrm>
            <a:off x="5703570" y="2943860"/>
            <a:ext cx="1005840" cy="2033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6779260" y="2943225"/>
            <a:ext cx="1005840" cy="2033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9509125" y="2943225"/>
            <a:ext cx="2011680" cy="2033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6625" y="3771265"/>
            <a:ext cx="379730" cy="379730"/>
          </a:xfrm>
          <a:prstGeom prst="rect">
            <a:avLst/>
          </a:prstGeom>
        </p:spPr>
      </p:pic>
      <p:pic>
        <p:nvPicPr>
          <p:cNvPr id="36" name="Picture 35" descr="st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745" y="4148455"/>
            <a:ext cx="611505" cy="611505"/>
          </a:xfrm>
          <a:prstGeom prst="rect">
            <a:avLst/>
          </a:prstGeom>
        </p:spPr>
      </p:pic>
      <p:pic>
        <p:nvPicPr>
          <p:cNvPr id="37" name="Picture 36" descr="st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745" y="3270885"/>
            <a:ext cx="611505" cy="6115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5" y="4196715"/>
            <a:ext cx="650240" cy="6502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990" y="4244340"/>
            <a:ext cx="554355" cy="554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Architecture </a:t>
            </a:r>
            <a:r>
              <a:rPr lang="en-US" altLang="fr-FR" dirty="0" smtClean="0"/>
              <a:t>et fonctionnement</a:t>
            </a:r>
            <a:r>
              <a:rPr lang="fr-FR" altLang="zh-CN" dirty="0" smtClean="0"/>
              <a:t> 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69925" y="5513070"/>
            <a:ext cx="4231640" cy="543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Machine local</a:t>
            </a:r>
            <a:endParaRPr lang="en-US" altLang="en-US" b="1"/>
          </a:p>
        </p:txBody>
      </p:sp>
      <p:sp>
        <p:nvSpPr>
          <p:cNvPr id="6" name="Rectangle 5"/>
          <p:cNvSpPr/>
          <p:nvPr/>
        </p:nvSpPr>
        <p:spPr>
          <a:xfrm>
            <a:off x="2120265" y="5025390"/>
            <a:ext cx="2781300" cy="438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VirtualBox</a:t>
            </a:r>
            <a:endParaRPr lang="en-US" altLang="en-US" b="1"/>
          </a:p>
        </p:txBody>
      </p:sp>
      <p:sp>
        <p:nvSpPr>
          <p:cNvPr id="8" name="Rectangle 7"/>
          <p:cNvSpPr/>
          <p:nvPr/>
        </p:nvSpPr>
        <p:spPr>
          <a:xfrm>
            <a:off x="2120265" y="4538345"/>
            <a:ext cx="1362456" cy="438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Hadoop</a:t>
            </a:r>
            <a:endParaRPr lang="en-US" altLang="en-US" b="1"/>
          </a:p>
        </p:txBody>
      </p:sp>
      <p:sp>
        <p:nvSpPr>
          <p:cNvPr id="9" name="Rectangle 8"/>
          <p:cNvSpPr/>
          <p:nvPr/>
        </p:nvSpPr>
        <p:spPr>
          <a:xfrm>
            <a:off x="3538855" y="4538345"/>
            <a:ext cx="1362456" cy="438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/>
              <a:t>Ubuntu</a:t>
            </a:r>
            <a:endParaRPr lang="en-US" altLang="en-US" b="1"/>
          </a:p>
        </p:txBody>
      </p:sp>
      <p:sp>
        <p:nvSpPr>
          <p:cNvPr id="10" name="Rectangle 9"/>
          <p:cNvSpPr/>
          <p:nvPr/>
        </p:nvSpPr>
        <p:spPr>
          <a:xfrm>
            <a:off x="3538855" y="2943860"/>
            <a:ext cx="1362710" cy="1541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120265" y="2943860"/>
            <a:ext cx="1362710" cy="1541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69925" y="2943860"/>
            <a:ext cx="1372235" cy="2520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rcRect l="18284" t="16315" r="20985" b="6596"/>
          <a:stretch>
            <a:fillRect/>
          </a:stretch>
        </p:blipFill>
        <p:spPr>
          <a:xfrm>
            <a:off x="3545205" y="3644265"/>
            <a:ext cx="626745" cy="7969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016625" y="3771265"/>
            <a:ext cx="379730" cy="3797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08615" y="3258185"/>
            <a:ext cx="674370" cy="67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016625" y="3771265"/>
            <a:ext cx="379730" cy="37973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0133965" y="4719955"/>
            <a:ext cx="433070" cy="75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7645" y="3232785"/>
            <a:ext cx="965200" cy="965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7010" y="3228340"/>
            <a:ext cx="965200" cy="9696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029325" y="3774440"/>
            <a:ext cx="379730" cy="3797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" y="2973705"/>
            <a:ext cx="354965" cy="3549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635" y="3228340"/>
            <a:ext cx="676656" cy="676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9175" y="4602480"/>
            <a:ext cx="674370" cy="67437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4760" y="3099435"/>
            <a:ext cx="619125" cy="342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525" y="2973705"/>
            <a:ext cx="354965" cy="35496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5485" y="4032885"/>
            <a:ext cx="619125" cy="3429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016625" y="3774440"/>
            <a:ext cx="379730" cy="3797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0030" y="3034030"/>
            <a:ext cx="988695" cy="98869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5975" y="3477895"/>
            <a:ext cx="1035050" cy="104902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0250" y="5630545"/>
            <a:ext cx="309245" cy="309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4"/>
          <a:srcRect t="60811"/>
          <a:stretch>
            <a:fillRect/>
          </a:stretch>
        </p:blipFill>
        <p:spPr>
          <a:xfrm>
            <a:off x="8259445" y="5859780"/>
            <a:ext cx="706120" cy="165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96875 -0.0244444 0.000625 -0.0928704 0.024375 -0.126667 C 0.048125 -0.160463 0.100365 -0.162963 0.11875 -0.168889 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12 -0.1675 C 0.103125 -0.168056 0.0639583 -0.166852 0.0403125 -0.173056 C 0.0166667 -0.179259 0.00625 -0.193611 -0.0003125 -0.198611 " pathEditMode="relative" ptsTypes="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1354 -0.0440741 -0.0441146 -0.173519 -0.106198 -0.222778 C -0.168281 -0.272037 -0.250469 -0.273241 -0.310365 -0.246389 C -0.37026 -0.219537 -0.390781 -0.120556 -0.405781 -0.0885185 " pathEditMode="relative" ptsTypes="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86458 -0.0371296 -0.0176562 -0.146389 0.0804688 -0.1875 C 0.178594 -0.228611 0.386719 -0.261111 0.490625 -0.205556 C 0.594531 -0.15 0.586302 0.0307407 0.6 0.0902778 " pathEditMode="relative" ptsTypes="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21 0 C -0.0403519 -0.0322222 -0.0629785 -0.126944 0.0210548 -0.1625 C 0.105088 -0.198056 0.283638 -0.215556 0.373341 -0.177778 C 0.463046 -0.14 0.457376 -0.0147222 0.469576 0.0263889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48 0.022037 C 0.47724 -0.0150926 0.470781 -0.124074 0.513958 -0.16537 C 0.557135 -0.206667 0.648073 -0.244722 0.688229 -0.184537 C 0.728385 -0.124352 0.712969 0.0712037 0.714792 0.135648 " pathEditMode="relative" ptsTypes="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9167 0.089537 C 0.60349 0.0681482 0.602813 0.0062963 0.632344 -0.0196296 C 0.661875 -0.0455556 0.717812 -0.0447222 0.746875 -0.0402778 C 0.775937 -0.0358333 0.773698 -0.00648148 0.777552 0.0025 " pathEditMode="relative" ptsTypes="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96875 -0.0460185 -0.0236458 -0.181759 0.0442708 -0.232315 C 0.112187 -0.28287 0.272188 -0.28213 0.339583 -0.252685 C 0.406979 -0.223241 0.378802 -0.119074 0.38125 -0.0851852 " pathEditMode="relative" ptsTypes="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28125 0.0212037 -0.0377604 0.0962037 -0.0375 0.0964815 C -0.0372396 0.0967593 -0.00729167 0.0223148 0.00119792 0.00138889 " pathEditMode="relative" ptsTypes="">
                                      <p:cBhvr>
                                        <p:cTn id="6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8333 -0.00157407 L 0.0400521 -0.115556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-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96875 -0.0460185 -0.0236458 -0.181759 0.0442708 -0.232315 C 0.112187 -0.28287 0.272188 -0.28213 0.339583 -0.252685 C 0.406979 -0.223241 0.378802 -0.119074 0.38125 -0.0851852 " pathEditMode="relative" ptsTypes="">
                                      <p:cBhvr>
                                        <p:cTn id="8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29167 -0.0281481 0.00546875 -0.111389 -0.0234375 -0.141667 C -0.0523437 -0.171944 -0.113125 -0.193611 -0.144531 -0.151389 C -0.175938 -0.109167 -0.175729 0.0250926 -0.180469 0.0694444 " pathEditMode="relative" ptsTypes="">
                                      <p:cBhvr>
                                        <p:cTn id="10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967e-05 0.00769381 C -0.00620474 -0.0228757 -0.00462091 -0.132182 -0.0475376 -0.130573 C -0.0904543 -0.128964 -0.182163 -0.0162892 -0.214606 0.0157384 " pathEditMode="relative" rAng="0" ptsTypes="">
                                      <p:cBhvr>
                                        <p:cTn id="10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233 0.0190741 C -0.212496 -0.0312037 -0.187824 -0.177315 -0.234729 -0.236481 C -0.281635 -0.295648 -0.393104 -0.294259 -0.446758 -0.276759 C -0.500412 -0.259259 -0.495988 -0.17537 -0.503 -0.148981 " pathEditMode="relative" rAng="0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698 0.0668519 C -0.19974 0.00972222 -0.230521 -0.157963 -0.278437 -0.222037 C -0.326354 -0.286111 -0.375521 -0.292407 -0.423229 -0.253519 C -0.470937 -0.21463 -0.501146 -0.0734259 -0.516979 -0.0275926 " pathEditMode="relative" ptsTypes="">
                                      <p:cBhvr>
                                        <p:cTn id="1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14583 -0.0459259 -0.0151042 -0.180648 -0.03875 -0.232222 C -0.0623958 -0.283796 -0.0955208 -0.28463 -0.118125 -0.257778 C -0.140729 -0.230926 -0.146719 -0.130278 -0.151875 -0.0977778 " pathEditMode="relative" ptsTypes="">
                                      <p:cBhvr>
                                        <p:cTn id="12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125 0.0111111 0.00463542 0.0428704 -0.00625 0.0566667 C -0.0171354 0.070463 -0.0448958 0.0675926 -0.054375 0.0688889 " pathEditMode="relative" ptsTypes="">
                                      <p:cBhvr>
                                        <p:cTn id="1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3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682915"/>
            <a:ext cx="4810288" cy="771482"/>
          </a:xfrm>
        </p:spPr>
        <p:txBody>
          <a:bodyPr>
            <a:noAutofit/>
          </a:bodyPr>
          <a:lstStyle/>
          <a:p>
            <a:r>
              <a:rPr lang="en-US" altLang="en-US" sz="2800" dirty="0" err="1"/>
              <a:t>Réalisation : Hadoop</a:t>
            </a:r>
            <a:endParaRPr lang="en-US" altLang="en-US" sz="28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8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4910" y="3333115"/>
            <a:ext cx="1870710" cy="1891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Connexion</a:t>
            </a:r>
            <a:r>
              <a:rPr lang="en-US" altLang="zh-CN" dirty="0" smtClean="0"/>
              <a:t> </a:t>
            </a:r>
            <a:r>
              <a:rPr lang="en-US" altLang="zh-CN" dirty="0"/>
              <a:t>au </a:t>
            </a:r>
            <a:r>
              <a:rPr lang="en-US" altLang="zh-CN" dirty="0" err="1" smtClean="0"/>
              <a:t>serveur</a:t>
            </a:r>
            <a:r>
              <a:rPr lang="en-US" altLang="zh-CN" dirty="0" smtClean="0"/>
              <a:t> </a:t>
            </a:r>
            <a:r>
              <a:rPr lang="en-US" altLang="zh-CN" dirty="0" err="1"/>
              <a:t>hdfs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62948"/>
            <a:ext cx="6848475" cy="451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" r="64976" b="39497"/>
          <a:stretch>
            <a:fillRect/>
          </a:stretch>
        </p:blipFill>
        <p:spPr>
          <a:xfrm>
            <a:off x="7518399" y="1098457"/>
            <a:ext cx="4339087" cy="414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Déplacement</a:t>
            </a:r>
            <a:r>
              <a:rPr lang="en-US" altLang="zh-CN" dirty="0"/>
              <a:t> des </a:t>
            </a:r>
            <a:r>
              <a:rPr lang="en-US" altLang="zh-CN" dirty="0" err="1"/>
              <a:t>fichiers</a:t>
            </a:r>
            <a:r>
              <a:rPr lang="fr-FR" altLang="zh-CN" dirty="0" smtClean="0"/>
              <a:t>: PC </a:t>
            </a:r>
            <a:r>
              <a:rPr lang="fr-FR" altLang="zh-CN" dirty="0"/>
              <a:t>local </a:t>
            </a:r>
            <a:r>
              <a:rPr lang="fr-FR" altLang="zh-CN" dirty="0" smtClean="0"/>
              <a:t>-&gt; serveur </a:t>
            </a:r>
            <a:r>
              <a:rPr lang="fr-FR" altLang="zh-CN" dirty="0"/>
              <a:t>hdfs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23026" y="1526875"/>
            <a:ext cx="56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fromLocal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6" r="61014" b="36848"/>
          <a:stretch>
            <a:fillRect/>
          </a:stretch>
        </p:blipFill>
        <p:spPr>
          <a:xfrm>
            <a:off x="4917056" y="1666389"/>
            <a:ext cx="4753155" cy="351095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917056" y="3925019"/>
            <a:ext cx="4278702" cy="16390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 b="31321"/>
          <a:stretch>
            <a:fillRect/>
          </a:stretch>
        </p:blipFill>
        <p:spPr>
          <a:xfrm>
            <a:off x="669924" y="2197521"/>
            <a:ext cx="10164168" cy="3782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Déplacement </a:t>
            </a:r>
            <a:r>
              <a:rPr lang="fr-FR" altLang="zh-CN" dirty="0"/>
              <a:t>des </a:t>
            </a:r>
            <a:r>
              <a:rPr lang="fr-FR" altLang="zh-CN" dirty="0" smtClean="0"/>
              <a:t>fichiers: PC </a:t>
            </a:r>
            <a:r>
              <a:rPr lang="fr-FR" altLang="zh-CN" dirty="0"/>
              <a:t>local </a:t>
            </a:r>
            <a:r>
              <a:rPr lang="fr-FR" altLang="zh-CN" dirty="0" smtClean="0"/>
              <a:t>-&gt; serveur </a:t>
            </a:r>
            <a:r>
              <a:rPr lang="fr-FR" altLang="zh-CN" dirty="0"/>
              <a:t>hdfs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38"/>
          <a:stretch>
            <a:fillRect/>
          </a:stretch>
        </p:blipFill>
        <p:spPr>
          <a:xfrm>
            <a:off x="360436" y="2005721"/>
            <a:ext cx="11469538" cy="244268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0977023" y="2661249"/>
            <a:ext cx="543464" cy="3364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186043" y="2997679"/>
            <a:ext cx="9790980" cy="977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Automatisation</a:t>
            </a:r>
            <a:r>
              <a:rPr lang="en-US" altLang="zh-CN" dirty="0" smtClean="0"/>
              <a:t> </a:t>
            </a:r>
            <a:r>
              <a:rPr lang="fr-FR" altLang="zh-CN" dirty="0" smtClean="0"/>
              <a:t>: VM -&gt; </a:t>
            </a:r>
            <a:r>
              <a:rPr lang="fr-FR" altLang="zh-CN" dirty="0"/>
              <a:t>serveur hdfs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3660" y="1252887"/>
            <a:ext cx="7220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fromVM</a:t>
            </a:r>
            <a:endParaRPr lang="en-US" altLang="zh-CN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-put /home/train.csv /</a:t>
            </a:r>
            <a:r>
              <a:rPr lang="en-US" altLang="zh-CN" dirty="0" err="1"/>
              <a:t>fromVM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-put/home/predict.csv /</a:t>
            </a:r>
            <a:r>
              <a:rPr lang="en-US" altLang="zh-CN" dirty="0" err="1" smtClean="0"/>
              <a:t>fromVM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0" r="61792" b="72019"/>
          <a:stretch>
            <a:fillRect/>
          </a:stretch>
        </p:blipFill>
        <p:spPr>
          <a:xfrm>
            <a:off x="5995359" y="1252887"/>
            <a:ext cx="5760514" cy="136545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986732" y="1854679"/>
            <a:ext cx="5533755" cy="64698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" b="73082"/>
          <a:stretch>
            <a:fillRect/>
          </a:stretch>
        </p:blipFill>
        <p:spPr>
          <a:xfrm>
            <a:off x="669924" y="3570470"/>
            <a:ext cx="11349889" cy="1726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3e8992b5-5db5-46cc-947c-ea2e40ebc0ca"/>
</p:tagLst>
</file>

<file path=ppt/tags/tag2.xml><?xml version="1.0" encoding="utf-8"?>
<p:tagLst xmlns:p="http://schemas.openxmlformats.org/presentationml/2006/main">
  <p:tag name="ISLIDE.DIAGRAM" val="930ce228-8c20-4b72-b864-6c8a8b565a84"/>
</p:tagLst>
</file>

<file path=ppt/tags/tag3.xml><?xml version="1.0" encoding="utf-8"?>
<p:tagLst xmlns:p="http://schemas.openxmlformats.org/presentationml/2006/main">
  <p:tag name="ISLIDE.DIAGRAM" val="fe4f6d2b-596d-407c-a481-6e18eac9b7c2"/>
</p:tagLst>
</file>

<file path=ppt/tags/tag4.xml><?xml version="1.0" encoding="utf-8"?>
<p:tagLst xmlns:p="http://schemas.openxmlformats.org/presentationml/2006/main">
  <p:tag name="ISLIDE.DIAGRAM" val="930ce228-8c20-4b72-b864-6c8a8b565a84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DA5A1"/>
      </a:accent1>
      <a:accent2>
        <a:srgbClr val="FCB53C"/>
      </a:accent2>
      <a:accent3>
        <a:srgbClr val="5E411A"/>
      </a:accent3>
      <a:accent4>
        <a:srgbClr val="EAC38B"/>
      </a:accent4>
      <a:accent5>
        <a:srgbClr val="636B62"/>
      </a:accent5>
      <a:accent6>
        <a:srgbClr val="4657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2734</Words>
  <Application>WPS Presentation</Application>
  <PresentationFormat>宽屏</PresentationFormat>
  <Paragraphs>328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Impact</vt:lpstr>
      <vt:lpstr>Ubuntu Condensed</vt:lpstr>
      <vt:lpstr>微软雅黑</vt:lpstr>
      <vt:lpstr>Droid Sans Fallback</vt:lpstr>
      <vt:lpstr>Arial Unicode MS</vt:lpstr>
      <vt:lpstr>Calibri</vt:lpstr>
      <vt:lpstr>主题5</vt:lpstr>
      <vt:lpstr>Projet BigData</vt:lpstr>
      <vt:lpstr>PowerPoint 演示文稿</vt:lpstr>
      <vt:lpstr>Architecture &amp; fonctionnement</vt:lpstr>
      <vt:lpstr>Architecture et fonctionnement </vt:lpstr>
      <vt:lpstr>Réalisation : Hadoop</vt:lpstr>
      <vt:lpstr> Connexion au serveur hdfs</vt:lpstr>
      <vt:lpstr>Déplacement des fichiers: PC local -&gt; serveur hdfs</vt:lpstr>
      <vt:lpstr>Déplacement des fichiers: PC local -&gt; serveur hdfs</vt:lpstr>
      <vt:lpstr>Automatisation : VM -&gt; serveur hdfs </vt:lpstr>
      <vt:lpstr>Automatisation : serveur hdfs -&gt; VM</vt:lpstr>
      <vt:lpstr>Réalisation :  Cloud computing</vt:lpstr>
      <vt:lpstr>Cloud computing</vt:lpstr>
      <vt:lpstr>EC2</vt:lpstr>
      <vt:lpstr>Analyse &amp; traitement  des données</vt:lpstr>
      <vt:lpstr>Analyse des données</vt:lpstr>
      <vt:lpstr>Data analysis</vt:lpstr>
      <vt:lpstr>Décorrélation</vt:lpstr>
      <vt:lpstr>Résultat décorrélation</vt:lpstr>
      <vt:lpstr>Traitement</vt:lpstr>
      <vt:lpstr>Autres traitements envisagés</vt:lpstr>
      <vt:lpstr>Comparaison</vt:lpstr>
      <vt:lpstr>Réalisation : MongoDB</vt:lpstr>
      <vt:lpstr>NoSQL</vt:lpstr>
      <vt:lpstr>Conclusion</vt:lpstr>
      <vt:lpstr>Coclusion</vt:lpstr>
      <vt:lpstr>Merci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jules</cp:lastModifiedBy>
  <cp:revision>47</cp:revision>
  <cp:lastPrinted>2020-02-14T14:57:29Z</cp:lastPrinted>
  <dcterms:created xsi:type="dcterms:W3CDTF">2020-02-14T14:57:29Z</dcterms:created>
  <dcterms:modified xsi:type="dcterms:W3CDTF">2020-02-14T14:57:29Z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e4cd0dee-fdc6-4433-ad92-05d7d808ca1b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2018-08-22T07:48:52.9546609Z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1033-11.1.0.9080</vt:lpwstr>
  </property>
</Properties>
</file>