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3" autoAdjust="0"/>
    <p:restoredTop sz="94650" autoAdjust="0"/>
  </p:normalViewPr>
  <p:slideViewPr>
    <p:cSldViewPr>
      <p:cViewPr>
        <p:scale>
          <a:sx n="100" d="100"/>
          <a:sy n="100" d="100"/>
        </p:scale>
        <p:origin x="-1806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25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C4C6-CF9E-4C57-810C-C8B73CF99206}" type="datetimeFigureOut">
              <a:rPr lang="en-CA" smtClean="0"/>
              <a:pPr/>
              <a:t>2012-09-25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BA2-094A-49F5-ACCD-1A1A85B341F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3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1470025"/>
          </a:xfrm>
        </p:spPr>
        <p:txBody>
          <a:bodyPr/>
          <a:lstStyle/>
          <a:p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Digital Electronics Fundamentals </a:t>
            </a:r>
            <a:r>
              <a:rPr lang="en-CA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201.2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116560"/>
            <a:ext cx="5688632" cy="2832720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Labs: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-Setting up with 5V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Simple NAND Circuit</a:t>
            </a:r>
          </a:p>
          <a:p>
            <a:pPr algn="l"/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-Latching NAND Circuit</a:t>
            </a:r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7" name="Picture 6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1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Up for 5V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Autofit/>
          </a:bodyPr>
          <a:lstStyle/>
          <a:p>
            <a:pPr algn="just"/>
            <a:r>
              <a:rPr lang="en-CA" sz="1800" dirty="0" smtClean="0"/>
              <a:t>Logic Gates are very finicky about their voltages. Therefore, 5V logic gates require exactly 5V (regulated) from the power supply.</a:t>
            </a:r>
          </a:p>
          <a:p>
            <a:pPr algn="just"/>
            <a:r>
              <a:rPr lang="en-CA" sz="1800" dirty="0" smtClean="0"/>
              <a:t>You should not </a:t>
            </a:r>
            <a:r>
              <a:rPr lang="en-CA" sz="1800" dirty="0" smtClean="0"/>
              <a:t>lean </a:t>
            </a:r>
            <a:r>
              <a:rPr lang="en-CA" sz="1800" dirty="0" smtClean="0"/>
              <a:t>unconnected inputs (floating) for your logic gates. In logic terms, a floating input is undefined.</a:t>
            </a:r>
            <a:endParaRPr lang="en-CA" sz="1800" dirty="0" smtClean="0"/>
          </a:p>
          <a:p>
            <a:pPr lvl="1" algn="just"/>
            <a:endParaRPr lang="en-CA" sz="600" dirty="0" smtClean="0"/>
          </a:p>
          <a:p>
            <a:pPr algn="just"/>
            <a:endParaRPr lang="en-CA" sz="10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2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Lab: Simple NAND Circuit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656184"/>
          </a:xfrm>
        </p:spPr>
        <p:txBody>
          <a:bodyPr>
            <a:noAutofit/>
          </a:bodyPr>
          <a:lstStyle/>
          <a:p>
            <a:pPr algn="just"/>
            <a:r>
              <a:rPr lang="en-CA" sz="2800" dirty="0" smtClean="0"/>
              <a:t>When both inputs are HIGH, what will the LED be ON or OFF?</a:t>
            </a:r>
            <a:endParaRPr lang="en-CA" sz="28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2564904"/>
            <a:ext cx="5212556" cy="41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3</a:t>
            </a:r>
            <a:r>
              <a:rPr lang="en-CA" dirty="0" smtClean="0"/>
              <a:t>	 </a:t>
            </a:r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Lab: Latching NAND Circuit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656184"/>
          </a:xfrm>
        </p:spPr>
        <p:txBody>
          <a:bodyPr>
            <a:noAutofit/>
          </a:bodyPr>
          <a:lstStyle/>
          <a:p>
            <a:pPr algn="just"/>
            <a:r>
              <a:rPr lang="en-CA" sz="2800" dirty="0" smtClean="0"/>
              <a:t>Create a truth table for this device.</a:t>
            </a:r>
            <a:endParaRPr lang="en-CA" sz="2800" dirty="0" smtClean="0"/>
          </a:p>
        </p:txBody>
      </p:sp>
      <p:pic>
        <p:nvPicPr>
          <p:cNvPr id="5" name="Picture 4" descr="by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28558"/>
            <a:ext cx="1227411" cy="429442"/>
          </a:xfrm>
          <a:prstGeom prst="rect">
            <a:avLst/>
          </a:prstGeom>
        </p:spPr>
      </p:pic>
      <p:pic>
        <p:nvPicPr>
          <p:cNvPr id="9" name="Picture 8" descr="HCLLogo_194x8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6029325"/>
            <a:ext cx="1847850" cy="8286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556792"/>
            <a:ext cx="6819544" cy="46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94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Digital Electronics Fundamentals 201.2</vt:lpstr>
      <vt:lpstr>1  Setting Up for 5V</vt:lpstr>
      <vt:lpstr>2  Lab: Simple NAND Circuit</vt:lpstr>
      <vt:lpstr>3  Lab: Latching NAND Circuit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Electronics Fundamentals 101</dc:title>
  <dc:creator>DanyO</dc:creator>
  <cp:lastModifiedBy>douellette</cp:lastModifiedBy>
  <cp:revision>208</cp:revision>
  <dcterms:created xsi:type="dcterms:W3CDTF">2012-04-03T22:21:53Z</dcterms:created>
  <dcterms:modified xsi:type="dcterms:W3CDTF">2012-09-25T19:04:47Z</dcterms:modified>
</cp:coreProperties>
</file>