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 autoAdjust="0"/>
    <p:restoredTop sz="94650" autoAdjust="0"/>
  </p:normalViewPr>
  <p:slideViewPr>
    <p:cSldViewPr>
      <p:cViewPr varScale="1">
        <p:scale>
          <a:sx n="115" d="100"/>
          <a:sy n="115" d="100"/>
        </p:scale>
        <p:origin x="-13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4C6-CF9E-4C57-810C-C8B73CF99206}" type="datetimeFigureOut">
              <a:rPr lang="en-CA" smtClean="0"/>
              <a:pPr/>
              <a:t>07/08/2012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sparkfun/SparkFun-Eagle-Library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adafruit/Adafruit-Eagle-Libr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/3.0/" TargetMode="External"/><Relationship Id="rId5" Type="http://schemas.openxmlformats.org/officeDocument/2006/relationships/hyperlink" Target="https://github.com/Seeed-Studio/EagleLib-of-Seeedstudio" TargetMode="External"/><Relationship Id="rId4" Type="http://schemas.openxmlformats.org/officeDocument/2006/relationships/hyperlink" Target="http://dangerousprototypes.com/docs/Dangerous_Prototypes_Cadsoft_Eagle_parts_libra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tutorials/108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cadsoftusa.com/download-eagle/?language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creativecommons.org/licenses/by/3.0/" TargetMode="External"/><Relationship Id="rId4" Type="http://schemas.openxmlformats.org/officeDocument/2006/relationships/hyperlink" Target="http://www.ianstedman.co.uk/Technical/Starting_with_EagleCAD/starting_with_eaglec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Analog Electronics Fundamentals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105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16560"/>
            <a:ext cx="5688632" cy="283272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-Open Source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EagleCAD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libraries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EagleCAD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-Final Project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Source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EagleCAD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libraries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36504"/>
          </a:xfrm>
        </p:spPr>
        <p:txBody>
          <a:bodyPr>
            <a:noAutofit/>
          </a:bodyPr>
          <a:lstStyle/>
          <a:p>
            <a:pPr algn="just"/>
            <a:r>
              <a:rPr lang="en-CA" sz="1400" dirty="0" smtClean="0"/>
              <a:t>Before we get started, do yourself a favour and download the following libraries:</a:t>
            </a:r>
          </a:p>
          <a:p>
            <a:pPr lvl="1" algn="just"/>
            <a:r>
              <a:rPr lang="en-CA" sz="1000" dirty="0" smtClean="0">
                <a:hlinkClick r:id="rId2"/>
              </a:rPr>
              <a:t>https://github.com/adafruit/Adafruit-Eagle-Library</a:t>
            </a:r>
            <a:r>
              <a:rPr lang="en-CA" sz="1000" dirty="0" smtClean="0">
                <a:hlinkClick r:id="rId2"/>
              </a:rPr>
              <a:t>/</a:t>
            </a:r>
            <a:endParaRPr lang="en-CA" sz="1000" dirty="0" smtClean="0"/>
          </a:p>
          <a:p>
            <a:pPr lvl="1" algn="just"/>
            <a:r>
              <a:rPr lang="en-CA" sz="1000" dirty="0" smtClean="0">
                <a:hlinkClick r:id="rId3"/>
              </a:rPr>
              <a:t>https://</a:t>
            </a:r>
            <a:r>
              <a:rPr lang="en-CA" sz="1000" dirty="0" smtClean="0">
                <a:hlinkClick r:id="rId3"/>
              </a:rPr>
              <a:t>github.com/sparkfun/SparkFun-Eagle-Library</a:t>
            </a:r>
            <a:endParaRPr lang="en-CA" sz="1000" dirty="0" smtClean="0"/>
          </a:p>
          <a:p>
            <a:pPr lvl="1" algn="just"/>
            <a:r>
              <a:rPr lang="en-CA" sz="1000" dirty="0" smtClean="0">
                <a:hlinkClick r:id="rId4"/>
              </a:rPr>
              <a:t>http://</a:t>
            </a:r>
            <a:r>
              <a:rPr lang="en-CA" sz="1000" dirty="0" smtClean="0">
                <a:hlinkClick r:id="rId4"/>
              </a:rPr>
              <a:t>dangerousprototypes.com/docs/Dangerous_Prototypes_Cadsoft_Eagle_parts_library</a:t>
            </a:r>
            <a:endParaRPr lang="en-CA" sz="1000" dirty="0" smtClean="0"/>
          </a:p>
          <a:p>
            <a:pPr lvl="1" algn="just"/>
            <a:r>
              <a:rPr lang="en-CA" sz="1000" dirty="0" smtClean="0">
                <a:hlinkClick r:id="rId5"/>
              </a:rPr>
              <a:t>https://</a:t>
            </a:r>
            <a:r>
              <a:rPr lang="en-CA" sz="1000" dirty="0" smtClean="0">
                <a:hlinkClick r:id="rId5"/>
              </a:rPr>
              <a:t>github.com/Seeed-Studio/EagleLib-of-Seeedstudio</a:t>
            </a:r>
            <a:endParaRPr lang="en-CA" sz="1000" dirty="0" smtClean="0"/>
          </a:p>
          <a:p>
            <a:pPr algn="just"/>
            <a:r>
              <a:rPr lang="en-CA" sz="1400" dirty="0" smtClean="0"/>
              <a:t>Installation</a:t>
            </a:r>
            <a:r>
              <a:rPr lang="en-CA" sz="1400" dirty="0" smtClean="0"/>
              <a:t>:</a:t>
            </a:r>
          </a:p>
          <a:p>
            <a:pPr lvl="1" algn="just"/>
            <a:r>
              <a:rPr lang="en-CA" sz="1000" dirty="0" smtClean="0"/>
              <a:t>Open Eagle and select the Control Panel window</a:t>
            </a:r>
            <a:r>
              <a:rPr lang="en-CA" sz="1000" dirty="0" smtClean="0"/>
              <a:t>.</a:t>
            </a:r>
          </a:p>
          <a:p>
            <a:pPr lvl="1" algn="just"/>
            <a:r>
              <a:rPr lang="en-CA" sz="1000" dirty="0" smtClean="0"/>
              <a:t>Choose Options and from the drop down that appears, </a:t>
            </a:r>
            <a:r>
              <a:rPr lang="en-CA" sz="1000" dirty="0" smtClean="0"/>
              <a:t>Directories</a:t>
            </a:r>
          </a:p>
          <a:p>
            <a:pPr lvl="1" algn="just"/>
            <a:r>
              <a:rPr lang="en-CA" sz="1000" dirty="0" smtClean="0"/>
              <a:t>Change the Libraries line from: $EAGLEDIR/</a:t>
            </a:r>
            <a:r>
              <a:rPr lang="en-CA" sz="1000" dirty="0" err="1" smtClean="0"/>
              <a:t>lbr</a:t>
            </a:r>
            <a:r>
              <a:rPr lang="en-CA" sz="1000" dirty="0" smtClean="0"/>
              <a:t> to something like</a:t>
            </a:r>
            <a:r>
              <a:rPr lang="en-CA" sz="1000" dirty="0" smtClean="0"/>
              <a:t>:</a:t>
            </a:r>
          </a:p>
          <a:p>
            <a:pPr lvl="2" algn="just"/>
            <a:r>
              <a:rPr lang="en-CA" sz="800" dirty="0" smtClean="0"/>
              <a:t>$EAGLEDIR/</a:t>
            </a:r>
            <a:r>
              <a:rPr lang="en-CA" sz="800" dirty="0" err="1" smtClean="0"/>
              <a:t>lbr</a:t>
            </a:r>
            <a:r>
              <a:rPr lang="en-CA" sz="800" dirty="0" smtClean="0"/>
              <a:t>:$HOME/</a:t>
            </a:r>
            <a:r>
              <a:rPr lang="en-CA" sz="800" dirty="0" err="1" smtClean="0"/>
              <a:t>external_lbrs</a:t>
            </a:r>
            <a:r>
              <a:rPr lang="en-CA" sz="800" dirty="0" smtClean="0"/>
              <a:t> (for OS </a:t>
            </a:r>
            <a:r>
              <a:rPr lang="en-CA" sz="800" dirty="0" smtClean="0"/>
              <a:t>X/Linux/UNIX)</a:t>
            </a:r>
          </a:p>
          <a:p>
            <a:pPr lvl="2" algn="just"/>
            <a:r>
              <a:rPr lang="en-CA" sz="800" dirty="0" smtClean="0"/>
              <a:t>$EAGLEDIR\</a:t>
            </a:r>
            <a:r>
              <a:rPr lang="en-CA" sz="800" dirty="0" err="1" smtClean="0"/>
              <a:t>lbr</a:t>
            </a:r>
            <a:r>
              <a:rPr lang="en-CA" sz="800" dirty="0" smtClean="0"/>
              <a:t>;$HOME\</a:t>
            </a:r>
            <a:r>
              <a:rPr lang="en-CA" sz="800" dirty="0" err="1" smtClean="0"/>
              <a:t>external_lbrs</a:t>
            </a:r>
            <a:r>
              <a:rPr lang="en-CA" sz="800" dirty="0" smtClean="0"/>
              <a:t> (for Windows</a:t>
            </a:r>
            <a:r>
              <a:rPr lang="en-CA" sz="800" dirty="0" smtClean="0"/>
              <a:t>)</a:t>
            </a:r>
          </a:p>
          <a:p>
            <a:pPr lvl="1" algn="just"/>
            <a:r>
              <a:rPr lang="en-CA" sz="1000" dirty="0" smtClean="0"/>
              <a:t>Click OK to save your changes</a:t>
            </a:r>
            <a:r>
              <a:rPr lang="en-CA" sz="1000" dirty="0" smtClean="0"/>
              <a:t>.</a:t>
            </a:r>
          </a:p>
          <a:p>
            <a:pPr lvl="1" algn="just"/>
            <a:r>
              <a:rPr lang="en-CA" sz="1000" dirty="0" smtClean="0"/>
              <a:t>Eagle will prompt to create the directory if it does not already exist. Note the location and choose Yes to create the directory</a:t>
            </a:r>
            <a:r>
              <a:rPr lang="en-CA" sz="1000" dirty="0" smtClean="0"/>
              <a:t>.</a:t>
            </a:r>
          </a:p>
          <a:p>
            <a:pPr lvl="2" algn="just"/>
            <a:r>
              <a:rPr lang="en-CA" sz="800" dirty="0" smtClean="0"/>
              <a:t>On OS X, $HOME/</a:t>
            </a:r>
            <a:r>
              <a:rPr lang="en-CA" sz="800" dirty="0" err="1" smtClean="0"/>
              <a:t>external_lbrs</a:t>
            </a:r>
            <a:r>
              <a:rPr lang="en-CA" sz="800" dirty="0" smtClean="0"/>
              <a:t> changes to: /Users/</a:t>
            </a:r>
            <a:r>
              <a:rPr lang="en-CA" sz="800" dirty="0" err="1" smtClean="0"/>
              <a:t>mosfet</a:t>
            </a:r>
            <a:r>
              <a:rPr lang="en-CA" sz="800" dirty="0" smtClean="0"/>
              <a:t>/</a:t>
            </a:r>
            <a:r>
              <a:rPr lang="en-CA" sz="800" dirty="0" err="1" smtClean="0"/>
              <a:t>external_lbrs</a:t>
            </a:r>
            <a:r>
              <a:rPr lang="en-CA" sz="800" dirty="0" smtClean="0"/>
              <a:t>/</a:t>
            </a:r>
          </a:p>
          <a:p>
            <a:pPr lvl="2" algn="just"/>
            <a:r>
              <a:rPr lang="en-CA" sz="800" dirty="0" smtClean="0"/>
              <a:t>On Windows, $HOME\</a:t>
            </a:r>
            <a:r>
              <a:rPr lang="en-CA" sz="800" dirty="0" err="1" smtClean="0"/>
              <a:t>external_lbrs</a:t>
            </a:r>
            <a:r>
              <a:rPr lang="en-CA" sz="800" dirty="0" smtClean="0"/>
              <a:t> changes to: C:\</a:t>
            </a:r>
            <a:r>
              <a:rPr lang="en-CA" sz="800" dirty="0" smtClean="0"/>
              <a:t>Users\Mosfet\Documents\external_lbrs</a:t>
            </a:r>
          </a:p>
          <a:p>
            <a:pPr lvl="1" algn="just"/>
            <a:r>
              <a:rPr lang="en-CA" sz="1000" dirty="0" smtClean="0"/>
              <a:t>Put all your newly downloaded libraries under the “</a:t>
            </a:r>
            <a:r>
              <a:rPr lang="en-CA" sz="1000" b="1" dirty="0" err="1" smtClean="0"/>
              <a:t>external_lbr</a:t>
            </a:r>
            <a:r>
              <a:rPr lang="en-CA" sz="1000" dirty="0" smtClean="0"/>
              <a:t>” folder.</a:t>
            </a:r>
            <a:endParaRPr lang="en-CA" sz="1000" dirty="0" smtClean="0"/>
          </a:p>
          <a:p>
            <a:pPr lvl="1" algn="just"/>
            <a:r>
              <a:rPr lang="en-CA" sz="1000" dirty="0" smtClean="0"/>
              <a:t>Restart Eagle. The library should be now be usable.</a:t>
            </a:r>
          </a:p>
        </p:txBody>
      </p:sp>
      <p:pic>
        <p:nvPicPr>
          <p:cNvPr id="5" name="Picture 4" descr="by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2</a:t>
            </a:r>
            <a:r>
              <a:rPr lang="en-CA" dirty="0" smtClean="0"/>
              <a:t>	 </a:t>
            </a:r>
            <a:r>
              <a:rPr lang="en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EagleCAD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304256"/>
          </a:xfrm>
        </p:spPr>
        <p:txBody>
          <a:bodyPr>
            <a:noAutofit/>
          </a:bodyPr>
          <a:lstStyle/>
          <a:p>
            <a:pPr algn="just"/>
            <a:r>
              <a:rPr lang="en-CA" sz="1000" dirty="0" smtClean="0"/>
              <a:t>The “</a:t>
            </a:r>
            <a:r>
              <a:rPr lang="en-CA" sz="1000" dirty="0" err="1" smtClean="0"/>
              <a:t>EagleCAD</a:t>
            </a:r>
            <a:r>
              <a:rPr lang="en-CA" sz="1000" dirty="0" smtClean="0"/>
              <a:t>” introduction will be </a:t>
            </a:r>
            <a:r>
              <a:rPr lang="en-CA" sz="1000" smtClean="0"/>
              <a:t>done live.</a:t>
            </a:r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3	</a:t>
            </a:r>
            <a:r>
              <a:rPr lang="en-CA" sz="4000" dirty="0" smtClean="0"/>
              <a:t> </a:t>
            </a:r>
            <a:r>
              <a:rPr lang="en-CA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Project: Variable Supply 1.25v~Xv</a:t>
            </a:r>
            <a:endParaRPr lang="en-CA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8052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CA" sz="1400" b="1" dirty="0" err="1" smtClean="0">
                <a:cs typeface="Andalus" pitchFamily="18" charset="-78"/>
              </a:rPr>
              <a:t>PreRequisites</a:t>
            </a:r>
            <a:r>
              <a:rPr lang="en-CA" sz="1400" b="1" dirty="0" smtClean="0">
                <a:cs typeface="Andalus" pitchFamily="18" charset="-78"/>
              </a:rPr>
              <a:t>:</a:t>
            </a:r>
          </a:p>
          <a:p>
            <a:pPr algn="just"/>
            <a:r>
              <a:rPr lang="en-CA" sz="1400" dirty="0" smtClean="0"/>
              <a:t>Install the free version of </a:t>
            </a:r>
            <a:r>
              <a:rPr lang="en-CA" sz="1400" dirty="0" err="1" smtClean="0"/>
              <a:t>EagleCAD</a:t>
            </a:r>
            <a:r>
              <a:rPr lang="en-CA" sz="1400" dirty="0" smtClean="0"/>
              <a:t> (  </a:t>
            </a:r>
            <a:r>
              <a:rPr lang="en-CA" sz="1400" dirty="0" smtClean="0">
                <a:hlinkClick r:id="rId2"/>
              </a:rPr>
              <a:t>http://www.cadsoftusa.com/download-eagle/?language=en</a:t>
            </a:r>
            <a:r>
              <a:rPr lang="en-CA" sz="1400" dirty="0" smtClean="0"/>
              <a:t> )</a:t>
            </a:r>
          </a:p>
          <a:p>
            <a:pPr algn="just"/>
            <a:r>
              <a:rPr lang="en-CA" sz="1400" dirty="0" smtClean="0"/>
              <a:t>Try to familiarize yourself with </a:t>
            </a:r>
            <a:r>
              <a:rPr lang="en-CA" sz="1400" dirty="0" err="1" smtClean="0"/>
              <a:t>EagleCAD</a:t>
            </a:r>
            <a:r>
              <a:rPr lang="en-CA" sz="1400" dirty="0" smtClean="0"/>
              <a:t> as much as possible. Some tutorials: </a:t>
            </a:r>
          </a:p>
          <a:p>
            <a:pPr lvl="1" algn="just"/>
            <a:r>
              <a:rPr lang="en-CA" sz="1000" dirty="0" smtClean="0">
                <a:hlinkClick r:id="rId3"/>
              </a:rPr>
              <a:t>https://www.sparkfun.com/tutorials/108</a:t>
            </a:r>
            <a:endParaRPr lang="en-CA" sz="1000" dirty="0" smtClean="0"/>
          </a:p>
          <a:p>
            <a:pPr lvl="1" algn="just"/>
            <a:r>
              <a:rPr lang="en-CA" sz="1000" dirty="0" smtClean="0">
                <a:hlinkClick r:id="rId4"/>
              </a:rPr>
              <a:t>http://www.ianstedman.co.uk/Technical/Starting_with_EagleCAD/starting_with_eaglecad.html</a:t>
            </a:r>
            <a:endParaRPr lang="en-CA" sz="1000" dirty="0" smtClean="0"/>
          </a:p>
          <a:p>
            <a:pPr algn="just">
              <a:buNone/>
            </a:pPr>
            <a:r>
              <a:rPr lang="en-CA" sz="1400" b="1" dirty="0" smtClean="0">
                <a:cs typeface="Andalus" pitchFamily="18" charset="-78"/>
              </a:rPr>
              <a:t>Project:</a:t>
            </a:r>
          </a:p>
          <a:p>
            <a:pPr algn="just"/>
            <a:r>
              <a:rPr lang="en-CA" sz="1400" dirty="0" smtClean="0">
                <a:cs typeface="Andalus" pitchFamily="18" charset="-78"/>
              </a:rPr>
              <a:t>Schematic provided with the LM317 datasheet, on the first page. </a:t>
            </a:r>
            <a:r>
              <a:rPr lang="en-CA" sz="1400" dirty="0" smtClean="0"/>
              <a:t>Feel free to use that as your design, or basis for your design.</a:t>
            </a:r>
          </a:p>
          <a:p>
            <a:pPr algn="just"/>
            <a:r>
              <a:rPr lang="en-CA" sz="1400" dirty="0" smtClean="0"/>
              <a:t>You could also add improvements, like adding an LED and switch for ON/OFF.</a:t>
            </a:r>
          </a:p>
          <a:p>
            <a:pPr algn="just"/>
            <a:r>
              <a:rPr lang="en-CA" sz="1400" dirty="0" smtClean="0"/>
              <a:t>You will need to prototype your design on a breadboard, and show it's working.</a:t>
            </a:r>
          </a:p>
          <a:p>
            <a:pPr algn="just"/>
            <a:r>
              <a:rPr lang="en-CA" sz="1400" dirty="0" smtClean="0"/>
              <a:t>Once you have a working prototype, you can put your design's schematic in </a:t>
            </a:r>
            <a:r>
              <a:rPr lang="en-CA" sz="1400" dirty="0" err="1" smtClean="0"/>
              <a:t>EagleCAD</a:t>
            </a:r>
            <a:r>
              <a:rPr lang="en-CA" sz="1400" dirty="0" smtClean="0"/>
              <a:t>, and create a PCB (Printed Circuit Board Layout) for it.</a:t>
            </a:r>
          </a:p>
          <a:p>
            <a:pPr algn="just"/>
            <a:r>
              <a:rPr lang="en-CA" sz="1400" dirty="0" smtClean="0"/>
              <a:t>Workshop 105 will be dedicated to </a:t>
            </a:r>
            <a:r>
              <a:rPr lang="en-CA" sz="1400" dirty="0" err="1" smtClean="0"/>
              <a:t>EagleCAD</a:t>
            </a:r>
            <a:r>
              <a:rPr lang="en-CA" sz="1400" dirty="0" smtClean="0"/>
              <a:t> circuit and PCB layout making.</a:t>
            </a:r>
          </a:p>
          <a:p>
            <a:pPr algn="just"/>
            <a:r>
              <a:rPr lang="en-CA" sz="1400" dirty="0" smtClean="0"/>
              <a:t>During workshop 106, if you have a layout ready, we will go ahead and etch our own PCB, then drill them and populate the components. You will have made your own portable, variable power supply.</a:t>
            </a:r>
          </a:p>
          <a:p>
            <a:pPr algn="just"/>
            <a:r>
              <a:rPr lang="en-CA" sz="1400" dirty="0" smtClean="0"/>
              <a:t>If by workshop 106 you don't have a PCB layout ready, I will make some of my proto boards available so that you can still build your designed power supply.</a:t>
            </a:r>
            <a:endParaRPr lang="en-CA" sz="1400" dirty="0" smtClean="0">
              <a:cs typeface="Andalus" pitchFamily="18" charset="-78"/>
            </a:endParaRPr>
          </a:p>
          <a:p>
            <a:pPr algn="just"/>
            <a:endParaRPr lang="en-CA" sz="1400" dirty="0" smtClean="0">
              <a:cs typeface="Andalus" pitchFamily="18" charset="-78"/>
            </a:endParaRPr>
          </a:p>
        </p:txBody>
      </p:sp>
      <p:pic>
        <p:nvPicPr>
          <p:cNvPr id="5" name="Picture 4" descr="by.png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72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Analog Electronics Fundamentals 105</vt:lpstr>
      <vt:lpstr>1  Open Source EagleCAD libraries</vt:lpstr>
      <vt:lpstr>2  EagleCAD Introduction</vt:lpstr>
      <vt:lpstr>3  Final Project: Variable Supply 1.25v~Xv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Fundamentals 101</dc:title>
  <dc:creator>DanyO</dc:creator>
  <cp:lastModifiedBy>Dany Ouellette</cp:lastModifiedBy>
  <cp:revision>195</cp:revision>
  <dcterms:created xsi:type="dcterms:W3CDTF">2012-04-03T22:21:53Z</dcterms:created>
  <dcterms:modified xsi:type="dcterms:W3CDTF">2012-08-07T13:39:04Z</dcterms:modified>
</cp:coreProperties>
</file>