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7" autoAdjust="0"/>
    <p:restoredTop sz="94650" autoAdjust="0"/>
  </p:normalViewPr>
  <p:slideViewPr>
    <p:cSldViewPr>
      <p:cViewPr varScale="1">
        <p:scale>
          <a:sx n="115" d="100"/>
          <a:sy n="115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2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C4C6-CF9E-4C57-810C-C8B73CF99206}" type="datetimeFigureOut">
              <a:rPr lang="en-CA" smtClean="0"/>
              <a:pPr/>
              <a:t>21/08/2012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1470025"/>
          </a:xfrm>
        </p:spPr>
        <p:txBody>
          <a:bodyPr/>
          <a:lstStyle/>
          <a:p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Analog Electronics Fundamentals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105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116560"/>
            <a:ext cx="5688632" cy="2832720"/>
          </a:xfrm>
        </p:spPr>
        <p:txBody>
          <a:bodyPr>
            <a:normAutofit/>
          </a:bodyPr>
          <a:lstStyle/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-DIY PCB Etching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7" name="Picture 6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1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DIY PCB Etching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Autofit/>
          </a:bodyPr>
          <a:lstStyle/>
          <a:p>
            <a:pPr algn="just"/>
            <a:r>
              <a:rPr lang="en-CA" sz="1400" dirty="0" smtClean="0"/>
              <a:t>Before we get started, do yourself a favour and </a:t>
            </a:r>
            <a:r>
              <a:rPr lang="en-CA" sz="1400" dirty="0" smtClean="0"/>
              <a:t>read these safety tips:</a:t>
            </a:r>
          </a:p>
          <a:p>
            <a:pPr lvl="1" algn="just"/>
            <a:r>
              <a:rPr lang="en-CA" sz="1000" dirty="0" smtClean="0"/>
              <a:t>When dealing with caustic chemicals, please wear appropriate protection (Protective Eyewear, Rubber Gloves)</a:t>
            </a:r>
          </a:p>
          <a:p>
            <a:pPr lvl="1" algn="just"/>
            <a:r>
              <a:rPr lang="en-CA" sz="1000" dirty="0" smtClean="0"/>
              <a:t>Handle chemicals in a well ventilated area</a:t>
            </a:r>
          </a:p>
          <a:p>
            <a:pPr lvl="1" algn="just"/>
            <a:r>
              <a:rPr lang="en-CA" sz="1000" dirty="0" smtClean="0"/>
              <a:t>Use Caution</a:t>
            </a:r>
          </a:p>
          <a:p>
            <a:pPr lvl="1" algn="just"/>
            <a:r>
              <a:rPr lang="en-CA" sz="1000" dirty="0" smtClean="0"/>
              <a:t>Don’t be an idiot!</a:t>
            </a:r>
          </a:p>
          <a:p>
            <a:pPr lvl="1" algn="just"/>
            <a:endParaRPr lang="en-CA" sz="1000" dirty="0" smtClean="0"/>
          </a:p>
          <a:p>
            <a:pPr lvl="1" algn="just"/>
            <a:endParaRPr lang="en-CA" sz="1000" dirty="0" smtClean="0"/>
          </a:p>
          <a:p>
            <a:pPr algn="just"/>
            <a:r>
              <a:rPr lang="en-CA" sz="1400" dirty="0" smtClean="0"/>
              <a:t>Etching Solution Recipe:</a:t>
            </a:r>
          </a:p>
          <a:p>
            <a:pPr lvl="1" algn="just"/>
            <a:r>
              <a:rPr lang="en-CA" sz="1000" dirty="0" smtClean="0"/>
              <a:t>In a non metallic container, pour 2 cups of Hydrogen Peroxide (3%).</a:t>
            </a:r>
          </a:p>
          <a:p>
            <a:pPr lvl="1" algn="just"/>
            <a:r>
              <a:rPr lang="en-CA" sz="1000" dirty="0" smtClean="0"/>
              <a:t>Slowly, pour 1 cup of muriatic acid into the Hydrogen Peroxide.</a:t>
            </a:r>
          </a:p>
          <a:p>
            <a:pPr lvl="1" algn="just"/>
            <a:r>
              <a:rPr lang="en-CA" sz="1000" dirty="0" smtClean="0"/>
              <a:t>1 pinch of Kosher salt (this will speed up the etching process).</a:t>
            </a:r>
          </a:p>
          <a:p>
            <a:pPr lvl="1" algn="just"/>
            <a:endParaRPr lang="en-CA" sz="1000" dirty="0" smtClean="0"/>
          </a:p>
          <a:p>
            <a:pPr algn="just"/>
            <a:r>
              <a:rPr lang="en-CA" sz="1400" dirty="0" smtClean="0"/>
              <a:t>Transferring board layouts to Copper Clad PCB: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Vigorously clean your copper board with Steel wool and dry. (Do not touch with fingers).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Print your board layout on a sheet of glossy paper (you can use old magazines/catalogs).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Cut the glossy paper to the size of your board layout, but leave some excess to handle.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Put the printed layout face down on copper board, and put a sheet of normal paper on top.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With your clothes iron set on the hottest setting (Cotton), apply heat and a lot of pressure, without moving, for 2 minutes.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Motion the iron around on the board for 5 minutes.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When the board has cooled, put it in a bath of water.</a:t>
            </a:r>
          </a:p>
          <a:p>
            <a:pPr lvl="1" algn="just">
              <a:buFont typeface="+mj-lt"/>
              <a:buAutoNum type="arabicPeriod"/>
            </a:pPr>
            <a:r>
              <a:rPr lang="en-CA" sz="1000" dirty="0" smtClean="0"/>
              <a:t>Wait a few minutes for the paper to start dissolving, and gently peel the paper away.</a:t>
            </a:r>
          </a:p>
          <a:p>
            <a:pPr algn="just"/>
            <a:endParaRPr lang="en-CA" sz="1400" dirty="0" smtClean="0"/>
          </a:p>
          <a:p>
            <a:pPr algn="just"/>
            <a:r>
              <a:rPr lang="en-CA" sz="1400" dirty="0" smtClean="0"/>
              <a:t>Etching Process</a:t>
            </a:r>
          </a:p>
          <a:p>
            <a:pPr lvl="1" algn="just"/>
            <a:r>
              <a:rPr lang="en-CA" sz="1000" dirty="0" smtClean="0"/>
              <a:t>Put your board in the etching solution, face up. It should take about 30 minutes to etch properly. Keep an eye on it, to not over etch.</a:t>
            </a:r>
          </a:p>
          <a:p>
            <a:pPr lvl="1" algn="just"/>
            <a:r>
              <a:rPr lang="en-CA" sz="1000" dirty="0" smtClean="0"/>
              <a:t>In the final minutes of the etching process, swirl the container a little, that will help etching in </a:t>
            </a:r>
            <a:r>
              <a:rPr lang="en-CA" sz="1000" smtClean="0"/>
              <a:t>tight spots.</a:t>
            </a:r>
            <a:endParaRPr lang="en-CA" sz="1000" dirty="0" smtClean="0"/>
          </a:p>
          <a:p>
            <a:pPr lvl="1" algn="just">
              <a:buFont typeface="+mj-lt"/>
              <a:buAutoNum type="arabicPeriod"/>
            </a:pPr>
            <a:endParaRPr lang="en-CA" sz="1000" dirty="0" smtClean="0"/>
          </a:p>
          <a:p>
            <a:pPr lvl="1" algn="just">
              <a:buFont typeface="+mj-lt"/>
              <a:buAutoNum type="arabicPeriod"/>
            </a:pPr>
            <a:endParaRPr lang="en-CA" sz="10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310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Analog Electronics Fundamentals 105</vt:lpstr>
      <vt:lpstr>1  DIY PCB Etching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Electronics Fundamentals 101</dc:title>
  <dc:creator>DanyO</dc:creator>
  <cp:lastModifiedBy>Dany Ouellette</cp:lastModifiedBy>
  <cp:revision>198</cp:revision>
  <dcterms:created xsi:type="dcterms:W3CDTF">2012-04-03T22:21:53Z</dcterms:created>
  <dcterms:modified xsi:type="dcterms:W3CDTF">2012-08-21T17:16:32Z</dcterms:modified>
</cp:coreProperties>
</file>