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B05122-7D4D-4A63-A4C5-415861E9145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327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09DBE-55EB-4EE7-B5B2-C2C9D368E71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420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84749-B320-4BAE-9289-A3BFFC6A06C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3179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ED6545-B3F0-4566-8333-90D70DF6739E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7522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1A536-2FE0-4764-B1E2-1BCDA18E081E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5711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A0CA2D-B41D-4F0D-A435-FD00C31B7B23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459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57479-074F-4785-B4A9-BCDD17BC5F59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2534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237138-BF91-432B-85E9-D040F232882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2611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4E77D-DC95-49E7-93CD-5B09038C2AEE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1676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15CF4-B90D-4802-8FAE-30C693F13862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3308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62B1C-D8E4-4F49-A73C-BCDB31AAFC6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7846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edit Master text styles</a:t>
            </a:r>
          </a:p>
          <a:p>
            <a:pPr lvl="1"/>
            <a:r>
              <a:rPr lang="fr-FR" altLang="fr-FR" smtClean="0"/>
              <a:t>Second level</a:t>
            </a:r>
          </a:p>
          <a:p>
            <a:pPr lvl="2"/>
            <a:r>
              <a:rPr lang="fr-FR" altLang="fr-FR" smtClean="0"/>
              <a:t>Third level</a:t>
            </a:r>
          </a:p>
          <a:p>
            <a:pPr lvl="3"/>
            <a:r>
              <a:rPr lang="fr-FR" altLang="fr-FR" smtClean="0"/>
              <a:t>Fourth level</a:t>
            </a:r>
          </a:p>
          <a:p>
            <a:pPr lvl="4"/>
            <a:r>
              <a:rPr lang="fr-FR" altLang="fr-F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 alt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 alt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1A8369-0B01-490F-99B3-FE61AD9EAAC0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9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39475"/>
            <a:ext cx="3024336" cy="1446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3" name="Picture 45" descr="C:\Users\pat\Desktop\TOCS\bilay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140968"/>
            <a:ext cx="3713261" cy="278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46" descr="C:\Users\pat\Desktop\TOCS\1lipi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928338"/>
            <a:ext cx="4371975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075564" y="639093"/>
            <a:ext cx="1296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4000" dirty="0"/>
              <a:t>?</a:t>
            </a: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2555776" y="1038831"/>
            <a:ext cx="2136193" cy="48867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1863406" y="1311472"/>
            <a:ext cx="540060" cy="562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1043608" y="692696"/>
            <a:ext cx="2132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>
                <a:latin typeface="Symbol" panose="05050102010706020507" pitchFamily="18" charset="2"/>
              </a:rPr>
              <a:t>D</a:t>
            </a:r>
            <a:r>
              <a:rPr lang="fr-FR" sz="2800" i="1" dirty="0" err="1" smtClean="0">
                <a:latin typeface="Symbol" panose="05050102010706020507" pitchFamily="18" charset="2"/>
              </a:rPr>
              <a:t>n</a:t>
            </a:r>
            <a:r>
              <a:rPr lang="fr-FR" sz="2800" baseline="-25000" dirty="0" err="1" smtClean="0"/>
              <a:t>q</a:t>
            </a:r>
            <a:endParaRPr lang="fr-FR" sz="2800" baseline="-25000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5292080" y="728134"/>
            <a:ext cx="0" cy="2520280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31"/>
          <p:cNvSpPr txBox="1">
            <a:spLocks noChangeAspect="1" noChangeArrowheads="1"/>
          </p:cNvSpPr>
          <p:nvPr/>
        </p:nvSpPr>
        <p:spPr bwMode="auto">
          <a:xfrm>
            <a:off x="4955331" y="332656"/>
            <a:ext cx="912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fr-FR" sz="3200" b="1" dirty="0" smtClean="0">
                <a:solidFill>
                  <a:schemeClr val="accent2"/>
                </a:solidFill>
                <a:latin typeface="Times New Roman" pitchFamily="18" charset="0"/>
              </a:rPr>
              <a:t>z</a:t>
            </a:r>
            <a:endParaRPr lang="en-GB" altLang="fr-FR" sz="3200" b="1" baseline="-250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5724128" y="1527507"/>
            <a:ext cx="3312368" cy="21678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3203848" y="1684534"/>
            <a:ext cx="4176463" cy="174446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660596" y="132500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</a:t>
            </a:r>
            <a:r>
              <a:rPr lang="fr-FR" sz="2400" b="1" baseline="-25000" dirty="0"/>
              <a:t>CD </a:t>
            </a:r>
            <a:r>
              <a:rPr lang="fr-FR" sz="2400" b="1" dirty="0" smtClean="0">
                <a:latin typeface="Symbol" panose="05050102010706020507" pitchFamily="18" charset="2"/>
                <a:sym typeface="Wingdings" panose="05000000000000000000" pitchFamily="2" charset="2"/>
              </a:rPr>
              <a:t></a:t>
            </a:r>
            <a:r>
              <a:rPr lang="fr-FR" sz="2400" b="1" i="1" dirty="0" smtClean="0">
                <a:latin typeface="Symbol" panose="05050102010706020507" pitchFamily="18" charset="2"/>
                <a:sym typeface="Wingdings" panose="05000000000000000000" pitchFamily="2" charset="2"/>
              </a:rPr>
              <a:t> </a:t>
            </a:r>
            <a:r>
              <a:rPr lang="fr-FR" sz="2400" b="1" i="1" dirty="0" smtClean="0">
                <a:latin typeface="Symbol" panose="05050102010706020507" pitchFamily="18" charset="2"/>
              </a:rPr>
              <a:t>q</a:t>
            </a:r>
            <a:endParaRPr lang="fr-FR" sz="2400" b="1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2627784" y="3695334"/>
            <a:ext cx="288032" cy="30997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3" name="Line 25"/>
          <p:cNvSpPr>
            <a:spLocks noChangeShapeType="1"/>
          </p:cNvSpPr>
          <p:nvPr/>
        </p:nvSpPr>
        <p:spPr bwMode="auto">
          <a:xfrm>
            <a:off x="2915816" y="3996691"/>
            <a:ext cx="1848161" cy="202459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V="1">
            <a:off x="2901961" y="2780928"/>
            <a:ext cx="2174368" cy="90002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187624" y="5805264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MD</a:t>
            </a:r>
            <a:r>
              <a:rPr lang="fr-FR" sz="2000" b="1" dirty="0" smtClean="0"/>
              <a:t> </a:t>
            </a:r>
            <a:r>
              <a:rPr lang="fr-FR" sz="2000" dirty="0" smtClean="0"/>
              <a:t>(Berger, CHARMM, Amber, </a:t>
            </a:r>
            <a:r>
              <a:rPr lang="fr-FR" sz="2000" dirty="0" err="1" smtClean="0"/>
              <a:t>etc</a:t>
            </a:r>
            <a:r>
              <a:rPr lang="fr-FR" sz="2000" dirty="0" smtClean="0"/>
              <a:t>)</a:t>
            </a:r>
            <a:endParaRPr lang="fr-FR" sz="2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-36512" y="1556792"/>
            <a:ext cx="185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baseline="30000" dirty="0" smtClean="0"/>
              <a:t>2</a:t>
            </a:r>
            <a:r>
              <a:rPr lang="fr-FR" sz="2400" b="1" dirty="0" smtClean="0"/>
              <a:t>H-NMR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724128" y="2996952"/>
            <a:ext cx="61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g3</a:t>
            </a:r>
            <a:endParaRPr lang="fr-FR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6263680" y="3573016"/>
            <a:ext cx="61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g2</a:t>
            </a:r>
            <a:endParaRPr lang="fr-FR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7199784" y="4005064"/>
            <a:ext cx="61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g1</a:t>
            </a:r>
            <a:endParaRPr lang="fr-FR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6407696" y="1403484"/>
            <a:ext cx="61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Symbol" panose="05050102010706020507" pitchFamily="18" charset="2"/>
              </a:rPr>
              <a:t>a</a:t>
            </a:r>
            <a:endParaRPr lang="fr-FR" b="1" dirty="0">
              <a:latin typeface="Symbol" panose="05050102010706020507" pitchFamily="18" charset="2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631832" y="1340768"/>
            <a:ext cx="61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Symbol" panose="05050102010706020507" pitchFamily="18" charset="2"/>
              </a:rPr>
              <a:t>b</a:t>
            </a:r>
            <a:endParaRPr lang="fr-FR" b="1" dirty="0"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22</Words>
  <Application>Microsoft Office PowerPoint</Application>
  <PresentationFormat>Affichage à l'écran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Default Design</vt:lpstr>
      <vt:lpstr>Présentation PowerPoint</vt:lpstr>
    </vt:vector>
  </TitlesOfParts>
  <Company>INSERM U726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fuchs</dc:creator>
  <cp:lastModifiedBy>pat</cp:lastModifiedBy>
  <cp:revision>21</cp:revision>
  <dcterms:created xsi:type="dcterms:W3CDTF">2007-05-24T16:54:15Z</dcterms:created>
  <dcterms:modified xsi:type="dcterms:W3CDTF">2015-08-17T08:53:10Z</dcterms:modified>
</cp:coreProperties>
</file>