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4CB7-D783-4434-BF86-437AEF9C4C4A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8D47-C017-41EB-9608-9DFAC88DCB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1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8D47-C017-41EB-9608-9DFAC88DCBE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46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8D47-C017-41EB-9608-9DFAC88DCBE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46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8D47-C017-41EB-9608-9DFAC88DCBE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46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56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0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5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24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0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15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96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88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38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77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20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B0A5-4B68-48E3-B68B-6D66DA2D05FD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8BE1-939E-402D-9F64-E157464A9E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04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55" y="1378918"/>
            <a:ext cx="7557025" cy="410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7812" y="1096162"/>
            <a:ext cx="1319885" cy="504930"/>
          </a:xfrm>
          <a:prstGeom prst="downArrow">
            <a:avLst>
              <a:gd name="adj1" fmla="val 100000"/>
              <a:gd name="adj2" fmla="val 42059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Panel View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03932" y="1359608"/>
            <a:ext cx="3312368" cy="411947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  <a:alpha val="8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4649486" y="1081450"/>
            <a:ext cx="1319885" cy="504930"/>
          </a:xfrm>
          <a:prstGeom prst="downArrow">
            <a:avLst>
              <a:gd name="adj1" fmla="val 100000"/>
              <a:gd name="adj2" fmla="val 42059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Browser View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4679072" y="1359608"/>
            <a:ext cx="4213408" cy="4119475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3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4"/>
          <a:stretch/>
        </p:blipFill>
        <p:spPr bwMode="auto">
          <a:xfrm>
            <a:off x="1043608" y="2290890"/>
            <a:ext cx="7557025" cy="16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841755" y="2972819"/>
            <a:ext cx="1086470" cy="216024"/>
          </a:xfrm>
          <a:custGeom>
            <a:avLst/>
            <a:gdLst>
              <a:gd name="connsiteX0" fmla="*/ 0 w 1080120"/>
              <a:gd name="connsiteY0" fmla="*/ 54006 h 216024"/>
              <a:gd name="connsiteX1" fmla="*/ 972108 w 1080120"/>
              <a:gd name="connsiteY1" fmla="*/ 54006 h 216024"/>
              <a:gd name="connsiteX2" fmla="*/ 972108 w 1080120"/>
              <a:gd name="connsiteY2" fmla="*/ 0 h 216024"/>
              <a:gd name="connsiteX3" fmla="*/ 1080120 w 1080120"/>
              <a:gd name="connsiteY3" fmla="*/ 108012 h 216024"/>
              <a:gd name="connsiteX4" fmla="*/ 972108 w 1080120"/>
              <a:gd name="connsiteY4" fmla="*/ 216024 h 216024"/>
              <a:gd name="connsiteX5" fmla="*/ 972108 w 1080120"/>
              <a:gd name="connsiteY5" fmla="*/ 162018 h 216024"/>
              <a:gd name="connsiteX6" fmla="*/ 0 w 1080120"/>
              <a:gd name="connsiteY6" fmla="*/ 162018 h 216024"/>
              <a:gd name="connsiteX7" fmla="*/ 0 w 1080120"/>
              <a:gd name="connsiteY7" fmla="*/ 54006 h 216024"/>
              <a:gd name="connsiteX0" fmla="*/ 0 w 1080120"/>
              <a:gd name="connsiteY0" fmla="*/ 98456 h 216024"/>
              <a:gd name="connsiteX1" fmla="*/ 972108 w 1080120"/>
              <a:gd name="connsiteY1" fmla="*/ 54006 h 216024"/>
              <a:gd name="connsiteX2" fmla="*/ 972108 w 1080120"/>
              <a:gd name="connsiteY2" fmla="*/ 0 h 216024"/>
              <a:gd name="connsiteX3" fmla="*/ 1080120 w 1080120"/>
              <a:gd name="connsiteY3" fmla="*/ 108012 h 216024"/>
              <a:gd name="connsiteX4" fmla="*/ 972108 w 1080120"/>
              <a:gd name="connsiteY4" fmla="*/ 216024 h 216024"/>
              <a:gd name="connsiteX5" fmla="*/ 972108 w 1080120"/>
              <a:gd name="connsiteY5" fmla="*/ 162018 h 216024"/>
              <a:gd name="connsiteX6" fmla="*/ 0 w 1080120"/>
              <a:gd name="connsiteY6" fmla="*/ 162018 h 216024"/>
              <a:gd name="connsiteX7" fmla="*/ 0 w 1080120"/>
              <a:gd name="connsiteY7" fmla="*/ 98456 h 216024"/>
              <a:gd name="connsiteX0" fmla="*/ 6350 w 1086470"/>
              <a:gd name="connsiteY0" fmla="*/ 98456 h 216024"/>
              <a:gd name="connsiteX1" fmla="*/ 978458 w 1086470"/>
              <a:gd name="connsiteY1" fmla="*/ 54006 h 216024"/>
              <a:gd name="connsiteX2" fmla="*/ 978458 w 1086470"/>
              <a:gd name="connsiteY2" fmla="*/ 0 h 216024"/>
              <a:gd name="connsiteX3" fmla="*/ 1086470 w 1086470"/>
              <a:gd name="connsiteY3" fmla="*/ 108012 h 216024"/>
              <a:gd name="connsiteX4" fmla="*/ 978458 w 1086470"/>
              <a:gd name="connsiteY4" fmla="*/ 216024 h 216024"/>
              <a:gd name="connsiteX5" fmla="*/ 978458 w 1086470"/>
              <a:gd name="connsiteY5" fmla="*/ 162018 h 216024"/>
              <a:gd name="connsiteX6" fmla="*/ 0 w 1086470"/>
              <a:gd name="connsiteY6" fmla="*/ 98518 h 216024"/>
              <a:gd name="connsiteX7" fmla="*/ 6350 w 1086470"/>
              <a:gd name="connsiteY7" fmla="*/ 98456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6470" h="216024">
                <a:moveTo>
                  <a:pt x="6350" y="98456"/>
                </a:moveTo>
                <a:lnTo>
                  <a:pt x="978458" y="54006"/>
                </a:lnTo>
                <a:lnTo>
                  <a:pt x="978458" y="0"/>
                </a:lnTo>
                <a:lnTo>
                  <a:pt x="1086470" y="108012"/>
                </a:lnTo>
                <a:lnTo>
                  <a:pt x="978458" y="216024"/>
                </a:lnTo>
                <a:lnTo>
                  <a:pt x="978458" y="162018"/>
                </a:lnTo>
                <a:lnTo>
                  <a:pt x="0" y="98518"/>
                </a:lnTo>
                <a:lnTo>
                  <a:pt x="6350" y="98456"/>
                </a:ln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7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586"/>
          <a:stretch/>
        </p:blipFill>
        <p:spPr bwMode="auto">
          <a:xfrm>
            <a:off x="1335455" y="1378918"/>
            <a:ext cx="3280845" cy="410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89959" y="1765009"/>
            <a:ext cx="1533774" cy="3518605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974723" y="1765009"/>
            <a:ext cx="1533774" cy="3518605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2780458" y="1459414"/>
            <a:ext cx="1071462" cy="204311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b="1" dirty="0" smtClean="0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Default repo</a:t>
            </a:r>
            <a:endParaRPr lang="en-SG" sz="1200" b="1" dirty="0">
              <a:solidFill>
                <a:srgbClr val="0070C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37" name="Straight Arrow Connector 36"/>
          <p:cNvCxnSpPr>
            <a:stCxn id="35" idx="1"/>
            <a:endCxn id="34" idx="3"/>
          </p:cNvCxnSpPr>
          <p:nvPr/>
        </p:nvCxnSpPr>
        <p:spPr>
          <a:xfrm flipH="1">
            <a:off x="2348988" y="1561570"/>
            <a:ext cx="431470" cy="102156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0476" y="1730578"/>
            <a:ext cx="3195397" cy="3570630"/>
          </a:xfrm>
          <a:prstGeom prst="rect">
            <a:avLst/>
          </a:prstGeom>
          <a:noFill/>
          <a:ln w="38100">
            <a:solidFill>
              <a:srgbClr val="00B050">
                <a:alpha val="69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2519772" y="5445224"/>
            <a:ext cx="756084" cy="204311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Panels</a:t>
            </a:r>
            <a:endParaRPr lang="en-SG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2699792" y="5157192"/>
            <a:ext cx="198022" cy="288032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87824" y="5157192"/>
            <a:ext cx="144016" cy="288032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88949" y="1604417"/>
            <a:ext cx="960039" cy="11861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4788024" y="3224689"/>
            <a:ext cx="756084" cy="204311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Board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55873" y="3326844"/>
            <a:ext cx="276162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06" y="1484784"/>
            <a:ext cx="409545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1208465"/>
            <a:ext cx="1080120" cy="238363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z="1400" dirty="0" smtClean="0">
                <a:solidFill>
                  <a:srgbClr val="7030A0"/>
                </a:solidFill>
              </a:rPr>
              <a:t>A panel</a:t>
            </a:r>
            <a:endParaRPr lang="en-SG" sz="1400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5776" y="1719111"/>
            <a:ext cx="418546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1680" y="1616955"/>
            <a:ext cx="756084" cy="204311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b="0" dirty="0" smtClean="0">
                <a:solidFill>
                  <a:srgbClr val="7030A0"/>
                </a:solidFill>
              </a:rPr>
              <a:t>filter</a:t>
            </a:r>
            <a:endParaRPr lang="en-SG" b="0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660337"/>
            <a:ext cx="1395047" cy="408623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b="0" dirty="0" smtClean="0">
                <a:solidFill>
                  <a:srgbClr val="7030A0"/>
                </a:solidFill>
              </a:rPr>
              <a:t>Issues cards matching the filter</a:t>
            </a:r>
            <a:endParaRPr lang="en-SG" b="0" dirty="0">
              <a:solidFill>
                <a:srgbClr val="7030A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555776" y="1973666"/>
            <a:ext cx="209273" cy="1815374"/>
          </a:xfrm>
          <a:prstGeom prst="leftBrace">
            <a:avLst/>
          </a:prstGeom>
          <a:ln w="28575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1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</Words>
  <Application>Microsoft Office PowerPoint</Application>
  <PresentationFormat>On-screen Show (4:3)</PresentationFormat>
  <Paragraphs>11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13</cp:revision>
  <dcterms:created xsi:type="dcterms:W3CDTF">2015-07-23T06:56:30Z</dcterms:created>
  <dcterms:modified xsi:type="dcterms:W3CDTF">2015-07-23T12:13:38Z</dcterms:modified>
</cp:coreProperties>
</file>