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E25A-3F24-C3BA-711E-D0252E75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59BF-8DEF-076C-2385-6F8D27CA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D060-A0B3-5961-5C8F-1187287E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897F-6B45-F69E-BC68-041E2B9F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2011-440B-D371-CA67-AECF681F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F21A-7EEB-949C-B07C-C4457E1E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077E-1418-B5A6-FED1-315D1D25B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814C-6B77-5048-2972-ADE95890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0317-8C1E-2131-E0C9-8B915A54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ADDC-B578-0CC5-B42A-211C68C1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ADBD-7FEA-A325-B76B-CA8F9845E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39EA6-B40B-5DAD-01C9-67533899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8399-AD55-778E-FF65-6A206BDA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EBF3-5D1F-961D-9B5C-6A61744E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FC4C-0E26-3985-6FD5-A99E45EB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A8D7-3F84-9F9C-2D89-91CA329E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1E1B-437E-0422-1B3D-23A265F8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B67F-0BF3-92C5-A65D-567028F8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876B-F8CF-B193-B522-44BC4DE1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2436-15E3-195B-F84D-8A3949F9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032A-4DDA-6903-9926-5C8B187A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0FEB4-FD25-ECE7-5640-4D98EE5A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5512-9B33-E49A-50AF-71A73835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6C7D-F00A-7733-5AAE-0F7BEF0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590E-E316-D83F-365F-0381F628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268-FEED-09BD-879A-21FE4BDD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2CFD-42EA-1A32-E561-014F325A6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041A-6ECD-8053-87BC-B5576D15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A2842-AC71-62BF-AA7D-E746131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E2D5-7E90-5FFB-477C-6A9FA03C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BDA0-8788-F670-B907-067C5F0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BD59-2E4B-16F8-6F5C-1E85BD89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C91A-4C08-2711-37AD-B1948ADE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383B-58E2-ED4F-F9C4-0EAD1A414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B8B2A-FCD8-1F8F-4453-BA69C86E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729B-C1CE-11B0-4C57-00E694456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9B78-8601-93C0-3180-D426A406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7217B-ADB5-029B-0EA3-47EE7245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B1443-3183-7A5B-4D01-5F6ABEAD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2560-9108-B506-3FC8-5FA542B7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DADDF-7046-1992-B39A-93C45479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65370-A416-8BE9-DA7F-2675EBD6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B0A4D-1A42-1C63-8106-E520C578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793A5-63BC-23CB-05F4-C4D5AA8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2A893-973D-58F9-1F5C-E2C7E24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C704-B5BD-DBC6-F17D-FC71F4A0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B245-FB55-4A79-1255-58ACE55B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F1B2-4E1C-2EFB-404B-F567DC04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B4B94-6211-1E2B-F3E9-82EF6B01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1E2CC-57E7-C18E-8CC2-A97F228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2AD4-A4E3-65B5-4429-49793C4C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D0D1-A4EF-2ADA-5B70-7C1F6254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3AD7-E475-93E0-BB5B-B477F3F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D1703-85C7-1AF3-7504-1B77443F8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A8BB-BA15-7D85-EA9A-7A9ADDEA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634C-3141-2B1F-DB94-9D19415D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6789-64AB-67F0-85CB-3660829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E1009-4B78-C1A8-36CF-F5F8D92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5F48E-904A-21F2-83CB-034F6F83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264D-78A9-A54F-5C74-83FED5C8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89C3-BE4F-6516-063B-43462A936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A2709-E413-4443-983E-81EF9C7B549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ABA4-5F58-2D8B-AECD-87C610146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A27B-EB19-C185-3321-006A20C1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BFED8-0345-4A9A-BC7C-28CB4E95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118A-7AD8-7082-456A-96780990D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Employee Attrition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4F5F-EA57-3E6C-A944-528040133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Comprehensive Insights into Employee Retention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0A9A-B758-EC09-3DF1-06A8A7713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6E831-203E-3316-DD9A-FC9301ACA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dashboard provides detailed analysis and visual insights into employee attrition trends across various departments and roles within an organization.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enables HR and management to identify key drivers of attrition, helping to implement data-driven retention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D758-DCD2-0023-34C5-CCA9BA334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1935804"/>
            <a:ext cx="9144000" cy="23620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Features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DB9A9-C8A9-E4CC-254B-221602DFE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Filters</a:t>
            </a:r>
            <a:r>
              <a:rPr lang="en-US" dirty="0"/>
              <a:t>: Allows users to explore data by department, role, and other dimensions.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Attrition Insights</a:t>
            </a:r>
            <a:r>
              <a:rPr lang="en-US" dirty="0"/>
              <a:t>: Displays key metrics such as overall attrition rate, employee tenure, and performance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Employee Segmentation</a:t>
            </a:r>
            <a:r>
              <a:rPr lang="en-US" dirty="0"/>
              <a:t>: Highlights high-risk employee groups based on predictive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Export Functionality</a:t>
            </a:r>
            <a:r>
              <a:rPr lang="en-US" dirty="0"/>
              <a:t>: Export filtered data for external analysis or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B66-46A5-EE9D-9993-BE95B75A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15" y="681037"/>
            <a:ext cx="10515600" cy="1325563"/>
          </a:xfrm>
        </p:spPr>
        <p:txBody>
          <a:bodyPr/>
          <a:lstStyle/>
          <a:p>
            <a:r>
              <a:rPr lang="en-US" b="1" dirty="0"/>
              <a:t>Data Analysis &amp;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C811-4A8F-8036-7D00-32291903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Attrition Rates</a:t>
            </a:r>
            <a:r>
              <a:rPr lang="en-US" dirty="0"/>
              <a:t>: Analyze overall attrition percentage and how it varies by department.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Factors</a:t>
            </a:r>
            <a:r>
              <a:rPr lang="en-US" dirty="0"/>
              <a:t>: Examine the relationship between job satisfaction, pay, and attrition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Predictive Analysis</a:t>
            </a:r>
            <a:r>
              <a:rPr lang="en-US" dirty="0"/>
              <a:t>: Forecast future attrition trends based on historical data and predictive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Actionable Insights</a:t>
            </a:r>
            <a:r>
              <a:rPr lang="en-US" dirty="0"/>
              <a:t>: Identify potential areas for improving retention (e.g., higher salaries, better career development opportunities).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58E-C1EA-BE30-6273-DC3D1665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8E8A-761A-85F7-49A3-CA2A7F216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Employee Attrition Dashboard provides a powerful tool for understanding and mitigating workforce attrition.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insights from this dashboard can help HR and management teams develop targeted retention strategies, saving costs associated with turnover and improving overall employee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9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Employee Attrition Dashboard Analysis</vt:lpstr>
      <vt:lpstr>Project Overview </vt:lpstr>
      <vt:lpstr>Dashboard Features  </vt:lpstr>
      <vt:lpstr>Data Analysis &amp; Insights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Golden Pacific</dc:creator>
  <cp:lastModifiedBy>Golden Pacific</cp:lastModifiedBy>
  <cp:revision>1</cp:revision>
  <dcterms:created xsi:type="dcterms:W3CDTF">2024-10-25T16:23:32Z</dcterms:created>
  <dcterms:modified xsi:type="dcterms:W3CDTF">2024-10-25T16:56:25Z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2024-10-25T16:56:11Z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b92d7500-a05d-42bf-809b-d43db4d13973</vt:lpwstr>
  </property>
  <property fmtid="{D5CDD505-2E9C-101B-9397-08002B2CF9AE}" pid="7" name="MSIP_Label_defa4170-0d19-0005-0004-bc88714345d2_ActionId">
    <vt:lpwstr>dbdf119a-b934-4f61-bcf9-0e5388845a36</vt:lpwstr>
  </property>
  <property fmtid="{D5CDD505-2E9C-101B-9397-08002B2CF9AE}" pid="8" name="MSIP_Label_defa4170-0d19-0005-0004-bc88714345d2_ContentBits">
    <vt:lpwstr>0</vt:lpwstr>
  </property>
</Properties>
</file>