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341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B351BB7B-E538-4CD4-A462-944482D28D44}" type="slidenum">
              <a:rPr lang="en-IN" smtClean="0"/>
              <a:t>‹#›</a:t>
            </a:fld>
            <a:endParaRPr lang="en-IN"/>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IN"/>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96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B351BB7B-E538-4CD4-A462-944482D28D44}" type="slidenum">
              <a:rPr lang="en-IN" smtClean="0"/>
              <a:t>‹#›</a:t>
            </a:fld>
            <a:endParaRPr lang="en-IN"/>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IN"/>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57794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endParaRPr lang="en-IN"/>
          </a:p>
        </p:txBody>
      </p:sp>
      <p:sp>
        <p:nvSpPr>
          <p:cNvPr id="17" name="Rectangle 16">
            <a:extLst>
              <a:ext uri="{FF2B5EF4-FFF2-40B4-BE49-F238E27FC236}">
                <a16:creationId xmlns:a16="http://schemas.microsoft.com/office/drawing/2014/main" id="{D5896335-CC4F-4D72-23F0-F7FBFA640021}"/>
              </a:ext>
            </a:extLst>
          </p:cNvPr>
          <p:cNvSpPr/>
          <p:nvPr/>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4915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endParaRPr lang="en-IN"/>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09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B351BB7B-E538-4CD4-A462-944482D28D44}" type="slidenum">
              <a:rPr lang="en-IN" smtClean="0"/>
              <a:t>‹#›</a:t>
            </a:fld>
            <a:endParaRPr lang="en-IN"/>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endParaRPr lang="en-IN"/>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15346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7172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endParaRPr lang="en-IN"/>
          </a:p>
        </p:txBody>
      </p:sp>
    </p:spTree>
    <p:extLst>
      <p:ext uri="{BB962C8B-B14F-4D97-AF65-F5344CB8AC3E}">
        <p14:creationId xmlns:p14="http://schemas.microsoft.com/office/powerpoint/2010/main" val="3547179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endParaRPr lang="en-IN"/>
          </a:p>
        </p:txBody>
      </p:sp>
    </p:spTree>
    <p:extLst>
      <p:ext uri="{BB962C8B-B14F-4D97-AF65-F5344CB8AC3E}">
        <p14:creationId xmlns:p14="http://schemas.microsoft.com/office/powerpoint/2010/main" val="959369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endParaRPr lang="en-IN"/>
          </a:p>
        </p:txBody>
      </p:sp>
    </p:spTree>
    <p:extLst>
      <p:ext uri="{BB962C8B-B14F-4D97-AF65-F5344CB8AC3E}">
        <p14:creationId xmlns:p14="http://schemas.microsoft.com/office/powerpoint/2010/main" val="55487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endParaRPr lang="en-IN"/>
          </a:p>
        </p:txBody>
      </p:sp>
    </p:spTree>
    <p:extLst>
      <p:ext uri="{BB962C8B-B14F-4D97-AF65-F5344CB8AC3E}">
        <p14:creationId xmlns:p14="http://schemas.microsoft.com/office/powerpoint/2010/main" val="353631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endParaRPr lang="en-IN"/>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458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490E-3A69-93F0-F07C-DB4B70F2F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C7DFE3-3351-5426-657B-91BB11584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2B2DB6-8164-11F0-B725-80B11B8B09A8}"/>
              </a:ext>
            </a:extLst>
          </p:cNvPr>
          <p:cNvSpPr>
            <a:spLocks noGrp="1"/>
          </p:cNvSpPr>
          <p:nvPr>
            <p:ph type="dt" sz="half" idx="10"/>
          </p:nvPr>
        </p:nvSpPr>
        <p:spPr/>
        <p:txBody>
          <a:bodyPr/>
          <a:lstStyle/>
          <a:p>
            <a:fld id="{542CAC58-C99D-4EFB-B426-5B924F4FFCBB}" type="datetimeFigureOut">
              <a:rPr lang="en-IN" smtClean="0"/>
              <a:t>19-02-2025</a:t>
            </a:fld>
            <a:endParaRPr lang="en-IN"/>
          </a:p>
        </p:txBody>
      </p:sp>
      <p:sp>
        <p:nvSpPr>
          <p:cNvPr id="5" name="Footer Placeholder 4">
            <a:extLst>
              <a:ext uri="{FF2B5EF4-FFF2-40B4-BE49-F238E27FC236}">
                <a16:creationId xmlns:a16="http://schemas.microsoft.com/office/drawing/2014/main" id="{AE36E0AF-9C9D-46FC-BAEF-B9B921DDE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D5E10-F551-D939-E56A-394BB4699BCB}"/>
              </a:ext>
            </a:extLst>
          </p:cNvPr>
          <p:cNvSpPr>
            <a:spLocks noGrp="1"/>
          </p:cNvSpPr>
          <p:nvPr>
            <p:ph type="sldNum" sz="quarter" idx="12"/>
          </p:nvPr>
        </p:nvSpPr>
        <p:spPr/>
        <p:txBody>
          <a:bodyPr/>
          <a:lstStyle/>
          <a:p>
            <a:fld id="{B351BB7B-E538-4CD4-A462-944482D28D44}" type="slidenum">
              <a:rPr lang="en-IN" smtClean="0"/>
              <a:t>‹#›</a:t>
            </a:fld>
            <a:endParaRPr lang="en-IN"/>
          </a:p>
        </p:txBody>
      </p:sp>
    </p:spTree>
    <p:extLst>
      <p:ext uri="{BB962C8B-B14F-4D97-AF65-F5344CB8AC3E}">
        <p14:creationId xmlns:p14="http://schemas.microsoft.com/office/powerpoint/2010/main" val="56594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B351BB7B-E538-4CD4-A462-944482D28D44}" type="slidenum">
              <a:rPr lang="en-IN" smtClean="0"/>
              <a:t>‹#›</a:t>
            </a:fld>
            <a:endParaRPr lang="en-IN"/>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endParaRPr lang="en-IN"/>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22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520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endParaRPr lang="en-IN"/>
          </a:p>
        </p:txBody>
      </p:sp>
    </p:spTree>
    <p:extLst>
      <p:ext uri="{BB962C8B-B14F-4D97-AF65-F5344CB8AC3E}">
        <p14:creationId xmlns:p14="http://schemas.microsoft.com/office/powerpoint/2010/main" val="203133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endParaRPr lang="en-IN"/>
          </a:p>
        </p:txBody>
      </p:sp>
    </p:spTree>
    <p:extLst>
      <p:ext uri="{BB962C8B-B14F-4D97-AF65-F5344CB8AC3E}">
        <p14:creationId xmlns:p14="http://schemas.microsoft.com/office/powerpoint/2010/main" val="35488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B351BB7B-E538-4CD4-A462-944482D28D44}" type="slidenum">
              <a:rPr lang="en-IN" smtClean="0"/>
              <a:t>‹#›</a:t>
            </a:fld>
            <a:endParaRPr lang="en-IN"/>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endParaRPr lang="en-IN"/>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28653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B351BB7B-E538-4CD4-A462-944482D28D44}" type="slidenum">
              <a:rPr lang="en-IN" smtClean="0"/>
              <a:t>‹#›</a:t>
            </a:fld>
            <a:endParaRPr lang="en-IN"/>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IN"/>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71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B351BB7B-E538-4CD4-A462-944482D28D44}" type="slidenum">
              <a:rPr lang="en-IN" smtClean="0"/>
              <a:t>‹#›</a:t>
            </a:fld>
            <a:endParaRPr lang="en-IN"/>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IN"/>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58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B351BB7B-E538-4CD4-A462-944482D28D44}" type="slidenum">
              <a:rPr lang="en-IN" smtClean="0"/>
              <a:t>‹#›</a:t>
            </a:fld>
            <a:endParaRPr lang="en-IN"/>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endParaRPr lang="en-IN"/>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171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ubaas/ImageStegnography"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openclipart.org/detail/100867/generic-chip" TargetMode="External"/><Relationship Id="rId3" Type="http://schemas.openxmlformats.org/officeDocument/2006/relationships/hyperlink" Target="https://codewith.mu/es/tutorials/1.1/"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hyperlink" Target="https://medium.com/@robert_mcbryde/pycharm-setup-a2f87a810dc1" TargetMode="External"/><Relationship Id="rId10" Type="http://schemas.openxmlformats.org/officeDocument/2006/relationships/hyperlink" Target="https://iconscout.com/illustrations/software-engineer" TargetMode="External"/><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7507-60C2-AEF2-0045-73F0C4B46B80}"/>
              </a:ext>
            </a:extLst>
          </p:cNvPr>
          <p:cNvSpPr>
            <a:spLocks noGrp="1"/>
          </p:cNvSpPr>
          <p:nvPr>
            <p:ph type="ctrTitle"/>
          </p:nvPr>
        </p:nvSpPr>
        <p:spPr/>
        <p:txBody>
          <a:bodyPr/>
          <a:lstStyle/>
          <a:p>
            <a:r>
              <a:rPr lang="en-US" dirty="0"/>
              <a:t>Image Steganography </a:t>
            </a:r>
            <a:endParaRPr lang="en-IN" dirty="0"/>
          </a:p>
        </p:txBody>
      </p:sp>
      <p:sp>
        <p:nvSpPr>
          <p:cNvPr id="3" name="Subtitle 2">
            <a:extLst>
              <a:ext uri="{FF2B5EF4-FFF2-40B4-BE49-F238E27FC236}">
                <a16:creationId xmlns:a16="http://schemas.microsoft.com/office/drawing/2014/main" id="{DC0BC6F6-A99B-4FC4-755B-EF5FFBBED02A}"/>
              </a:ext>
            </a:extLst>
          </p:cNvPr>
          <p:cNvSpPr>
            <a:spLocks noGrp="1"/>
          </p:cNvSpPr>
          <p:nvPr>
            <p:ph type="subTitle" idx="1"/>
          </p:nvPr>
        </p:nvSpPr>
        <p:spPr/>
        <p:txBody>
          <a:bodyPr/>
          <a:lstStyle/>
          <a:p>
            <a:r>
              <a:rPr lang="en-US" dirty="0"/>
              <a:t>Image Steganography software application</a:t>
            </a:r>
          </a:p>
          <a:p>
            <a:r>
              <a:rPr lang="en-US" dirty="0"/>
              <a:t>By</a:t>
            </a:r>
          </a:p>
          <a:p>
            <a:r>
              <a:rPr lang="en-US" dirty="0"/>
              <a:t>ShubaaShree T</a:t>
            </a:r>
          </a:p>
          <a:p>
            <a:r>
              <a:rPr lang="en-US" dirty="0"/>
              <a:t>Computer Science Department, </a:t>
            </a:r>
            <a:r>
              <a:rPr lang="en-US" dirty="0" err="1"/>
              <a:t>Avinashilingam</a:t>
            </a:r>
            <a:r>
              <a:rPr lang="en-US" dirty="0"/>
              <a:t> university </a:t>
            </a:r>
            <a:endParaRPr lang="en-IN" dirty="0"/>
          </a:p>
        </p:txBody>
      </p:sp>
    </p:spTree>
    <p:extLst>
      <p:ext uri="{BB962C8B-B14F-4D97-AF65-F5344CB8AC3E}">
        <p14:creationId xmlns:p14="http://schemas.microsoft.com/office/powerpoint/2010/main" val="4050953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5ACAE-6AFC-632F-3DB0-041186BCB0E4}"/>
              </a:ext>
            </a:extLst>
          </p:cNvPr>
          <p:cNvSpPr>
            <a:spLocks noGrp="1"/>
          </p:cNvSpPr>
          <p:nvPr>
            <p:ph type="body" sz="quarter" idx="12"/>
          </p:nvPr>
        </p:nvSpPr>
        <p:spPr/>
        <p:txBody>
          <a:bodyPr/>
          <a:lstStyle/>
          <a:p>
            <a:r>
              <a:rPr lang="en-US" dirty="0"/>
              <a:t>This project successfully implements image-based steganography, allowing users to securely hide and reveal messages within images using a software Application . It supports encryption with passwords, multiple image formats, and error handling for a user-friendly experience. </a:t>
            </a:r>
            <a:endParaRPr lang="en-IN" dirty="0"/>
          </a:p>
        </p:txBody>
      </p:sp>
      <p:sp>
        <p:nvSpPr>
          <p:cNvPr id="4" name="Title 3">
            <a:extLst>
              <a:ext uri="{FF2B5EF4-FFF2-40B4-BE49-F238E27FC236}">
                <a16:creationId xmlns:a16="http://schemas.microsoft.com/office/drawing/2014/main" id="{227E7D6A-8E18-5C92-F82E-AD07B49429AD}"/>
              </a:ext>
            </a:extLst>
          </p:cNvPr>
          <p:cNvSpPr>
            <a:spLocks noGrp="1"/>
          </p:cNvSpPr>
          <p:nvPr>
            <p:ph type="title"/>
          </p:nvPr>
        </p:nvSpPr>
        <p:spPr>
          <a:xfrm>
            <a:off x="4116324" y="609600"/>
            <a:ext cx="4634386" cy="530352"/>
          </a:xfrm>
        </p:spPr>
        <p:txBody>
          <a:bodyPr/>
          <a:lstStyle/>
          <a:p>
            <a:r>
              <a:rPr lang="en-US" dirty="0"/>
              <a:t>Conclusion</a:t>
            </a:r>
            <a:endParaRPr lang="en-IN" dirty="0"/>
          </a:p>
        </p:txBody>
      </p:sp>
    </p:spTree>
    <p:extLst>
      <p:ext uri="{BB962C8B-B14F-4D97-AF65-F5344CB8AC3E}">
        <p14:creationId xmlns:p14="http://schemas.microsoft.com/office/powerpoint/2010/main" val="113563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8031D-0D4C-A98E-48B4-A379F7D28010}"/>
              </a:ext>
            </a:extLst>
          </p:cNvPr>
          <p:cNvSpPr>
            <a:spLocks noGrp="1"/>
          </p:cNvSpPr>
          <p:nvPr>
            <p:ph type="title"/>
          </p:nvPr>
        </p:nvSpPr>
        <p:spPr/>
        <p:txBody>
          <a:bodyPr/>
          <a:lstStyle/>
          <a:p>
            <a:r>
              <a:rPr lang="en-US" dirty="0"/>
              <a:t>Git-hub</a:t>
            </a:r>
            <a:endParaRPr lang="en-IN" dirty="0"/>
          </a:p>
        </p:txBody>
      </p:sp>
      <p:sp>
        <p:nvSpPr>
          <p:cNvPr id="5" name="Text Placeholder 4">
            <a:extLst>
              <a:ext uri="{FF2B5EF4-FFF2-40B4-BE49-F238E27FC236}">
                <a16:creationId xmlns:a16="http://schemas.microsoft.com/office/drawing/2014/main" id="{B84488BA-CF93-135D-C25C-12B83FE89B95}"/>
              </a:ext>
            </a:extLst>
          </p:cNvPr>
          <p:cNvSpPr>
            <a:spLocks noGrp="1"/>
          </p:cNvSpPr>
          <p:nvPr>
            <p:ph type="body" sz="quarter" idx="14"/>
          </p:nvPr>
        </p:nvSpPr>
        <p:spPr/>
        <p:txBody>
          <a:bodyPr/>
          <a:lstStyle/>
          <a:p>
            <a:r>
              <a:rPr lang="en-IN" dirty="0">
                <a:hlinkClick r:id="rId2"/>
              </a:rPr>
              <a:t>https://github.com/Hubaas/ImageStegnography</a:t>
            </a:r>
            <a:endParaRPr lang="en-IN" dirty="0"/>
          </a:p>
        </p:txBody>
      </p:sp>
    </p:spTree>
    <p:extLst>
      <p:ext uri="{BB962C8B-B14F-4D97-AF65-F5344CB8AC3E}">
        <p14:creationId xmlns:p14="http://schemas.microsoft.com/office/powerpoint/2010/main" val="251446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1C42297-2497-EB85-057E-B839293A431D}"/>
              </a:ext>
            </a:extLst>
          </p:cNvPr>
          <p:cNvSpPr>
            <a:spLocks noGrp="1"/>
          </p:cNvSpPr>
          <p:nvPr>
            <p:ph type="ctrTitle"/>
          </p:nvPr>
        </p:nvSpPr>
        <p:spPr/>
        <p:txBody>
          <a:bodyPr/>
          <a:lstStyle/>
          <a:p>
            <a:r>
              <a:rPr lang="en-US" dirty="0"/>
              <a:t>Future Scope</a:t>
            </a:r>
            <a:endParaRPr lang="en-IN" dirty="0"/>
          </a:p>
        </p:txBody>
      </p:sp>
      <p:sp>
        <p:nvSpPr>
          <p:cNvPr id="7" name="Subtitle 6">
            <a:extLst>
              <a:ext uri="{FF2B5EF4-FFF2-40B4-BE49-F238E27FC236}">
                <a16:creationId xmlns:a16="http://schemas.microsoft.com/office/drawing/2014/main" id="{9275AA51-CD7A-2946-5648-1AB566893A26}"/>
              </a:ext>
            </a:extLst>
          </p:cNvPr>
          <p:cNvSpPr>
            <a:spLocks noGrp="1"/>
          </p:cNvSpPr>
          <p:nvPr>
            <p:ph type="subTitle" idx="1"/>
          </p:nvPr>
        </p:nvSpPr>
        <p:spPr/>
        <p:txBody>
          <a:bodyPr/>
          <a:lstStyle/>
          <a:p>
            <a:r>
              <a:rPr lang="en-US" dirty="0"/>
              <a:t>Future improvements can include stronger encryption, enhanced UI, and broader file format support for increased security and usability.</a:t>
            </a:r>
            <a:endParaRPr lang="en-IN" dirty="0"/>
          </a:p>
        </p:txBody>
      </p:sp>
    </p:spTree>
    <p:extLst>
      <p:ext uri="{BB962C8B-B14F-4D97-AF65-F5344CB8AC3E}">
        <p14:creationId xmlns:p14="http://schemas.microsoft.com/office/powerpoint/2010/main" val="385250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B0CEEA-1C46-9B58-103D-AB7C21D1ED6D}"/>
              </a:ext>
            </a:extLst>
          </p:cNvPr>
          <p:cNvSpPr>
            <a:spLocks noGrp="1"/>
          </p:cNvSpPr>
          <p:nvPr>
            <p:ph type="title"/>
          </p:nvPr>
        </p:nvSpPr>
        <p:spPr/>
        <p:txBody>
          <a:bodyPr/>
          <a:lstStyle/>
          <a:p>
            <a:r>
              <a:rPr lang="en-US" dirty="0"/>
              <a:t>Outline</a:t>
            </a:r>
            <a:endParaRPr lang="en-IN" dirty="0"/>
          </a:p>
        </p:txBody>
      </p:sp>
      <p:sp>
        <p:nvSpPr>
          <p:cNvPr id="7" name="Content Placeholder 6">
            <a:extLst>
              <a:ext uri="{FF2B5EF4-FFF2-40B4-BE49-F238E27FC236}">
                <a16:creationId xmlns:a16="http://schemas.microsoft.com/office/drawing/2014/main" id="{7F354824-DC63-49AC-E1A5-649296A73133}"/>
              </a:ext>
            </a:extLst>
          </p:cNvPr>
          <p:cNvSpPr>
            <a:spLocks noGrp="1"/>
          </p:cNvSpPr>
          <p:nvPr>
            <p:ph idx="1"/>
          </p:nvPr>
        </p:nvSpPr>
        <p:spPr/>
        <p:txBody>
          <a:bodyPr/>
          <a:lstStyle/>
          <a:p>
            <a:pPr>
              <a:lnSpc>
                <a:spcPct val="100000"/>
              </a:lnSpc>
            </a:pPr>
            <a:r>
              <a:rPr lang="en-US" sz="2800" b="1" dirty="0"/>
              <a:t>Problem statement</a:t>
            </a:r>
          </a:p>
          <a:p>
            <a:pPr>
              <a:lnSpc>
                <a:spcPct val="100000"/>
              </a:lnSpc>
            </a:pPr>
            <a:r>
              <a:rPr lang="en-US" sz="2800" b="1" dirty="0"/>
              <a:t>Technology used </a:t>
            </a:r>
          </a:p>
          <a:p>
            <a:pPr>
              <a:lnSpc>
                <a:spcPct val="100000"/>
              </a:lnSpc>
            </a:pPr>
            <a:r>
              <a:rPr lang="en-US" sz="2800" b="1" dirty="0"/>
              <a:t>Wow factor</a:t>
            </a:r>
          </a:p>
          <a:p>
            <a:pPr>
              <a:lnSpc>
                <a:spcPct val="100000"/>
              </a:lnSpc>
            </a:pPr>
            <a:r>
              <a:rPr lang="en-US" sz="2800" b="1" dirty="0"/>
              <a:t>End users</a:t>
            </a:r>
          </a:p>
          <a:p>
            <a:pPr>
              <a:lnSpc>
                <a:spcPct val="100000"/>
              </a:lnSpc>
            </a:pPr>
            <a:r>
              <a:rPr lang="en-US" sz="2800" b="1" dirty="0"/>
              <a:t>Result</a:t>
            </a:r>
          </a:p>
          <a:p>
            <a:pPr>
              <a:lnSpc>
                <a:spcPct val="100000"/>
              </a:lnSpc>
            </a:pPr>
            <a:r>
              <a:rPr lang="en-US" sz="2800" b="1" dirty="0"/>
              <a:t>Conclusion</a:t>
            </a:r>
          </a:p>
          <a:p>
            <a:pPr>
              <a:lnSpc>
                <a:spcPct val="100000"/>
              </a:lnSpc>
            </a:pPr>
            <a:r>
              <a:rPr lang="en-US" sz="2800" b="1" dirty="0"/>
              <a:t>Git-hub link</a:t>
            </a:r>
          </a:p>
          <a:p>
            <a:pPr>
              <a:lnSpc>
                <a:spcPct val="100000"/>
              </a:lnSpc>
            </a:pPr>
            <a:r>
              <a:rPr lang="en-US" sz="2800" b="1" dirty="0"/>
              <a:t>Future scope</a:t>
            </a:r>
            <a:endParaRPr lang="en-IN" sz="2800" b="1" dirty="0"/>
          </a:p>
        </p:txBody>
      </p:sp>
    </p:spTree>
    <p:extLst>
      <p:ext uri="{BB962C8B-B14F-4D97-AF65-F5344CB8AC3E}">
        <p14:creationId xmlns:p14="http://schemas.microsoft.com/office/powerpoint/2010/main" val="98635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D664-B8E1-F2BC-5BEC-9768585174B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2EFCEE4-0AB8-3941-F5C8-A23DF37E930C}"/>
              </a:ext>
            </a:extLst>
          </p:cNvPr>
          <p:cNvSpPr>
            <a:spLocks noGrp="1"/>
          </p:cNvSpPr>
          <p:nvPr>
            <p:ph idx="1"/>
          </p:nvPr>
        </p:nvSpPr>
        <p:spPr>
          <a:xfrm>
            <a:off x="1295399" y="2816352"/>
            <a:ext cx="4682613" cy="3364992"/>
          </a:xfrm>
        </p:spPr>
        <p:txBody>
          <a:bodyPr/>
          <a:lstStyle/>
          <a:p>
            <a:pPr algn="just"/>
            <a:r>
              <a:rPr lang="en-US" dirty="0"/>
              <a:t>To create the Software based application for  hiding  the secret message in the image and extracting the secret message in the image through encoding and decoding the messages through password by steganography</a:t>
            </a:r>
            <a:endParaRPr lang="en-IN" dirty="0"/>
          </a:p>
        </p:txBody>
      </p:sp>
      <p:pic>
        <p:nvPicPr>
          <p:cNvPr id="8" name="Picture Placeholder 7">
            <a:extLst>
              <a:ext uri="{FF2B5EF4-FFF2-40B4-BE49-F238E27FC236}">
                <a16:creationId xmlns:a16="http://schemas.microsoft.com/office/drawing/2014/main" id="{7C389FA4-61F0-61CC-1476-D34121EC62B6}"/>
              </a:ext>
            </a:extLst>
          </p:cNvPr>
          <p:cNvPicPr>
            <a:picLocks noGrp="1" noChangeAspect="1"/>
          </p:cNvPicPr>
          <p:nvPr>
            <p:ph type="pic" sz="quarter" idx="13"/>
          </p:nvPr>
        </p:nvPicPr>
        <p:blipFill>
          <a:blip r:embed="rId2"/>
          <a:srcRect l="871" t="1497" r="2268" b="1640"/>
          <a:stretch/>
        </p:blipFill>
        <p:spPr>
          <a:xfrm>
            <a:off x="7256205" y="1403561"/>
            <a:ext cx="4277033" cy="36667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30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F7C3-FAE0-452B-3055-0A4EB62A8B1C}"/>
              </a:ext>
            </a:extLst>
          </p:cNvPr>
          <p:cNvSpPr>
            <a:spLocks noGrp="1"/>
          </p:cNvSpPr>
          <p:nvPr>
            <p:ph type="title"/>
          </p:nvPr>
        </p:nvSpPr>
        <p:spPr>
          <a:xfrm>
            <a:off x="807720" y="4014216"/>
            <a:ext cx="5099304" cy="1828800"/>
          </a:xfrm>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E843EFA-A686-45AD-1C9C-8BF2D0306449}"/>
              </a:ext>
            </a:extLst>
          </p:cNvPr>
          <p:cNvSpPr>
            <a:spLocks noGrp="1"/>
          </p:cNvSpPr>
          <p:nvPr>
            <p:ph type="body" idx="1"/>
          </p:nvPr>
        </p:nvSpPr>
        <p:spPr/>
        <p:txBody>
          <a:bodyPr/>
          <a:lstStyle/>
          <a:p>
            <a:r>
              <a:rPr lang="en-US" dirty="0" err="1"/>
              <a:t>Pycharm</a:t>
            </a:r>
            <a:endParaRPr lang="en-IN" dirty="0"/>
          </a:p>
        </p:txBody>
      </p:sp>
      <p:sp>
        <p:nvSpPr>
          <p:cNvPr id="4" name="Content Placeholder 3">
            <a:extLst>
              <a:ext uri="{FF2B5EF4-FFF2-40B4-BE49-F238E27FC236}">
                <a16:creationId xmlns:a16="http://schemas.microsoft.com/office/drawing/2014/main" id="{40E61CA4-4D1E-A73F-89A9-9267C527CE19}"/>
              </a:ext>
            </a:extLst>
          </p:cNvPr>
          <p:cNvSpPr>
            <a:spLocks noGrp="1"/>
          </p:cNvSpPr>
          <p:nvPr>
            <p:ph sz="half" idx="2"/>
          </p:nvPr>
        </p:nvSpPr>
        <p:spPr/>
        <p:txBody>
          <a:bodyPr/>
          <a:lstStyle/>
          <a:p>
            <a:r>
              <a:rPr lang="en-US" b="0" i="0" dirty="0">
                <a:solidFill>
                  <a:srgbClr val="46464A"/>
                </a:solidFill>
                <a:effectLst/>
                <a:latin typeface="Inter"/>
              </a:rPr>
              <a:t>PyCharm is an integrated development environment (IDE) used for programming in Python.</a:t>
            </a:r>
            <a:endParaRPr lang="en-IN" dirty="0"/>
          </a:p>
        </p:txBody>
      </p:sp>
      <p:sp>
        <p:nvSpPr>
          <p:cNvPr id="5" name="Text Placeholder 4">
            <a:extLst>
              <a:ext uri="{FF2B5EF4-FFF2-40B4-BE49-F238E27FC236}">
                <a16:creationId xmlns:a16="http://schemas.microsoft.com/office/drawing/2014/main" id="{DA9D226C-19CD-9AB5-8486-FA18EF345DD8}"/>
              </a:ext>
            </a:extLst>
          </p:cNvPr>
          <p:cNvSpPr>
            <a:spLocks noGrp="1"/>
          </p:cNvSpPr>
          <p:nvPr>
            <p:ph type="body" sz="quarter" idx="3"/>
          </p:nvPr>
        </p:nvSpPr>
        <p:spPr>
          <a:xfrm>
            <a:off x="7348728" y="2061972"/>
            <a:ext cx="4114800" cy="347472"/>
          </a:xfrm>
        </p:spPr>
        <p:txBody>
          <a:bodyPr/>
          <a:lstStyle/>
          <a:p>
            <a:r>
              <a:rPr lang="en-US" dirty="0"/>
              <a:t>Python</a:t>
            </a:r>
            <a:endParaRPr lang="en-IN" dirty="0"/>
          </a:p>
        </p:txBody>
      </p:sp>
      <p:sp>
        <p:nvSpPr>
          <p:cNvPr id="6" name="Content Placeholder 5">
            <a:extLst>
              <a:ext uri="{FF2B5EF4-FFF2-40B4-BE49-F238E27FC236}">
                <a16:creationId xmlns:a16="http://schemas.microsoft.com/office/drawing/2014/main" id="{F8560776-48B9-9E28-2929-A658E5587C5F}"/>
              </a:ext>
            </a:extLst>
          </p:cNvPr>
          <p:cNvSpPr>
            <a:spLocks noGrp="1"/>
          </p:cNvSpPr>
          <p:nvPr>
            <p:ph sz="quarter" idx="4"/>
          </p:nvPr>
        </p:nvSpPr>
        <p:spPr>
          <a:xfrm>
            <a:off x="7348728" y="2510028"/>
            <a:ext cx="3886200" cy="1179576"/>
          </a:xfrm>
        </p:spPr>
        <p:txBody>
          <a:bodyPr/>
          <a:lstStyle/>
          <a:p>
            <a:r>
              <a:rPr lang="en-US" b="0" i="0" dirty="0">
                <a:solidFill>
                  <a:srgbClr val="46464A"/>
                </a:solidFill>
                <a:effectLst/>
                <a:latin typeface="Inter"/>
              </a:rPr>
              <a:t>Python is a high-level, general-purpose programming language. Its design philosophy emphasizes code readability with the use of significant indentation.</a:t>
            </a:r>
            <a:endParaRPr lang="en-IN" dirty="0"/>
          </a:p>
        </p:txBody>
      </p:sp>
      <p:pic>
        <p:nvPicPr>
          <p:cNvPr id="14" name="Picture Placeholder 13">
            <a:extLst>
              <a:ext uri="{FF2B5EF4-FFF2-40B4-BE49-F238E27FC236}">
                <a16:creationId xmlns:a16="http://schemas.microsoft.com/office/drawing/2014/main" id="{B510D018-BE83-4900-5862-B78253CC5D59}"/>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463" r="19672"/>
          <a:stretch/>
        </p:blipFill>
        <p:spPr>
          <a:xfrm>
            <a:off x="1493522" y="612648"/>
            <a:ext cx="3200400" cy="3430634"/>
          </a:xfrm>
        </p:spPr>
      </p:pic>
      <p:sp>
        <p:nvSpPr>
          <p:cNvPr id="8" name="Text Placeholder 7">
            <a:extLst>
              <a:ext uri="{FF2B5EF4-FFF2-40B4-BE49-F238E27FC236}">
                <a16:creationId xmlns:a16="http://schemas.microsoft.com/office/drawing/2014/main" id="{DAEB65B1-E2D2-3E93-539B-797273ED737A}"/>
              </a:ext>
            </a:extLst>
          </p:cNvPr>
          <p:cNvSpPr>
            <a:spLocks noGrp="1"/>
          </p:cNvSpPr>
          <p:nvPr>
            <p:ph type="body" sz="quarter" idx="15"/>
          </p:nvPr>
        </p:nvSpPr>
        <p:spPr/>
        <p:txBody>
          <a:bodyPr/>
          <a:lstStyle/>
          <a:p>
            <a:r>
              <a:rPr lang="en-US" dirty="0"/>
              <a:t>hardware</a:t>
            </a:r>
            <a:endParaRPr lang="en-IN" dirty="0"/>
          </a:p>
        </p:txBody>
      </p:sp>
      <p:sp>
        <p:nvSpPr>
          <p:cNvPr id="9" name="Content Placeholder 8">
            <a:extLst>
              <a:ext uri="{FF2B5EF4-FFF2-40B4-BE49-F238E27FC236}">
                <a16:creationId xmlns:a16="http://schemas.microsoft.com/office/drawing/2014/main" id="{99C38986-B113-631E-F4FD-3AE5E03885A9}"/>
              </a:ext>
            </a:extLst>
          </p:cNvPr>
          <p:cNvSpPr>
            <a:spLocks noGrp="1"/>
          </p:cNvSpPr>
          <p:nvPr>
            <p:ph sz="quarter" idx="16"/>
          </p:nvPr>
        </p:nvSpPr>
        <p:spPr/>
        <p:txBody>
          <a:bodyPr/>
          <a:lstStyle/>
          <a:p>
            <a:r>
              <a:rPr lang="en-US" dirty="0"/>
              <a:t>Processor : AMD </a:t>
            </a:r>
            <a:r>
              <a:rPr lang="en-US" dirty="0" err="1"/>
              <a:t>Althon</a:t>
            </a:r>
            <a:endParaRPr lang="en-US" dirty="0"/>
          </a:p>
          <a:p>
            <a:r>
              <a:rPr lang="en-US" dirty="0"/>
              <a:t>RAM : 16GB</a:t>
            </a:r>
            <a:endParaRPr lang="en-IN" dirty="0"/>
          </a:p>
        </p:txBody>
      </p:sp>
      <p:pic>
        <p:nvPicPr>
          <p:cNvPr id="17" name="Picture Placeholder 16">
            <a:extLst>
              <a:ext uri="{FF2B5EF4-FFF2-40B4-BE49-F238E27FC236}">
                <a16:creationId xmlns:a16="http://schemas.microsoft.com/office/drawing/2014/main" id="{451F8B33-3114-1DAA-D9B9-532F9A0E95EF}"/>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p:pic>
      <p:pic>
        <p:nvPicPr>
          <p:cNvPr id="20" name="Picture Placeholder 19">
            <a:extLst>
              <a:ext uri="{FF2B5EF4-FFF2-40B4-BE49-F238E27FC236}">
                <a16:creationId xmlns:a16="http://schemas.microsoft.com/office/drawing/2014/main" id="{08228B17-80F1-9991-38E6-DA9CE5629806}"/>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a:stretch/>
        </p:blipFill>
        <p:spPr>
          <a:xfrm>
            <a:off x="6096000" y="2162556"/>
            <a:ext cx="914400" cy="914400"/>
          </a:xfrm>
        </p:spPr>
      </p:pic>
      <p:pic>
        <p:nvPicPr>
          <p:cNvPr id="24" name="Picture Placeholder 23">
            <a:extLst>
              <a:ext uri="{FF2B5EF4-FFF2-40B4-BE49-F238E27FC236}">
                <a16:creationId xmlns:a16="http://schemas.microsoft.com/office/drawing/2014/main" id="{6D85EA7F-ABDD-9C8F-65DF-6631132EE323}"/>
              </a:ext>
            </a:extLst>
          </p:cNvPr>
          <p:cNvPicPr>
            <a:picLocks noGrp="1" noChangeAspect="1"/>
          </p:cNvPicPr>
          <p:nvPr>
            <p:ph type="pic" sz="quarter" idx="19"/>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p:blipFill>
        <p:spPr/>
      </p:pic>
      <p:sp>
        <p:nvSpPr>
          <p:cNvPr id="25" name="Text Placeholder 4">
            <a:extLst>
              <a:ext uri="{FF2B5EF4-FFF2-40B4-BE49-F238E27FC236}">
                <a16:creationId xmlns:a16="http://schemas.microsoft.com/office/drawing/2014/main" id="{9BEBDAC1-3C74-60AD-AA90-9BF81512D3A0}"/>
              </a:ext>
            </a:extLst>
          </p:cNvPr>
          <p:cNvSpPr txBox="1">
            <a:spLocks/>
          </p:cNvSpPr>
          <p:nvPr/>
        </p:nvSpPr>
        <p:spPr>
          <a:xfrm>
            <a:off x="7422470" y="3589020"/>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chorCtr="0">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Software</a:t>
            </a:r>
            <a:endParaRPr lang="en-IN" dirty="0"/>
          </a:p>
        </p:txBody>
      </p:sp>
      <p:sp>
        <p:nvSpPr>
          <p:cNvPr id="26" name="Content Placeholder 5">
            <a:extLst>
              <a:ext uri="{FF2B5EF4-FFF2-40B4-BE49-F238E27FC236}">
                <a16:creationId xmlns:a16="http://schemas.microsoft.com/office/drawing/2014/main" id="{4EE04EFC-012B-5EC6-C1AC-59EB1B360A11}"/>
              </a:ext>
            </a:extLst>
          </p:cNvPr>
          <p:cNvSpPr txBox="1">
            <a:spLocks/>
          </p:cNvSpPr>
          <p:nvPr/>
        </p:nvSpPr>
        <p:spPr>
          <a:xfrm>
            <a:off x="7422470" y="4037076"/>
            <a:ext cx="3886200" cy="117957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46464A"/>
                </a:solidFill>
                <a:latin typeface="Inter"/>
              </a:rPr>
              <a:t>OS : windows 10</a:t>
            </a:r>
            <a:endParaRPr lang="en-IN" dirty="0"/>
          </a:p>
        </p:txBody>
      </p:sp>
      <p:pic>
        <p:nvPicPr>
          <p:cNvPr id="27" name="Picture Placeholder 19">
            <a:extLst>
              <a:ext uri="{FF2B5EF4-FFF2-40B4-BE49-F238E27FC236}">
                <a16:creationId xmlns:a16="http://schemas.microsoft.com/office/drawing/2014/main" id="{345A0D2F-73F2-2343-7122-7CC0EC3CB9DC}"/>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p:blipFill>
        <p:spPr>
          <a:xfrm>
            <a:off x="6169742" y="3689604"/>
            <a:ext cx="914400" cy="914400"/>
          </a:xfrm>
          <a:prstGeom prst="rect">
            <a:avLst/>
          </a:prstGeom>
        </p:spPr>
      </p:pic>
    </p:spTree>
    <p:extLst>
      <p:ext uri="{BB962C8B-B14F-4D97-AF65-F5344CB8AC3E}">
        <p14:creationId xmlns:p14="http://schemas.microsoft.com/office/powerpoint/2010/main" val="384408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EE61-7C59-26B7-35EB-32D93BA16CC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B2E218D-D8DA-6B5A-CFEF-695B236232E1}"/>
              </a:ext>
            </a:extLst>
          </p:cNvPr>
          <p:cNvSpPr>
            <a:spLocks noGrp="1"/>
          </p:cNvSpPr>
          <p:nvPr>
            <p:ph type="title"/>
          </p:nvPr>
        </p:nvSpPr>
        <p:spPr/>
        <p:txBody>
          <a:bodyPr/>
          <a:lstStyle/>
          <a:p>
            <a:r>
              <a:rPr lang="en-US" dirty="0"/>
              <a:t>Wow factor</a:t>
            </a:r>
            <a:endParaRPr lang="en-IN" dirty="0"/>
          </a:p>
        </p:txBody>
      </p:sp>
      <p:pic>
        <p:nvPicPr>
          <p:cNvPr id="19" name="Picture Placeholder 18">
            <a:extLst>
              <a:ext uri="{FF2B5EF4-FFF2-40B4-BE49-F238E27FC236}">
                <a16:creationId xmlns:a16="http://schemas.microsoft.com/office/drawing/2014/main" id="{43E99617-4873-5B0D-0E1D-56F89DEAC8B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90" r="414"/>
          <a:stretch/>
        </p:blipFill>
        <p:spPr>
          <a:xfrm>
            <a:off x="1097280" y="3169035"/>
            <a:ext cx="2311330" cy="872023"/>
          </a:xfrm>
          <a:prstGeom prst="rect">
            <a:avLst/>
          </a:prstGeom>
          <a:ln>
            <a:noFill/>
          </a:ln>
          <a:effectLst>
            <a:outerShdw blurRad="292100" dist="139700" dir="2700000" algn="tl" rotWithShape="0">
              <a:srgbClr val="333333">
                <a:alpha val="65000"/>
              </a:srgbClr>
            </a:outerShdw>
          </a:effectLst>
        </p:spPr>
      </p:pic>
      <p:pic>
        <p:nvPicPr>
          <p:cNvPr id="23" name="Picture Placeholder 22">
            <a:extLst>
              <a:ext uri="{FF2B5EF4-FFF2-40B4-BE49-F238E27FC236}">
                <a16:creationId xmlns:a16="http://schemas.microsoft.com/office/drawing/2014/main" id="{54CD99D6-00A4-7543-A6D7-6EF55C29A47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148" r="-54"/>
          <a:stretch/>
        </p:blipFill>
        <p:spPr>
          <a:xfrm>
            <a:off x="6346882" y="3292014"/>
            <a:ext cx="2408067" cy="539497"/>
          </a:xfrm>
          <a:prstGeom prst="rect">
            <a:avLst/>
          </a:prstGeom>
          <a:ln>
            <a:noFill/>
          </a:ln>
          <a:effectLst>
            <a:outerShdw blurRad="292100" dist="139700" dir="2700000" algn="tl" rotWithShape="0">
              <a:srgbClr val="333333">
                <a:alpha val="65000"/>
              </a:srgbClr>
            </a:outerShdw>
          </a:effectLst>
        </p:spPr>
      </p:pic>
      <p:pic>
        <p:nvPicPr>
          <p:cNvPr id="25" name="Picture Placeholder 24">
            <a:extLst>
              <a:ext uri="{FF2B5EF4-FFF2-40B4-BE49-F238E27FC236}">
                <a16:creationId xmlns:a16="http://schemas.microsoft.com/office/drawing/2014/main" id="{FD829EDB-5712-A925-77A6-7C84D4D01366}"/>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l="1555" t="2246" r="-1555" b="4183"/>
          <a:stretch/>
        </p:blipFill>
        <p:spPr>
          <a:xfrm>
            <a:off x="9378401" y="2808288"/>
            <a:ext cx="1158992" cy="1514167"/>
          </a:xfrm>
          <a:prstGeom prst="rect">
            <a:avLst/>
          </a:prstGeom>
          <a:ln>
            <a:noFill/>
          </a:ln>
          <a:effectLst>
            <a:outerShdw blurRad="292100" dist="139700" dir="2700000" algn="tl" rotWithShape="0">
              <a:srgbClr val="333333">
                <a:alpha val="65000"/>
              </a:srgbClr>
            </a:outerShdw>
          </a:effectLst>
        </p:spPr>
      </p:pic>
      <p:sp>
        <p:nvSpPr>
          <p:cNvPr id="10" name="Text Placeholder 9">
            <a:extLst>
              <a:ext uri="{FF2B5EF4-FFF2-40B4-BE49-F238E27FC236}">
                <a16:creationId xmlns:a16="http://schemas.microsoft.com/office/drawing/2014/main" id="{A4FFBE18-9759-8AA2-FB26-74E2E5A1C106}"/>
              </a:ext>
            </a:extLst>
          </p:cNvPr>
          <p:cNvSpPr>
            <a:spLocks noGrp="1"/>
          </p:cNvSpPr>
          <p:nvPr>
            <p:ph type="body" sz="quarter" idx="16"/>
          </p:nvPr>
        </p:nvSpPr>
        <p:spPr/>
        <p:txBody>
          <a:bodyPr/>
          <a:lstStyle/>
          <a:p>
            <a:r>
              <a:rPr lang="en-US" dirty="0" err="1"/>
              <a:t>Stegano</a:t>
            </a:r>
            <a:endParaRPr lang="en-IN" dirty="0"/>
          </a:p>
        </p:txBody>
      </p:sp>
      <p:sp>
        <p:nvSpPr>
          <p:cNvPr id="11" name="Text Placeholder 10">
            <a:extLst>
              <a:ext uri="{FF2B5EF4-FFF2-40B4-BE49-F238E27FC236}">
                <a16:creationId xmlns:a16="http://schemas.microsoft.com/office/drawing/2014/main" id="{779B183F-A7EE-31C7-764F-2EE740FCDBA4}"/>
              </a:ext>
            </a:extLst>
          </p:cNvPr>
          <p:cNvSpPr>
            <a:spLocks noGrp="1"/>
          </p:cNvSpPr>
          <p:nvPr>
            <p:ph type="body" sz="quarter" idx="17"/>
          </p:nvPr>
        </p:nvSpPr>
        <p:spPr/>
        <p:txBody>
          <a:bodyPr/>
          <a:lstStyle/>
          <a:p>
            <a:r>
              <a:rPr lang="en-US" dirty="0"/>
              <a:t>It have inbuild LSB method</a:t>
            </a:r>
            <a:endParaRPr lang="en-IN" dirty="0"/>
          </a:p>
        </p:txBody>
      </p:sp>
      <p:sp>
        <p:nvSpPr>
          <p:cNvPr id="12" name="Text Placeholder 11">
            <a:extLst>
              <a:ext uri="{FF2B5EF4-FFF2-40B4-BE49-F238E27FC236}">
                <a16:creationId xmlns:a16="http://schemas.microsoft.com/office/drawing/2014/main" id="{14186CD9-E692-39B3-7CC4-FCBD430FCCC1}"/>
              </a:ext>
            </a:extLst>
          </p:cNvPr>
          <p:cNvSpPr>
            <a:spLocks noGrp="1"/>
          </p:cNvSpPr>
          <p:nvPr>
            <p:ph type="body" sz="quarter" idx="18"/>
          </p:nvPr>
        </p:nvSpPr>
        <p:spPr/>
        <p:txBody>
          <a:bodyPr/>
          <a:lstStyle/>
          <a:p>
            <a:r>
              <a:rPr lang="en-US" dirty="0"/>
              <a:t>Cryptography-fernet</a:t>
            </a:r>
            <a:endParaRPr lang="en-IN" dirty="0"/>
          </a:p>
        </p:txBody>
      </p:sp>
      <p:sp>
        <p:nvSpPr>
          <p:cNvPr id="13" name="Text Placeholder 12">
            <a:extLst>
              <a:ext uri="{FF2B5EF4-FFF2-40B4-BE49-F238E27FC236}">
                <a16:creationId xmlns:a16="http://schemas.microsoft.com/office/drawing/2014/main" id="{50D9F647-45CF-7869-0997-7010C0B3B794}"/>
              </a:ext>
            </a:extLst>
          </p:cNvPr>
          <p:cNvSpPr>
            <a:spLocks noGrp="1"/>
          </p:cNvSpPr>
          <p:nvPr>
            <p:ph type="body" sz="quarter" idx="19"/>
          </p:nvPr>
        </p:nvSpPr>
        <p:spPr/>
        <p:txBody>
          <a:bodyPr/>
          <a:lstStyle/>
          <a:p>
            <a:r>
              <a:rPr lang="en-US" dirty="0"/>
              <a:t>It have inbuild encrypt and decrypt method</a:t>
            </a:r>
            <a:endParaRPr lang="en-IN" dirty="0"/>
          </a:p>
        </p:txBody>
      </p:sp>
      <p:sp>
        <p:nvSpPr>
          <p:cNvPr id="14" name="Text Placeholder 13">
            <a:extLst>
              <a:ext uri="{FF2B5EF4-FFF2-40B4-BE49-F238E27FC236}">
                <a16:creationId xmlns:a16="http://schemas.microsoft.com/office/drawing/2014/main" id="{789517E4-001A-3AEF-7032-77F972B43AFD}"/>
              </a:ext>
            </a:extLst>
          </p:cNvPr>
          <p:cNvSpPr>
            <a:spLocks noGrp="1"/>
          </p:cNvSpPr>
          <p:nvPr>
            <p:ph type="body" sz="quarter" idx="20"/>
          </p:nvPr>
        </p:nvSpPr>
        <p:spPr/>
        <p:txBody>
          <a:bodyPr/>
          <a:lstStyle/>
          <a:p>
            <a:r>
              <a:rPr lang="en-US" dirty="0" err="1"/>
              <a:t>tkinter</a:t>
            </a:r>
            <a:endParaRPr lang="en-IN" dirty="0"/>
          </a:p>
        </p:txBody>
      </p:sp>
      <p:sp>
        <p:nvSpPr>
          <p:cNvPr id="15" name="Text Placeholder 14">
            <a:extLst>
              <a:ext uri="{FF2B5EF4-FFF2-40B4-BE49-F238E27FC236}">
                <a16:creationId xmlns:a16="http://schemas.microsoft.com/office/drawing/2014/main" id="{CC4C72C1-B7CE-4715-FC7A-2B7A6F49F27D}"/>
              </a:ext>
            </a:extLst>
          </p:cNvPr>
          <p:cNvSpPr>
            <a:spLocks noGrp="1"/>
          </p:cNvSpPr>
          <p:nvPr>
            <p:ph type="body" sz="quarter" idx="21"/>
          </p:nvPr>
        </p:nvSpPr>
        <p:spPr/>
        <p:txBody>
          <a:bodyPr/>
          <a:lstStyle/>
          <a:p>
            <a:r>
              <a:rPr lang="en-US" dirty="0"/>
              <a:t>GUI</a:t>
            </a:r>
            <a:endParaRPr lang="en-IN" dirty="0"/>
          </a:p>
        </p:txBody>
      </p:sp>
      <p:sp>
        <p:nvSpPr>
          <p:cNvPr id="16" name="Text Placeholder 15">
            <a:extLst>
              <a:ext uri="{FF2B5EF4-FFF2-40B4-BE49-F238E27FC236}">
                <a16:creationId xmlns:a16="http://schemas.microsoft.com/office/drawing/2014/main" id="{06F06E3E-DBAE-76D5-FDFF-688AD2AF835B}"/>
              </a:ext>
            </a:extLst>
          </p:cNvPr>
          <p:cNvSpPr>
            <a:spLocks noGrp="1"/>
          </p:cNvSpPr>
          <p:nvPr>
            <p:ph type="body" sz="quarter" idx="22"/>
          </p:nvPr>
        </p:nvSpPr>
        <p:spPr/>
        <p:txBody>
          <a:bodyPr/>
          <a:lstStyle/>
          <a:p>
            <a:r>
              <a:rPr lang="en-US" dirty="0" err="1"/>
              <a:t>pyinstaller</a:t>
            </a:r>
            <a:endParaRPr lang="en-IN" dirty="0"/>
          </a:p>
        </p:txBody>
      </p:sp>
      <p:sp>
        <p:nvSpPr>
          <p:cNvPr id="17" name="Text Placeholder 16">
            <a:extLst>
              <a:ext uri="{FF2B5EF4-FFF2-40B4-BE49-F238E27FC236}">
                <a16:creationId xmlns:a16="http://schemas.microsoft.com/office/drawing/2014/main" id="{F40C2F02-AE69-0655-73AE-CA0B315BDA55}"/>
              </a:ext>
            </a:extLst>
          </p:cNvPr>
          <p:cNvSpPr>
            <a:spLocks noGrp="1"/>
          </p:cNvSpPr>
          <p:nvPr>
            <p:ph type="body" sz="quarter" idx="23"/>
          </p:nvPr>
        </p:nvSpPr>
        <p:spPr>
          <a:xfrm>
            <a:off x="9070848" y="5596127"/>
            <a:ext cx="1828800" cy="539495"/>
          </a:xfrm>
        </p:spPr>
        <p:txBody>
          <a:bodyPr/>
          <a:lstStyle/>
          <a:p>
            <a:r>
              <a:rPr lang="en-US" dirty="0"/>
              <a:t>Turn python file into executable file</a:t>
            </a:r>
            <a:endParaRPr lang="en-IN" dirty="0"/>
          </a:p>
        </p:txBody>
      </p:sp>
      <p:pic>
        <p:nvPicPr>
          <p:cNvPr id="21" name="Picture Placeholder 20">
            <a:extLst>
              <a:ext uri="{FF2B5EF4-FFF2-40B4-BE49-F238E27FC236}">
                <a16:creationId xmlns:a16="http://schemas.microsoft.com/office/drawing/2014/main" id="{1BB20EAC-CF2B-ADE5-FDF3-2C0EE895F370}"/>
              </a:ext>
            </a:extLst>
          </p:cNvPr>
          <p:cNvPicPr>
            <a:picLocks noGrp="1" noChangeAspect="1"/>
          </p:cNvPicPr>
          <p:nvPr>
            <p:ph type="pic" sz="quarter" idx="13"/>
          </p:nvPr>
        </p:nvPicPr>
        <p:blipFill rotWithShape="1">
          <a:blip r:embed="rId5">
            <a:extLst>
              <a:ext uri="{28A0092B-C50C-407E-A947-70E740481C1C}">
                <a14:useLocalDpi xmlns:a14="http://schemas.microsoft.com/office/drawing/2010/main" val="0"/>
              </a:ext>
            </a:extLst>
          </a:blip>
          <a:srcRect l="39" r="592"/>
          <a:stretch/>
        </p:blipFill>
        <p:spPr>
          <a:xfrm>
            <a:off x="3724947" y="3169034"/>
            <a:ext cx="2371053" cy="8720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636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FF7FF1C-AD3C-795C-1EF1-ECAF3F1EB716}"/>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t="6416" b="6416"/>
          <a:stretch>
            <a:fillRect/>
          </a:stretch>
        </p:blipFill>
        <p:spPr>
          <a:xfrm>
            <a:off x="5331247" y="658368"/>
            <a:ext cx="6742766" cy="33467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Subtitle 2">
            <a:extLst>
              <a:ext uri="{FF2B5EF4-FFF2-40B4-BE49-F238E27FC236}">
                <a16:creationId xmlns:a16="http://schemas.microsoft.com/office/drawing/2014/main" id="{CFA41154-6687-A422-736F-53B8D24F18E9}"/>
              </a:ext>
            </a:extLst>
          </p:cNvPr>
          <p:cNvSpPr>
            <a:spLocks noGrp="1"/>
          </p:cNvSpPr>
          <p:nvPr>
            <p:ph type="subTitle" idx="1"/>
          </p:nvPr>
        </p:nvSpPr>
        <p:spPr>
          <a:xfrm>
            <a:off x="1819655" y="5943600"/>
            <a:ext cx="7137531" cy="256032"/>
          </a:xfrm>
        </p:spPr>
        <p:txBody>
          <a:bodyPr/>
          <a:lstStyle/>
          <a:p>
            <a:r>
              <a:rPr lang="en-US" dirty="0"/>
              <a:t>Military and cyber security people</a:t>
            </a:r>
            <a:endParaRPr lang="en-IN" dirty="0"/>
          </a:p>
        </p:txBody>
      </p:sp>
      <p:sp>
        <p:nvSpPr>
          <p:cNvPr id="4" name="Title 3">
            <a:extLst>
              <a:ext uri="{FF2B5EF4-FFF2-40B4-BE49-F238E27FC236}">
                <a16:creationId xmlns:a16="http://schemas.microsoft.com/office/drawing/2014/main" id="{32B42572-43BD-10E6-477E-9281070516DF}"/>
              </a:ext>
            </a:extLst>
          </p:cNvPr>
          <p:cNvSpPr>
            <a:spLocks noGrp="1"/>
          </p:cNvSpPr>
          <p:nvPr>
            <p:ph type="title"/>
          </p:nvPr>
        </p:nvSpPr>
        <p:spPr/>
        <p:txBody>
          <a:bodyPr/>
          <a:lstStyle/>
          <a:p>
            <a:r>
              <a:rPr lang="en-US" dirty="0"/>
              <a:t>End Users</a:t>
            </a:r>
            <a:endParaRPr lang="en-IN" dirty="0"/>
          </a:p>
        </p:txBody>
      </p:sp>
    </p:spTree>
    <p:extLst>
      <p:ext uri="{BB962C8B-B14F-4D97-AF65-F5344CB8AC3E}">
        <p14:creationId xmlns:p14="http://schemas.microsoft.com/office/powerpoint/2010/main" val="401488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CF2A1E-D93A-E942-613A-A2387864D1E8}"/>
              </a:ext>
            </a:extLst>
          </p:cNvPr>
          <p:cNvSpPr>
            <a:spLocks noGrp="1"/>
          </p:cNvSpPr>
          <p:nvPr>
            <p:ph type="title"/>
          </p:nvPr>
        </p:nvSpPr>
        <p:spPr/>
        <p:txBody>
          <a:bodyPr/>
          <a:lstStyle/>
          <a:p>
            <a:r>
              <a:rPr lang="en-US" dirty="0"/>
              <a:t>Result</a:t>
            </a:r>
            <a:endParaRPr lang="en-IN" dirty="0"/>
          </a:p>
        </p:txBody>
      </p:sp>
      <p:sp>
        <p:nvSpPr>
          <p:cNvPr id="4" name="Text Placeholder 3">
            <a:extLst>
              <a:ext uri="{FF2B5EF4-FFF2-40B4-BE49-F238E27FC236}">
                <a16:creationId xmlns:a16="http://schemas.microsoft.com/office/drawing/2014/main" id="{6755EF81-CDB8-0C45-AE15-28268F22E701}"/>
              </a:ext>
            </a:extLst>
          </p:cNvPr>
          <p:cNvSpPr>
            <a:spLocks noGrp="1"/>
          </p:cNvSpPr>
          <p:nvPr>
            <p:ph type="body" idx="1"/>
          </p:nvPr>
        </p:nvSpPr>
        <p:spPr/>
        <p:txBody>
          <a:bodyPr/>
          <a:lstStyle/>
          <a:p>
            <a:r>
              <a:rPr lang="en-US" dirty="0"/>
              <a:t>home window</a:t>
            </a:r>
            <a:endParaRPr lang="en-IN" dirty="0"/>
          </a:p>
        </p:txBody>
      </p:sp>
      <p:pic>
        <p:nvPicPr>
          <p:cNvPr id="9" name="Content Placeholder 8">
            <a:extLst>
              <a:ext uri="{FF2B5EF4-FFF2-40B4-BE49-F238E27FC236}">
                <a16:creationId xmlns:a16="http://schemas.microsoft.com/office/drawing/2014/main" id="{39C42C32-EC17-CCE7-2432-97E6F1219FFF}"/>
              </a:ext>
            </a:extLst>
          </p:cNvPr>
          <p:cNvPicPr>
            <a:picLocks noGrp="1" noChangeAspect="1"/>
          </p:cNvPicPr>
          <p:nvPr>
            <p:ph sz="half" idx="2"/>
          </p:nvPr>
        </p:nvPicPr>
        <p:blipFill>
          <a:blip r:embed="rId2"/>
          <a:stretch>
            <a:fillRect/>
          </a:stretch>
        </p:blipFill>
        <p:spPr>
          <a:xfrm>
            <a:off x="1760289" y="3429000"/>
            <a:ext cx="3865112" cy="3129115"/>
          </a:xfrm>
        </p:spPr>
      </p:pic>
      <p:sp>
        <p:nvSpPr>
          <p:cNvPr id="6" name="Text Placeholder 5">
            <a:extLst>
              <a:ext uri="{FF2B5EF4-FFF2-40B4-BE49-F238E27FC236}">
                <a16:creationId xmlns:a16="http://schemas.microsoft.com/office/drawing/2014/main" id="{E49F26B3-9829-C63C-88ED-5EFE6F44BCAB}"/>
              </a:ext>
            </a:extLst>
          </p:cNvPr>
          <p:cNvSpPr>
            <a:spLocks noGrp="1"/>
          </p:cNvSpPr>
          <p:nvPr>
            <p:ph type="body" sz="quarter" idx="3"/>
          </p:nvPr>
        </p:nvSpPr>
        <p:spPr/>
        <p:txBody>
          <a:bodyPr/>
          <a:lstStyle/>
          <a:p>
            <a:r>
              <a:rPr lang="en-US" dirty="0"/>
              <a:t>Hide Message</a:t>
            </a:r>
            <a:endParaRPr lang="en-IN" dirty="0"/>
          </a:p>
        </p:txBody>
      </p:sp>
      <p:pic>
        <p:nvPicPr>
          <p:cNvPr id="11" name="Content Placeholder 10">
            <a:extLst>
              <a:ext uri="{FF2B5EF4-FFF2-40B4-BE49-F238E27FC236}">
                <a16:creationId xmlns:a16="http://schemas.microsoft.com/office/drawing/2014/main" id="{2EE4F74B-ED9D-C63C-71F7-D4B4DDD6CDA3}"/>
              </a:ext>
            </a:extLst>
          </p:cNvPr>
          <p:cNvPicPr>
            <a:picLocks noGrp="1" noChangeAspect="1"/>
          </p:cNvPicPr>
          <p:nvPr>
            <p:ph sz="quarter" idx="4"/>
          </p:nvPr>
        </p:nvPicPr>
        <p:blipFill>
          <a:blip r:embed="rId3"/>
          <a:stretch>
            <a:fillRect/>
          </a:stretch>
        </p:blipFill>
        <p:spPr>
          <a:xfrm>
            <a:off x="7488641" y="3630613"/>
            <a:ext cx="2936067" cy="2514600"/>
          </a:xfrm>
        </p:spPr>
      </p:pic>
    </p:spTree>
    <p:extLst>
      <p:ext uri="{BB962C8B-B14F-4D97-AF65-F5344CB8AC3E}">
        <p14:creationId xmlns:p14="http://schemas.microsoft.com/office/powerpoint/2010/main" val="428924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53093-3827-22C2-1AD9-6778A79CE9E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C3CD9A6-C171-7D42-B5B8-4EE6DA50AB92}"/>
              </a:ext>
            </a:extLst>
          </p:cNvPr>
          <p:cNvSpPr>
            <a:spLocks noGrp="1"/>
          </p:cNvSpPr>
          <p:nvPr>
            <p:ph type="title"/>
          </p:nvPr>
        </p:nvSpPr>
        <p:spPr/>
        <p:txBody>
          <a:bodyPr/>
          <a:lstStyle/>
          <a:p>
            <a:r>
              <a:rPr lang="en-US" dirty="0"/>
              <a:t>Result</a:t>
            </a:r>
            <a:endParaRPr lang="en-IN" dirty="0"/>
          </a:p>
        </p:txBody>
      </p:sp>
      <p:sp>
        <p:nvSpPr>
          <p:cNvPr id="4" name="Text Placeholder 3">
            <a:extLst>
              <a:ext uri="{FF2B5EF4-FFF2-40B4-BE49-F238E27FC236}">
                <a16:creationId xmlns:a16="http://schemas.microsoft.com/office/drawing/2014/main" id="{9E38FBD8-40C7-A384-8FDE-DF4CC695EB2E}"/>
              </a:ext>
            </a:extLst>
          </p:cNvPr>
          <p:cNvSpPr>
            <a:spLocks noGrp="1"/>
          </p:cNvSpPr>
          <p:nvPr>
            <p:ph type="body" idx="1"/>
          </p:nvPr>
        </p:nvSpPr>
        <p:spPr/>
        <p:txBody>
          <a:bodyPr/>
          <a:lstStyle/>
          <a:p>
            <a:r>
              <a:rPr lang="en-US" dirty="0"/>
              <a:t>Select image</a:t>
            </a:r>
            <a:endParaRPr lang="en-IN" dirty="0"/>
          </a:p>
        </p:txBody>
      </p:sp>
      <p:sp>
        <p:nvSpPr>
          <p:cNvPr id="6" name="Text Placeholder 5">
            <a:extLst>
              <a:ext uri="{FF2B5EF4-FFF2-40B4-BE49-F238E27FC236}">
                <a16:creationId xmlns:a16="http://schemas.microsoft.com/office/drawing/2014/main" id="{0E895453-17C0-B6D8-FE22-03D009BBA2E9}"/>
              </a:ext>
            </a:extLst>
          </p:cNvPr>
          <p:cNvSpPr>
            <a:spLocks noGrp="1"/>
          </p:cNvSpPr>
          <p:nvPr>
            <p:ph type="body" sz="quarter" idx="3"/>
          </p:nvPr>
        </p:nvSpPr>
        <p:spPr/>
        <p:txBody>
          <a:bodyPr/>
          <a:lstStyle/>
          <a:p>
            <a:r>
              <a:rPr lang="en-US" dirty="0"/>
              <a:t>Message prompt</a:t>
            </a:r>
            <a:endParaRPr lang="en-IN" dirty="0"/>
          </a:p>
        </p:txBody>
      </p:sp>
      <p:pic>
        <p:nvPicPr>
          <p:cNvPr id="14" name="Content Placeholder 13">
            <a:extLst>
              <a:ext uri="{FF2B5EF4-FFF2-40B4-BE49-F238E27FC236}">
                <a16:creationId xmlns:a16="http://schemas.microsoft.com/office/drawing/2014/main" id="{F140E81C-37BF-34F3-6BEA-BA8465AC12ED}"/>
              </a:ext>
            </a:extLst>
          </p:cNvPr>
          <p:cNvPicPr>
            <a:picLocks noGrp="1" noChangeAspect="1"/>
          </p:cNvPicPr>
          <p:nvPr>
            <p:ph sz="half" idx="2"/>
          </p:nvPr>
        </p:nvPicPr>
        <p:blipFill>
          <a:blip r:embed="rId2"/>
          <a:stretch>
            <a:fillRect/>
          </a:stretch>
        </p:blipFill>
        <p:spPr>
          <a:xfrm>
            <a:off x="1619250" y="3671400"/>
            <a:ext cx="3886200" cy="2433026"/>
          </a:xfrm>
        </p:spPr>
      </p:pic>
      <p:pic>
        <p:nvPicPr>
          <p:cNvPr id="20" name="Content Placeholder 19">
            <a:extLst>
              <a:ext uri="{FF2B5EF4-FFF2-40B4-BE49-F238E27FC236}">
                <a16:creationId xmlns:a16="http://schemas.microsoft.com/office/drawing/2014/main" id="{70FCA902-AA85-FCCB-263E-96D5FD0DA512}"/>
              </a:ext>
            </a:extLst>
          </p:cNvPr>
          <p:cNvPicPr>
            <a:picLocks noGrp="1" noChangeAspect="1"/>
          </p:cNvPicPr>
          <p:nvPr>
            <p:ph sz="quarter" idx="4"/>
          </p:nvPr>
        </p:nvPicPr>
        <p:blipFill>
          <a:blip r:embed="rId3"/>
          <a:stretch>
            <a:fillRect/>
          </a:stretch>
        </p:blipFill>
        <p:spPr>
          <a:xfrm>
            <a:off x="6943366" y="3144838"/>
            <a:ext cx="2886075" cy="1743075"/>
          </a:xfrm>
        </p:spPr>
      </p:pic>
      <p:pic>
        <p:nvPicPr>
          <p:cNvPr id="22" name="Picture 21">
            <a:extLst>
              <a:ext uri="{FF2B5EF4-FFF2-40B4-BE49-F238E27FC236}">
                <a16:creationId xmlns:a16="http://schemas.microsoft.com/office/drawing/2014/main" id="{EBA4B693-798D-54D8-DAA9-0EA269D78FE9}"/>
              </a:ext>
            </a:extLst>
          </p:cNvPr>
          <p:cNvPicPr>
            <a:picLocks noChangeAspect="1"/>
          </p:cNvPicPr>
          <p:nvPr/>
        </p:nvPicPr>
        <p:blipFill>
          <a:blip r:embed="rId4"/>
          <a:stretch>
            <a:fillRect/>
          </a:stretch>
        </p:blipFill>
        <p:spPr>
          <a:xfrm>
            <a:off x="8597707" y="5006060"/>
            <a:ext cx="2295845" cy="1733792"/>
          </a:xfrm>
          <a:prstGeom prst="rect">
            <a:avLst/>
          </a:prstGeom>
        </p:spPr>
      </p:pic>
    </p:spTree>
    <p:extLst>
      <p:ext uri="{BB962C8B-B14F-4D97-AF65-F5344CB8AC3E}">
        <p14:creationId xmlns:p14="http://schemas.microsoft.com/office/powerpoint/2010/main" val="147581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FB07A-9094-4A4D-A976-91C1D64597C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403AB94-31E0-1522-F3CA-E79463729667}"/>
              </a:ext>
            </a:extLst>
          </p:cNvPr>
          <p:cNvSpPr>
            <a:spLocks noGrp="1"/>
          </p:cNvSpPr>
          <p:nvPr>
            <p:ph type="title"/>
          </p:nvPr>
        </p:nvSpPr>
        <p:spPr/>
        <p:txBody>
          <a:bodyPr/>
          <a:lstStyle/>
          <a:p>
            <a:r>
              <a:rPr lang="en-US" dirty="0"/>
              <a:t>Result</a:t>
            </a:r>
            <a:endParaRPr lang="en-IN" dirty="0"/>
          </a:p>
        </p:txBody>
      </p:sp>
      <p:sp>
        <p:nvSpPr>
          <p:cNvPr id="4" name="Text Placeholder 3">
            <a:extLst>
              <a:ext uri="{FF2B5EF4-FFF2-40B4-BE49-F238E27FC236}">
                <a16:creationId xmlns:a16="http://schemas.microsoft.com/office/drawing/2014/main" id="{A381508A-6C9E-E292-36FD-852C1B5D5FC9}"/>
              </a:ext>
            </a:extLst>
          </p:cNvPr>
          <p:cNvSpPr>
            <a:spLocks noGrp="1"/>
          </p:cNvSpPr>
          <p:nvPr>
            <p:ph type="body" idx="1"/>
          </p:nvPr>
        </p:nvSpPr>
        <p:spPr/>
        <p:txBody>
          <a:bodyPr/>
          <a:lstStyle/>
          <a:p>
            <a:r>
              <a:rPr lang="en-US" dirty="0"/>
              <a:t>Reveal message</a:t>
            </a:r>
            <a:endParaRPr lang="en-IN" dirty="0"/>
          </a:p>
        </p:txBody>
      </p:sp>
      <p:sp>
        <p:nvSpPr>
          <p:cNvPr id="6" name="Text Placeholder 5">
            <a:extLst>
              <a:ext uri="{FF2B5EF4-FFF2-40B4-BE49-F238E27FC236}">
                <a16:creationId xmlns:a16="http://schemas.microsoft.com/office/drawing/2014/main" id="{3E120B5F-7157-327F-F460-990F69BED816}"/>
              </a:ext>
            </a:extLst>
          </p:cNvPr>
          <p:cNvSpPr>
            <a:spLocks noGrp="1"/>
          </p:cNvSpPr>
          <p:nvPr>
            <p:ph type="body" sz="quarter" idx="3"/>
          </p:nvPr>
        </p:nvSpPr>
        <p:spPr/>
        <p:txBody>
          <a:bodyPr/>
          <a:lstStyle/>
          <a:p>
            <a:r>
              <a:rPr lang="en-US" dirty="0"/>
              <a:t>Result</a:t>
            </a:r>
            <a:endParaRPr lang="en-IN" dirty="0"/>
          </a:p>
        </p:txBody>
      </p:sp>
      <p:pic>
        <p:nvPicPr>
          <p:cNvPr id="8" name="Content Placeholder 7">
            <a:extLst>
              <a:ext uri="{FF2B5EF4-FFF2-40B4-BE49-F238E27FC236}">
                <a16:creationId xmlns:a16="http://schemas.microsoft.com/office/drawing/2014/main" id="{6B27E68B-9A8D-4863-773A-4F43865860DD}"/>
              </a:ext>
            </a:extLst>
          </p:cNvPr>
          <p:cNvPicPr>
            <a:picLocks noGrp="1" noChangeAspect="1"/>
          </p:cNvPicPr>
          <p:nvPr>
            <p:ph sz="half" idx="2"/>
          </p:nvPr>
        </p:nvPicPr>
        <p:blipFill>
          <a:blip r:embed="rId2"/>
          <a:stretch>
            <a:fillRect/>
          </a:stretch>
        </p:blipFill>
        <p:spPr>
          <a:xfrm>
            <a:off x="1619250" y="3707827"/>
            <a:ext cx="3886200" cy="2360171"/>
          </a:xfrm>
        </p:spPr>
      </p:pic>
      <p:pic>
        <p:nvPicPr>
          <p:cNvPr id="12" name="Content Placeholder 11">
            <a:extLst>
              <a:ext uri="{FF2B5EF4-FFF2-40B4-BE49-F238E27FC236}">
                <a16:creationId xmlns:a16="http://schemas.microsoft.com/office/drawing/2014/main" id="{4EC8868E-1C99-E61C-002C-E72F5ABFEEC5}"/>
              </a:ext>
            </a:extLst>
          </p:cNvPr>
          <p:cNvPicPr>
            <a:picLocks noGrp="1" noChangeAspect="1"/>
          </p:cNvPicPr>
          <p:nvPr>
            <p:ph sz="quarter" idx="4"/>
          </p:nvPr>
        </p:nvPicPr>
        <p:blipFill>
          <a:blip r:embed="rId3"/>
          <a:stretch>
            <a:fillRect/>
          </a:stretch>
        </p:blipFill>
        <p:spPr>
          <a:xfrm>
            <a:off x="7165725" y="4040069"/>
            <a:ext cx="3581900" cy="1695687"/>
          </a:xfrm>
        </p:spPr>
      </p:pic>
    </p:spTree>
    <p:extLst>
      <p:ext uri="{BB962C8B-B14F-4D97-AF65-F5344CB8AC3E}">
        <p14:creationId xmlns:p14="http://schemas.microsoft.com/office/powerpoint/2010/main" val="1924717300"/>
      </p:ext>
    </p:extLst>
  </p:cSld>
  <p:clrMapOvr>
    <a:masterClrMapping/>
  </p:clrMapOvr>
</p:sld>
</file>

<file path=ppt/theme/theme1.xml><?xml version="1.0" encoding="utf-8"?>
<a:theme xmlns:a="http://schemas.openxmlformats.org/drawingml/2006/main" name="Scientific discovery">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 id="{CDBC766F-F292-45CE-9EF9-72BDAC0E6FBA}" vid="{26FD4BAB-F0BD-47A6-A1A0-FB808D72B5E0}"/>
    </a:ext>
  </a:extLst>
</a:theme>
</file>

<file path=docProps/app.xml><?xml version="1.0" encoding="utf-8"?>
<Properties xmlns="http://schemas.openxmlformats.org/officeDocument/2006/extended-properties" xmlns:vt="http://schemas.openxmlformats.org/officeDocument/2006/docPropsVTypes">
  <Template>Scientific discovery</Template>
  <TotalTime>88</TotalTime>
  <Words>238</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Daytona Condensed Light</vt:lpstr>
      <vt:lpstr>Inter</vt:lpstr>
      <vt:lpstr>Posterama</vt:lpstr>
      <vt:lpstr>Scientific discovery</vt:lpstr>
      <vt:lpstr>Image Steganography </vt:lpstr>
      <vt:lpstr>Outline</vt:lpstr>
      <vt:lpstr>Problem statement</vt:lpstr>
      <vt:lpstr>Technology used</vt:lpstr>
      <vt:lpstr>Wow factor</vt:lpstr>
      <vt:lpstr>End Users</vt:lpstr>
      <vt:lpstr>Result</vt:lpstr>
      <vt:lpstr>Result</vt:lpstr>
      <vt:lpstr>Result</vt:lpstr>
      <vt:lpstr>Conclusion</vt:lpstr>
      <vt:lpstr>Git-hub</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ShubaaShree T</dc:creator>
  <cp:lastModifiedBy>ShubaaShree T</cp:lastModifiedBy>
  <cp:revision>2</cp:revision>
  <dcterms:created xsi:type="dcterms:W3CDTF">2025-02-19T09:56:43Z</dcterms:created>
  <dcterms:modified xsi:type="dcterms:W3CDTF">2025-02-19T11:25:25Z</dcterms:modified>
</cp:coreProperties>
</file>