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78" d="100"/>
          <a:sy n="78" d="100"/>
        </p:scale>
        <p:origin x="778"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6" Type="http://schemas.openxmlformats.org/officeDocument/2006/relationships/hyperlink" Target="https://www.vhv.rs/viewpic/iTiiJTo_images-pyinstaller-draft2b-windowed-pyinstaller-logo-hd-png/" TargetMode="External"/><Relationship Id="rId5" Type="http://schemas.openxmlformats.org/officeDocument/2006/relationships/image" Target="../media/image8.png"/><Relationship Id="rId4" Type="http://schemas.openxmlformats.org/officeDocument/2006/relationships/hyperlink" Target="https://medium.com/@nishithakalathil/crafting-dynamic-user-interfaces-with-tkinter-0824ba5f051b" TargetMode="External"/></Relationships>
</file>

<file path=ppt/diagrams/_rels/data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6" Type="http://schemas.openxmlformats.org/officeDocument/2006/relationships/hyperlink" Target="https://www.vhv.rs/viewpic/iTiiJTo_images-pyinstaller-draft2b-windowed-pyinstaller-logo-hd-png/" TargetMode="External"/><Relationship Id="rId5" Type="http://schemas.openxmlformats.org/officeDocument/2006/relationships/image" Target="../media/image8.png"/><Relationship Id="rId4" Type="http://schemas.openxmlformats.org/officeDocument/2006/relationships/hyperlink" Target="https://medium.com/@nishithakalathil/crafting-dynamic-user-interfaces-with-tkinter-0824ba5f051b" TargetMode="External"/></Relationships>
</file>

<file path=ppt/diagrams/_rels/drawing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3B3789-5778-4A5A-BC5C-90D1990737F8}" type="doc">
      <dgm:prSet loTypeId="urn:microsoft.com/office/officeart/2005/8/layout/vList4" loCatId="picture" qsTypeId="urn:microsoft.com/office/officeart/2005/8/quickstyle/simple3" qsCatId="simple" csTypeId="urn:microsoft.com/office/officeart/2005/8/colors/accent0_2" csCatId="mainScheme" phldr="1"/>
      <dgm:spPr/>
      <dgm:t>
        <a:bodyPr/>
        <a:lstStyle/>
        <a:p>
          <a:endParaRPr lang="en-IN"/>
        </a:p>
      </dgm:t>
    </dgm:pt>
    <dgm:pt modelId="{DEBC9281-D0D3-4AF6-A4C0-539E9F27B388}">
      <dgm:prSet phldrT="[Text]"/>
      <dgm:spPr/>
      <dgm:t>
        <a:bodyPr/>
        <a:lstStyle/>
        <a:p>
          <a:r>
            <a:rPr lang="en-US" dirty="0"/>
            <a:t>Python</a:t>
          </a:r>
          <a:endParaRPr lang="en-IN" dirty="0"/>
        </a:p>
      </dgm:t>
    </dgm:pt>
    <dgm:pt modelId="{4FAD0D34-D210-4301-BD1F-6DB513849017}" type="parTrans" cxnId="{6F0B498A-1ACF-42E8-8621-4415F5B486F9}">
      <dgm:prSet/>
      <dgm:spPr/>
      <dgm:t>
        <a:bodyPr/>
        <a:lstStyle/>
        <a:p>
          <a:endParaRPr lang="en-IN"/>
        </a:p>
      </dgm:t>
    </dgm:pt>
    <dgm:pt modelId="{FBECB0EC-921D-4767-9E6E-25B8B0E9A07B}" type="sibTrans" cxnId="{6F0B498A-1ACF-42E8-8621-4415F5B486F9}">
      <dgm:prSet/>
      <dgm:spPr/>
      <dgm:t>
        <a:bodyPr/>
        <a:lstStyle/>
        <a:p>
          <a:endParaRPr lang="en-IN"/>
        </a:p>
      </dgm:t>
    </dgm:pt>
    <dgm:pt modelId="{D7282BD0-5001-4540-9FE3-5DA8D829138F}">
      <dgm:prSet phldrT="[Text]"/>
      <dgm:spPr/>
      <dgm:t>
        <a:bodyPr/>
        <a:lstStyle/>
        <a:p>
          <a:r>
            <a:rPr lang="en-US" dirty="0"/>
            <a:t>Python is a high-level, general-purpose programming language. </a:t>
          </a:r>
          <a:endParaRPr lang="en-IN" dirty="0"/>
        </a:p>
      </dgm:t>
    </dgm:pt>
    <dgm:pt modelId="{EAF56A35-FD55-4972-9EF1-96A29AA2A00D}" type="parTrans" cxnId="{5F63C5EA-2BE0-4086-9AAE-2DF022AE33A5}">
      <dgm:prSet/>
      <dgm:spPr/>
      <dgm:t>
        <a:bodyPr/>
        <a:lstStyle/>
        <a:p>
          <a:endParaRPr lang="en-IN"/>
        </a:p>
      </dgm:t>
    </dgm:pt>
    <dgm:pt modelId="{C9A21FFF-603B-4807-9542-A77A995F977D}" type="sibTrans" cxnId="{5F63C5EA-2BE0-4086-9AAE-2DF022AE33A5}">
      <dgm:prSet/>
      <dgm:spPr/>
      <dgm:t>
        <a:bodyPr/>
        <a:lstStyle/>
        <a:p>
          <a:endParaRPr lang="en-IN"/>
        </a:p>
      </dgm:t>
    </dgm:pt>
    <dgm:pt modelId="{427CF450-377B-4013-9AF1-551AD301170E}">
      <dgm:prSet phldrT="[Text]"/>
      <dgm:spPr/>
      <dgm:t>
        <a:bodyPr/>
        <a:lstStyle/>
        <a:p>
          <a:r>
            <a:rPr lang="en-US" dirty="0"/>
            <a:t>Software</a:t>
          </a:r>
          <a:endParaRPr lang="en-IN" dirty="0"/>
        </a:p>
      </dgm:t>
    </dgm:pt>
    <dgm:pt modelId="{8E7ADDCF-4E95-4079-9A26-8677CBECEDA6}" type="parTrans" cxnId="{989D0012-FB01-4760-9249-8F8A891412A0}">
      <dgm:prSet/>
      <dgm:spPr/>
      <dgm:t>
        <a:bodyPr/>
        <a:lstStyle/>
        <a:p>
          <a:endParaRPr lang="en-IN"/>
        </a:p>
      </dgm:t>
    </dgm:pt>
    <dgm:pt modelId="{148D47FD-CAEE-4149-9521-66CCBCF0D3E8}" type="sibTrans" cxnId="{989D0012-FB01-4760-9249-8F8A891412A0}">
      <dgm:prSet/>
      <dgm:spPr/>
      <dgm:t>
        <a:bodyPr/>
        <a:lstStyle/>
        <a:p>
          <a:endParaRPr lang="en-IN"/>
        </a:p>
      </dgm:t>
    </dgm:pt>
    <dgm:pt modelId="{8E43F3D1-12F3-428C-B5CD-CBA35249176F}">
      <dgm:prSet phldrT="[Text]"/>
      <dgm:spPr/>
      <dgm:t>
        <a:bodyPr/>
        <a:lstStyle/>
        <a:p>
          <a:r>
            <a:rPr lang="en-US" dirty="0"/>
            <a:t>IDE : </a:t>
          </a:r>
          <a:r>
            <a:rPr lang="en-US" dirty="0" err="1"/>
            <a:t>pycharm</a:t>
          </a:r>
          <a:endParaRPr lang="en-IN" dirty="0"/>
        </a:p>
      </dgm:t>
    </dgm:pt>
    <dgm:pt modelId="{D298F2DA-01BA-4C5B-B622-70CFF8DE4875}" type="parTrans" cxnId="{87F774D1-7E85-4F0F-9450-99A0D989DA76}">
      <dgm:prSet/>
      <dgm:spPr/>
      <dgm:t>
        <a:bodyPr/>
        <a:lstStyle/>
        <a:p>
          <a:endParaRPr lang="en-IN"/>
        </a:p>
      </dgm:t>
    </dgm:pt>
    <dgm:pt modelId="{299BD5C3-7A2C-4606-86DD-F1491BD097E7}" type="sibTrans" cxnId="{87F774D1-7E85-4F0F-9450-99A0D989DA76}">
      <dgm:prSet/>
      <dgm:spPr/>
      <dgm:t>
        <a:bodyPr/>
        <a:lstStyle/>
        <a:p>
          <a:endParaRPr lang="en-IN"/>
        </a:p>
      </dgm:t>
    </dgm:pt>
    <dgm:pt modelId="{5BC9BDD0-4546-46E0-BD31-F2A096D79308}">
      <dgm:prSet phldrT="[Text]"/>
      <dgm:spPr/>
      <dgm:t>
        <a:bodyPr/>
        <a:lstStyle/>
        <a:p>
          <a:r>
            <a:rPr lang="en-US" dirty="0"/>
            <a:t>OS : Windows 10</a:t>
          </a:r>
          <a:endParaRPr lang="en-IN" dirty="0"/>
        </a:p>
      </dgm:t>
    </dgm:pt>
    <dgm:pt modelId="{110121D1-4797-476E-949F-FB30FBF9BFB0}" type="parTrans" cxnId="{0B8D3490-DC8F-4C80-9DB1-281CAF4A3F99}">
      <dgm:prSet/>
      <dgm:spPr/>
      <dgm:t>
        <a:bodyPr/>
        <a:lstStyle/>
        <a:p>
          <a:endParaRPr lang="en-IN"/>
        </a:p>
      </dgm:t>
    </dgm:pt>
    <dgm:pt modelId="{2CFE8521-D48D-4C12-A6DA-BC77E16B12E9}" type="sibTrans" cxnId="{0B8D3490-DC8F-4C80-9DB1-281CAF4A3F99}">
      <dgm:prSet/>
      <dgm:spPr/>
      <dgm:t>
        <a:bodyPr/>
        <a:lstStyle/>
        <a:p>
          <a:endParaRPr lang="en-IN"/>
        </a:p>
      </dgm:t>
    </dgm:pt>
    <dgm:pt modelId="{D62CFA3A-10B0-457E-8F10-1859ECAE3B27}">
      <dgm:prSet phldrT="[Text]"/>
      <dgm:spPr/>
      <dgm:t>
        <a:bodyPr/>
        <a:lstStyle/>
        <a:p>
          <a:r>
            <a:rPr lang="en-US" dirty="0"/>
            <a:t>Hardware</a:t>
          </a:r>
          <a:endParaRPr lang="en-IN" dirty="0"/>
        </a:p>
      </dgm:t>
    </dgm:pt>
    <dgm:pt modelId="{E908DD90-3328-4F21-A523-2FD976FFA626}" type="parTrans" cxnId="{F1AF5560-DC80-462C-8501-0CD285EBC577}">
      <dgm:prSet/>
      <dgm:spPr/>
      <dgm:t>
        <a:bodyPr/>
        <a:lstStyle/>
        <a:p>
          <a:endParaRPr lang="en-IN"/>
        </a:p>
      </dgm:t>
    </dgm:pt>
    <dgm:pt modelId="{D43F090A-8D6B-4094-8733-6742E7DA677C}" type="sibTrans" cxnId="{F1AF5560-DC80-462C-8501-0CD285EBC577}">
      <dgm:prSet/>
      <dgm:spPr/>
      <dgm:t>
        <a:bodyPr/>
        <a:lstStyle/>
        <a:p>
          <a:endParaRPr lang="en-IN"/>
        </a:p>
      </dgm:t>
    </dgm:pt>
    <dgm:pt modelId="{B8A0EB0B-B10C-4B39-A6D1-931236440371}">
      <dgm:prSet phldrT="[Text]"/>
      <dgm:spPr/>
      <dgm:t>
        <a:bodyPr/>
        <a:lstStyle/>
        <a:p>
          <a:r>
            <a:rPr lang="en-US" dirty="0"/>
            <a:t>Processor : AMD Athlon</a:t>
          </a:r>
          <a:endParaRPr lang="en-IN" dirty="0"/>
        </a:p>
      </dgm:t>
    </dgm:pt>
    <dgm:pt modelId="{14D53993-A5E1-4CE2-80E9-A2E10321BBFC}" type="parTrans" cxnId="{C2D9434B-3E37-4EF4-B6FD-5527B8C7B6CD}">
      <dgm:prSet/>
      <dgm:spPr/>
      <dgm:t>
        <a:bodyPr/>
        <a:lstStyle/>
        <a:p>
          <a:endParaRPr lang="en-IN"/>
        </a:p>
      </dgm:t>
    </dgm:pt>
    <dgm:pt modelId="{9FFF4FB5-0BC8-46D9-83E9-8A482B3E077A}" type="sibTrans" cxnId="{C2D9434B-3E37-4EF4-B6FD-5527B8C7B6CD}">
      <dgm:prSet/>
      <dgm:spPr/>
      <dgm:t>
        <a:bodyPr/>
        <a:lstStyle/>
        <a:p>
          <a:endParaRPr lang="en-IN"/>
        </a:p>
      </dgm:t>
    </dgm:pt>
    <dgm:pt modelId="{D19B62B1-2E5B-4D88-8676-85946DC936CE}">
      <dgm:prSet phldrT="[Text]"/>
      <dgm:spPr/>
      <dgm:t>
        <a:bodyPr/>
        <a:lstStyle/>
        <a:p>
          <a:r>
            <a:rPr lang="en-US" dirty="0"/>
            <a:t>RAM : 16 GB</a:t>
          </a:r>
          <a:endParaRPr lang="en-IN" dirty="0"/>
        </a:p>
      </dgm:t>
    </dgm:pt>
    <dgm:pt modelId="{32986246-D2E9-4578-9FA2-FA57BC1A185E}" type="parTrans" cxnId="{4BE7C72C-E3C1-4622-BD35-21F1B344E2A9}">
      <dgm:prSet/>
      <dgm:spPr/>
      <dgm:t>
        <a:bodyPr/>
        <a:lstStyle/>
        <a:p>
          <a:endParaRPr lang="en-IN"/>
        </a:p>
      </dgm:t>
    </dgm:pt>
    <dgm:pt modelId="{51822DD3-4E08-4798-BB2C-4E2C0FBD782A}" type="sibTrans" cxnId="{4BE7C72C-E3C1-4622-BD35-21F1B344E2A9}">
      <dgm:prSet/>
      <dgm:spPr/>
      <dgm:t>
        <a:bodyPr/>
        <a:lstStyle/>
        <a:p>
          <a:endParaRPr lang="en-IN"/>
        </a:p>
      </dgm:t>
    </dgm:pt>
    <dgm:pt modelId="{616AB5EA-3A0F-4EC7-B5DB-824B749146FE}" type="pres">
      <dgm:prSet presAssocID="{FC3B3789-5778-4A5A-BC5C-90D1990737F8}" presName="linear" presStyleCnt="0">
        <dgm:presLayoutVars>
          <dgm:dir/>
          <dgm:resizeHandles val="exact"/>
        </dgm:presLayoutVars>
      </dgm:prSet>
      <dgm:spPr/>
    </dgm:pt>
    <dgm:pt modelId="{656D49DF-FEAC-4D5D-B973-BD6833D17779}" type="pres">
      <dgm:prSet presAssocID="{DEBC9281-D0D3-4AF6-A4C0-539E9F27B388}" presName="comp" presStyleCnt="0"/>
      <dgm:spPr/>
    </dgm:pt>
    <dgm:pt modelId="{C0A23C08-BEB5-404D-B619-AB52BC0971C3}" type="pres">
      <dgm:prSet presAssocID="{DEBC9281-D0D3-4AF6-A4C0-539E9F27B388}" presName="box" presStyleLbl="node1" presStyleIdx="0" presStyleCnt="3"/>
      <dgm:spPr/>
    </dgm:pt>
    <dgm:pt modelId="{8FF964E8-1EEE-4A5C-9558-2E459953167E}" type="pres">
      <dgm:prSet presAssocID="{DEBC9281-D0D3-4AF6-A4C0-539E9F27B388}" presName="img"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pt>
    <dgm:pt modelId="{948EE877-CA70-443F-929E-68B64EDC169F}" type="pres">
      <dgm:prSet presAssocID="{DEBC9281-D0D3-4AF6-A4C0-539E9F27B388}" presName="text" presStyleLbl="node1" presStyleIdx="0" presStyleCnt="3">
        <dgm:presLayoutVars>
          <dgm:bulletEnabled val="1"/>
        </dgm:presLayoutVars>
      </dgm:prSet>
      <dgm:spPr/>
    </dgm:pt>
    <dgm:pt modelId="{4EAA92CD-B632-4381-8D39-F2C4A5D604DD}" type="pres">
      <dgm:prSet presAssocID="{FBECB0EC-921D-4767-9E6E-25B8B0E9A07B}" presName="spacer" presStyleCnt="0"/>
      <dgm:spPr/>
    </dgm:pt>
    <dgm:pt modelId="{719960ED-D6AF-407E-A482-57E05582A013}" type="pres">
      <dgm:prSet presAssocID="{427CF450-377B-4013-9AF1-551AD301170E}" presName="comp" presStyleCnt="0"/>
      <dgm:spPr/>
    </dgm:pt>
    <dgm:pt modelId="{7F909342-28FF-484A-B1AC-C9B652811CE2}" type="pres">
      <dgm:prSet presAssocID="{427CF450-377B-4013-9AF1-551AD301170E}" presName="box" presStyleLbl="node1" presStyleIdx="1" presStyleCnt="3"/>
      <dgm:spPr/>
    </dgm:pt>
    <dgm:pt modelId="{5C7E9EDE-7F51-4F64-8279-AB4677D5544F}" type="pres">
      <dgm:prSet presAssocID="{427CF450-377B-4013-9AF1-551AD301170E}" presName="img"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1000" b="-1000"/>
          </a:stretch>
        </a:blipFill>
      </dgm:spPr>
    </dgm:pt>
    <dgm:pt modelId="{7EC12657-4C15-4879-AA2C-740EECC29B59}" type="pres">
      <dgm:prSet presAssocID="{427CF450-377B-4013-9AF1-551AD301170E}" presName="text" presStyleLbl="node1" presStyleIdx="1" presStyleCnt="3">
        <dgm:presLayoutVars>
          <dgm:bulletEnabled val="1"/>
        </dgm:presLayoutVars>
      </dgm:prSet>
      <dgm:spPr/>
    </dgm:pt>
    <dgm:pt modelId="{E137137E-4981-4B2E-AF80-C6C871C3EB64}" type="pres">
      <dgm:prSet presAssocID="{148D47FD-CAEE-4149-9521-66CCBCF0D3E8}" presName="spacer" presStyleCnt="0"/>
      <dgm:spPr/>
    </dgm:pt>
    <dgm:pt modelId="{A26CD1F2-DA23-45E0-8A88-3C1EBAA282EC}" type="pres">
      <dgm:prSet presAssocID="{D62CFA3A-10B0-457E-8F10-1859ECAE3B27}" presName="comp" presStyleCnt="0"/>
      <dgm:spPr/>
    </dgm:pt>
    <dgm:pt modelId="{FFA26C36-B1B6-4B8A-BAF7-46737E2CD1B7}" type="pres">
      <dgm:prSet presAssocID="{D62CFA3A-10B0-457E-8F10-1859ECAE3B27}" presName="box" presStyleLbl="node1" presStyleIdx="2" presStyleCnt="3"/>
      <dgm:spPr/>
    </dgm:pt>
    <dgm:pt modelId="{72999A5D-4376-460C-8B3C-721C65BBA325}" type="pres">
      <dgm:prSet presAssocID="{D62CFA3A-10B0-457E-8F10-1859ECAE3B27}"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1000" b="-1000"/>
          </a:stretch>
        </a:blipFill>
      </dgm:spPr>
    </dgm:pt>
    <dgm:pt modelId="{195510C8-A7C2-4920-BDF7-D5D1D3923B0D}" type="pres">
      <dgm:prSet presAssocID="{D62CFA3A-10B0-457E-8F10-1859ECAE3B27}" presName="text" presStyleLbl="node1" presStyleIdx="2" presStyleCnt="3">
        <dgm:presLayoutVars>
          <dgm:bulletEnabled val="1"/>
        </dgm:presLayoutVars>
      </dgm:prSet>
      <dgm:spPr/>
    </dgm:pt>
  </dgm:ptLst>
  <dgm:cxnLst>
    <dgm:cxn modelId="{989D0012-FB01-4760-9249-8F8A891412A0}" srcId="{FC3B3789-5778-4A5A-BC5C-90D1990737F8}" destId="{427CF450-377B-4013-9AF1-551AD301170E}" srcOrd="1" destOrd="0" parTransId="{8E7ADDCF-4E95-4079-9A26-8677CBECEDA6}" sibTransId="{148D47FD-CAEE-4149-9521-66CCBCF0D3E8}"/>
    <dgm:cxn modelId="{C8EEC21D-768D-4FD2-A5A8-7E4EDBB38F17}" type="presOf" srcId="{DEBC9281-D0D3-4AF6-A4C0-539E9F27B388}" destId="{C0A23C08-BEB5-404D-B619-AB52BC0971C3}" srcOrd="0" destOrd="0" presId="urn:microsoft.com/office/officeart/2005/8/layout/vList4"/>
    <dgm:cxn modelId="{4BE7C72C-E3C1-4622-BD35-21F1B344E2A9}" srcId="{D62CFA3A-10B0-457E-8F10-1859ECAE3B27}" destId="{D19B62B1-2E5B-4D88-8676-85946DC936CE}" srcOrd="1" destOrd="0" parTransId="{32986246-D2E9-4578-9FA2-FA57BC1A185E}" sibTransId="{51822DD3-4E08-4798-BB2C-4E2C0FBD782A}"/>
    <dgm:cxn modelId="{2733793F-0753-4A04-98EF-C91750FE07F3}" type="presOf" srcId="{FC3B3789-5778-4A5A-BC5C-90D1990737F8}" destId="{616AB5EA-3A0F-4EC7-B5DB-824B749146FE}" srcOrd="0" destOrd="0" presId="urn:microsoft.com/office/officeart/2005/8/layout/vList4"/>
    <dgm:cxn modelId="{F1AF5560-DC80-462C-8501-0CD285EBC577}" srcId="{FC3B3789-5778-4A5A-BC5C-90D1990737F8}" destId="{D62CFA3A-10B0-457E-8F10-1859ECAE3B27}" srcOrd="2" destOrd="0" parTransId="{E908DD90-3328-4F21-A523-2FD976FFA626}" sibTransId="{D43F090A-8D6B-4094-8733-6742E7DA677C}"/>
    <dgm:cxn modelId="{C2D9434B-3E37-4EF4-B6FD-5527B8C7B6CD}" srcId="{D62CFA3A-10B0-457E-8F10-1859ECAE3B27}" destId="{B8A0EB0B-B10C-4B39-A6D1-931236440371}" srcOrd="0" destOrd="0" parTransId="{14D53993-A5E1-4CE2-80E9-A2E10321BBFC}" sibTransId="{9FFF4FB5-0BC8-46D9-83E9-8A482B3E077A}"/>
    <dgm:cxn modelId="{CDD93F78-1C59-4141-9066-394DCA59F3AF}" type="presOf" srcId="{D7282BD0-5001-4540-9FE3-5DA8D829138F}" destId="{948EE877-CA70-443F-929E-68B64EDC169F}" srcOrd="1" destOrd="1" presId="urn:microsoft.com/office/officeart/2005/8/layout/vList4"/>
    <dgm:cxn modelId="{D1F45789-8366-48EC-8F60-829E05D0FBCE}" type="presOf" srcId="{B8A0EB0B-B10C-4B39-A6D1-931236440371}" destId="{FFA26C36-B1B6-4B8A-BAF7-46737E2CD1B7}" srcOrd="0" destOrd="1" presId="urn:microsoft.com/office/officeart/2005/8/layout/vList4"/>
    <dgm:cxn modelId="{6F0B498A-1ACF-42E8-8621-4415F5B486F9}" srcId="{FC3B3789-5778-4A5A-BC5C-90D1990737F8}" destId="{DEBC9281-D0D3-4AF6-A4C0-539E9F27B388}" srcOrd="0" destOrd="0" parTransId="{4FAD0D34-D210-4301-BD1F-6DB513849017}" sibTransId="{FBECB0EC-921D-4767-9E6E-25B8B0E9A07B}"/>
    <dgm:cxn modelId="{2A76358C-D3E6-4A39-97B8-AD0BADD54606}" type="presOf" srcId="{5BC9BDD0-4546-46E0-BD31-F2A096D79308}" destId="{7F909342-28FF-484A-B1AC-C9B652811CE2}" srcOrd="0" destOrd="2" presId="urn:microsoft.com/office/officeart/2005/8/layout/vList4"/>
    <dgm:cxn modelId="{0B8D3490-DC8F-4C80-9DB1-281CAF4A3F99}" srcId="{427CF450-377B-4013-9AF1-551AD301170E}" destId="{5BC9BDD0-4546-46E0-BD31-F2A096D79308}" srcOrd="1" destOrd="0" parTransId="{110121D1-4797-476E-949F-FB30FBF9BFB0}" sibTransId="{2CFE8521-D48D-4C12-A6DA-BC77E16B12E9}"/>
    <dgm:cxn modelId="{786CD892-20C9-49C4-A851-236FB86566AF}" type="presOf" srcId="{D19B62B1-2E5B-4D88-8676-85946DC936CE}" destId="{FFA26C36-B1B6-4B8A-BAF7-46737E2CD1B7}" srcOrd="0" destOrd="2" presId="urn:microsoft.com/office/officeart/2005/8/layout/vList4"/>
    <dgm:cxn modelId="{0BF098AA-C9E7-43A6-ACF9-7797E67BE648}" type="presOf" srcId="{D7282BD0-5001-4540-9FE3-5DA8D829138F}" destId="{C0A23C08-BEB5-404D-B619-AB52BC0971C3}" srcOrd="0" destOrd="1" presId="urn:microsoft.com/office/officeart/2005/8/layout/vList4"/>
    <dgm:cxn modelId="{8DF523AC-EAB7-423B-A766-6E013D652312}" type="presOf" srcId="{5BC9BDD0-4546-46E0-BD31-F2A096D79308}" destId="{7EC12657-4C15-4879-AA2C-740EECC29B59}" srcOrd="1" destOrd="2" presId="urn:microsoft.com/office/officeart/2005/8/layout/vList4"/>
    <dgm:cxn modelId="{666BAFB6-B2DB-4152-AF2B-BAEF7D4D6679}" type="presOf" srcId="{8E43F3D1-12F3-428C-B5CD-CBA35249176F}" destId="{7F909342-28FF-484A-B1AC-C9B652811CE2}" srcOrd="0" destOrd="1" presId="urn:microsoft.com/office/officeart/2005/8/layout/vList4"/>
    <dgm:cxn modelId="{CDF7CCB9-31B2-45C5-96DD-2B96DD201DC4}" type="presOf" srcId="{8E43F3D1-12F3-428C-B5CD-CBA35249176F}" destId="{7EC12657-4C15-4879-AA2C-740EECC29B59}" srcOrd="1" destOrd="1" presId="urn:microsoft.com/office/officeart/2005/8/layout/vList4"/>
    <dgm:cxn modelId="{D600FDBC-3915-49B5-8F87-C42A04AED653}" type="presOf" srcId="{B8A0EB0B-B10C-4B39-A6D1-931236440371}" destId="{195510C8-A7C2-4920-BDF7-D5D1D3923B0D}" srcOrd="1" destOrd="1" presId="urn:microsoft.com/office/officeart/2005/8/layout/vList4"/>
    <dgm:cxn modelId="{60B17FCC-5F59-4070-86E6-11C4CB212FB1}" type="presOf" srcId="{D19B62B1-2E5B-4D88-8676-85946DC936CE}" destId="{195510C8-A7C2-4920-BDF7-D5D1D3923B0D}" srcOrd="1" destOrd="2" presId="urn:microsoft.com/office/officeart/2005/8/layout/vList4"/>
    <dgm:cxn modelId="{87F774D1-7E85-4F0F-9450-99A0D989DA76}" srcId="{427CF450-377B-4013-9AF1-551AD301170E}" destId="{8E43F3D1-12F3-428C-B5CD-CBA35249176F}" srcOrd="0" destOrd="0" parTransId="{D298F2DA-01BA-4C5B-B622-70CFF8DE4875}" sibTransId="{299BD5C3-7A2C-4606-86DD-F1491BD097E7}"/>
    <dgm:cxn modelId="{9F3AE7DD-E883-4490-8787-AB8A815CCA12}" type="presOf" srcId="{DEBC9281-D0D3-4AF6-A4C0-539E9F27B388}" destId="{948EE877-CA70-443F-929E-68B64EDC169F}" srcOrd="1" destOrd="0" presId="urn:microsoft.com/office/officeart/2005/8/layout/vList4"/>
    <dgm:cxn modelId="{7DF4B8E1-5848-419D-9759-7FB0B29871C5}" type="presOf" srcId="{427CF450-377B-4013-9AF1-551AD301170E}" destId="{7EC12657-4C15-4879-AA2C-740EECC29B59}" srcOrd="1" destOrd="0" presId="urn:microsoft.com/office/officeart/2005/8/layout/vList4"/>
    <dgm:cxn modelId="{456CF7E8-367D-421B-9F3D-97D46DB62492}" type="presOf" srcId="{D62CFA3A-10B0-457E-8F10-1859ECAE3B27}" destId="{195510C8-A7C2-4920-BDF7-D5D1D3923B0D}" srcOrd="1" destOrd="0" presId="urn:microsoft.com/office/officeart/2005/8/layout/vList4"/>
    <dgm:cxn modelId="{5F63C5EA-2BE0-4086-9AAE-2DF022AE33A5}" srcId="{DEBC9281-D0D3-4AF6-A4C0-539E9F27B388}" destId="{D7282BD0-5001-4540-9FE3-5DA8D829138F}" srcOrd="0" destOrd="0" parTransId="{EAF56A35-FD55-4972-9EF1-96A29AA2A00D}" sibTransId="{C9A21FFF-603B-4807-9542-A77A995F977D}"/>
    <dgm:cxn modelId="{905277F8-A3E4-41AF-ADCA-20018B56A7AE}" type="presOf" srcId="{427CF450-377B-4013-9AF1-551AD301170E}" destId="{7F909342-28FF-484A-B1AC-C9B652811CE2}" srcOrd="0" destOrd="0" presId="urn:microsoft.com/office/officeart/2005/8/layout/vList4"/>
    <dgm:cxn modelId="{7AFAB0FB-AE91-45F3-B9EE-04F0DE0AA40A}" type="presOf" srcId="{D62CFA3A-10B0-457E-8F10-1859ECAE3B27}" destId="{FFA26C36-B1B6-4B8A-BAF7-46737E2CD1B7}" srcOrd="0" destOrd="0" presId="urn:microsoft.com/office/officeart/2005/8/layout/vList4"/>
    <dgm:cxn modelId="{F810B7D0-58D4-4309-93AA-EA3CA21AD510}" type="presParOf" srcId="{616AB5EA-3A0F-4EC7-B5DB-824B749146FE}" destId="{656D49DF-FEAC-4D5D-B973-BD6833D17779}" srcOrd="0" destOrd="0" presId="urn:microsoft.com/office/officeart/2005/8/layout/vList4"/>
    <dgm:cxn modelId="{1B23F614-4EE3-408B-AFEA-98D0002B7193}" type="presParOf" srcId="{656D49DF-FEAC-4D5D-B973-BD6833D17779}" destId="{C0A23C08-BEB5-404D-B619-AB52BC0971C3}" srcOrd="0" destOrd="0" presId="urn:microsoft.com/office/officeart/2005/8/layout/vList4"/>
    <dgm:cxn modelId="{77E865CE-7120-43A2-883C-D5977D4D19DA}" type="presParOf" srcId="{656D49DF-FEAC-4D5D-B973-BD6833D17779}" destId="{8FF964E8-1EEE-4A5C-9558-2E459953167E}" srcOrd="1" destOrd="0" presId="urn:microsoft.com/office/officeart/2005/8/layout/vList4"/>
    <dgm:cxn modelId="{EF8DC161-F6ED-4B00-8F98-E96643430E81}" type="presParOf" srcId="{656D49DF-FEAC-4D5D-B973-BD6833D17779}" destId="{948EE877-CA70-443F-929E-68B64EDC169F}" srcOrd="2" destOrd="0" presId="urn:microsoft.com/office/officeart/2005/8/layout/vList4"/>
    <dgm:cxn modelId="{25255AF1-59AC-43EE-B2A5-D4C4BDA8E99F}" type="presParOf" srcId="{616AB5EA-3A0F-4EC7-B5DB-824B749146FE}" destId="{4EAA92CD-B632-4381-8D39-F2C4A5D604DD}" srcOrd="1" destOrd="0" presId="urn:microsoft.com/office/officeart/2005/8/layout/vList4"/>
    <dgm:cxn modelId="{2FAAE5AA-CAAC-4C47-9B60-6852ABE18D43}" type="presParOf" srcId="{616AB5EA-3A0F-4EC7-B5DB-824B749146FE}" destId="{719960ED-D6AF-407E-A482-57E05582A013}" srcOrd="2" destOrd="0" presId="urn:microsoft.com/office/officeart/2005/8/layout/vList4"/>
    <dgm:cxn modelId="{AF22E459-C079-4F4D-A1AB-688EBE408ABF}" type="presParOf" srcId="{719960ED-D6AF-407E-A482-57E05582A013}" destId="{7F909342-28FF-484A-B1AC-C9B652811CE2}" srcOrd="0" destOrd="0" presId="urn:microsoft.com/office/officeart/2005/8/layout/vList4"/>
    <dgm:cxn modelId="{2287769B-91F7-45E7-9E6C-B3265486AC2E}" type="presParOf" srcId="{719960ED-D6AF-407E-A482-57E05582A013}" destId="{5C7E9EDE-7F51-4F64-8279-AB4677D5544F}" srcOrd="1" destOrd="0" presId="urn:microsoft.com/office/officeart/2005/8/layout/vList4"/>
    <dgm:cxn modelId="{BEA40FCC-297C-4571-A573-5DDE4F9EAF16}" type="presParOf" srcId="{719960ED-D6AF-407E-A482-57E05582A013}" destId="{7EC12657-4C15-4879-AA2C-740EECC29B59}" srcOrd="2" destOrd="0" presId="urn:microsoft.com/office/officeart/2005/8/layout/vList4"/>
    <dgm:cxn modelId="{A98CD4B2-BA0F-418F-B95A-F71F331C0EB2}" type="presParOf" srcId="{616AB5EA-3A0F-4EC7-B5DB-824B749146FE}" destId="{E137137E-4981-4B2E-AF80-C6C871C3EB64}" srcOrd="3" destOrd="0" presId="urn:microsoft.com/office/officeart/2005/8/layout/vList4"/>
    <dgm:cxn modelId="{9A017ABE-3204-4FDE-9C53-B0F4E6175157}" type="presParOf" srcId="{616AB5EA-3A0F-4EC7-B5DB-824B749146FE}" destId="{A26CD1F2-DA23-45E0-8A88-3C1EBAA282EC}" srcOrd="4" destOrd="0" presId="urn:microsoft.com/office/officeart/2005/8/layout/vList4"/>
    <dgm:cxn modelId="{496EFFD6-1427-4A3D-8096-6E578F1CB232}" type="presParOf" srcId="{A26CD1F2-DA23-45E0-8A88-3C1EBAA282EC}" destId="{FFA26C36-B1B6-4B8A-BAF7-46737E2CD1B7}" srcOrd="0" destOrd="0" presId="urn:microsoft.com/office/officeart/2005/8/layout/vList4"/>
    <dgm:cxn modelId="{4BB61E26-9819-4B59-97BC-6E262C77D8BD}" type="presParOf" srcId="{A26CD1F2-DA23-45E0-8A88-3C1EBAA282EC}" destId="{72999A5D-4376-460C-8B3C-721C65BBA325}" srcOrd="1" destOrd="0" presId="urn:microsoft.com/office/officeart/2005/8/layout/vList4"/>
    <dgm:cxn modelId="{51B7E7E7-8D38-41B8-A1EA-017AC0C66962}" type="presParOf" srcId="{A26CD1F2-DA23-45E0-8A88-3C1EBAA282EC}" destId="{195510C8-A7C2-4920-BDF7-D5D1D3923B0D}"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3B3789-5778-4A5A-BC5C-90D1990737F8}" type="doc">
      <dgm:prSet loTypeId="urn:microsoft.com/office/officeart/2005/8/layout/vList4" loCatId="picture" qsTypeId="urn:microsoft.com/office/officeart/2005/8/quickstyle/simple3" qsCatId="simple" csTypeId="urn:microsoft.com/office/officeart/2005/8/colors/accent0_2" csCatId="mainScheme" phldr="1"/>
      <dgm:spPr/>
      <dgm:t>
        <a:bodyPr/>
        <a:lstStyle/>
        <a:p>
          <a:endParaRPr lang="en-IN"/>
        </a:p>
      </dgm:t>
    </dgm:pt>
    <dgm:pt modelId="{DEBC9281-D0D3-4AF6-A4C0-539E9F27B388}">
      <dgm:prSet phldrT="[Text]"/>
      <dgm:spPr/>
      <dgm:t>
        <a:bodyPr/>
        <a:lstStyle/>
        <a:p>
          <a:r>
            <a:rPr lang="en-US" dirty="0" err="1"/>
            <a:t>Stegano</a:t>
          </a:r>
          <a:endParaRPr lang="en-IN" dirty="0"/>
        </a:p>
      </dgm:t>
    </dgm:pt>
    <dgm:pt modelId="{4FAD0D34-D210-4301-BD1F-6DB513849017}" type="parTrans" cxnId="{6F0B498A-1ACF-42E8-8621-4415F5B486F9}">
      <dgm:prSet/>
      <dgm:spPr/>
      <dgm:t>
        <a:bodyPr/>
        <a:lstStyle/>
        <a:p>
          <a:endParaRPr lang="en-IN"/>
        </a:p>
      </dgm:t>
    </dgm:pt>
    <dgm:pt modelId="{FBECB0EC-921D-4767-9E6E-25B8B0E9A07B}" type="sibTrans" cxnId="{6F0B498A-1ACF-42E8-8621-4415F5B486F9}">
      <dgm:prSet/>
      <dgm:spPr/>
      <dgm:t>
        <a:bodyPr/>
        <a:lstStyle/>
        <a:p>
          <a:endParaRPr lang="en-IN"/>
        </a:p>
      </dgm:t>
    </dgm:pt>
    <dgm:pt modelId="{D7282BD0-5001-4540-9FE3-5DA8D829138F}">
      <dgm:prSet phldrT="[Text]"/>
      <dgm:spPr/>
      <dgm:t>
        <a:bodyPr/>
        <a:lstStyle/>
        <a:p>
          <a:r>
            <a:rPr lang="en-US" dirty="0"/>
            <a:t>In-build steganography functions like LSB (least significant bit) functions</a:t>
          </a:r>
          <a:endParaRPr lang="en-IN" dirty="0"/>
        </a:p>
      </dgm:t>
    </dgm:pt>
    <dgm:pt modelId="{EAF56A35-FD55-4972-9EF1-96A29AA2A00D}" type="parTrans" cxnId="{5F63C5EA-2BE0-4086-9AAE-2DF022AE33A5}">
      <dgm:prSet/>
      <dgm:spPr/>
      <dgm:t>
        <a:bodyPr/>
        <a:lstStyle/>
        <a:p>
          <a:endParaRPr lang="en-IN"/>
        </a:p>
      </dgm:t>
    </dgm:pt>
    <dgm:pt modelId="{C9A21FFF-603B-4807-9542-A77A995F977D}" type="sibTrans" cxnId="{5F63C5EA-2BE0-4086-9AAE-2DF022AE33A5}">
      <dgm:prSet/>
      <dgm:spPr/>
      <dgm:t>
        <a:bodyPr/>
        <a:lstStyle/>
        <a:p>
          <a:endParaRPr lang="en-IN"/>
        </a:p>
      </dgm:t>
    </dgm:pt>
    <dgm:pt modelId="{427CF450-377B-4013-9AF1-551AD301170E}">
      <dgm:prSet phldrT="[Text]"/>
      <dgm:spPr/>
      <dgm:t>
        <a:bodyPr/>
        <a:lstStyle/>
        <a:p>
          <a:r>
            <a:rPr lang="en-US" dirty="0"/>
            <a:t>Cryptography-fernet</a:t>
          </a:r>
          <a:endParaRPr lang="en-IN" dirty="0"/>
        </a:p>
      </dgm:t>
    </dgm:pt>
    <dgm:pt modelId="{8E7ADDCF-4E95-4079-9A26-8677CBECEDA6}" type="parTrans" cxnId="{989D0012-FB01-4760-9249-8F8A891412A0}">
      <dgm:prSet/>
      <dgm:spPr/>
      <dgm:t>
        <a:bodyPr/>
        <a:lstStyle/>
        <a:p>
          <a:endParaRPr lang="en-IN"/>
        </a:p>
      </dgm:t>
    </dgm:pt>
    <dgm:pt modelId="{148D47FD-CAEE-4149-9521-66CCBCF0D3E8}" type="sibTrans" cxnId="{989D0012-FB01-4760-9249-8F8A891412A0}">
      <dgm:prSet/>
      <dgm:spPr/>
      <dgm:t>
        <a:bodyPr/>
        <a:lstStyle/>
        <a:p>
          <a:endParaRPr lang="en-IN"/>
        </a:p>
      </dgm:t>
    </dgm:pt>
    <dgm:pt modelId="{8E43F3D1-12F3-428C-B5CD-CBA35249176F}">
      <dgm:prSet phldrT="[Text]"/>
      <dgm:spPr/>
      <dgm:t>
        <a:bodyPr/>
        <a:lstStyle/>
        <a:p>
          <a:r>
            <a:rPr lang="en-US" dirty="0"/>
            <a:t>Encrypt and Decrypt methods</a:t>
          </a:r>
          <a:endParaRPr lang="en-IN" dirty="0"/>
        </a:p>
      </dgm:t>
    </dgm:pt>
    <dgm:pt modelId="{D298F2DA-01BA-4C5B-B622-70CFF8DE4875}" type="parTrans" cxnId="{87F774D1-7E85-4F0F-9450-99A0D989DA76}">
      <dgm:prSet/>
      <dgm:spPr/>
      <dgm:t>
        <a:bodyPr/>
        <a:lstStyle/>
        <a:p>
          <a:endParaRPr lang="en-IN"/>
        </a:p>
      </dgm:t>
    </dgm:pt>
    <dgm:pt modelId="{299BD5C3-7A2C-4606-86DD-F1491BD097E7}" type="sibTrans" cxnId="{87F774D1-7E85-4F0F-9450-99A0D989DA76}">
      <dgm:prSet/>
      <dgm:spPr/>
      <dgm:t>
        <a:bodyPr/>
        <a:lstStyle/>
        <a:p>
          <a:endParaRPr lang="en-IN"/>
        </a:p>
      </dgm:t>
    </dgm:pt>
    <dgm:pt modelId="{D62CFA3A-10B0-457E-8F10-1859ECAE3B27}">
      <dgm:prSet phldrT="[Text]"/>
      <dgm:spPr/>
      <dgm:t>
        <a:bodyPr/>
        <a:lstStyle/>
        <a:p>
          <a:r>
            <a:rPr lang="en-US" dirty="0" err="1"/>
            <a:t>Tkinter</a:t>
          </a:r>
          <a:endParaRPr lang="en-IN" dirty="0"/>
        </a:p>
      </dgm:t>
    </dgm:pt>
    <dgm:pt modelId="{E908DD90-3328-4F21-A523-2FD976FFA626}" type="parTrans" cxnId="{F1AF5560-DC80-462C-8501-0CD285EBC577}">
      <dgm:prSet/>
      <dgm:spPr/>
      <dgm:t>
        <a:bodyPr/>
        <a:lstStyle/>
        <a:p>
          <a:endParaRPr lang="en-IN"/>
        </a:p>
      </dgm:t>
    </dgm:pt>
    <dgm:pt modelId="{D43F090A-8D6B-4094-8733-6742E7DA677C}" type="sibTrans" cxnId="{F1AF5560-DC80-462C-8501-0CD285EBC577}">
      <dgm:prSet/>
      <dgm:spPr/>
      <dgm:t>
        <a:bodyPr/>
        <a:lstStyle/>
        <a:p>
          <a:endParaRPr lang="en-IN"/>
        </a:p>
      </dgm:t>
    </dgm:pt>
    <dgm:pt modelId="{B8A0EB0B-B10C-4B39-A6D1-931236440371}">
      <dgm:prSet phldrT="[Text]"/>
      <dgm:spPr/>
      <dgm:t>
        <a:bodyPr/>
        <a:lstStyle/>
        <a:p>
          <a:r>
            <a:rPr lang="en-US" dirty="0"/>
            <a:t>GUI</a:t>
          </a:r>
          <a:endParaRPr lang="en-IN" dirty="0"/>
        </a:p>
      </dgm:t>
    </dgm:pt>
    <dgm:pt modelId="{14D53993-A5E1-4CE2-80E9-A2E10321BBFC}" type="parTrans" cxnId="{C2D9434B-3E37-4EF4-B6FD-5527B8C7B6CD}">
      <dgm:prSet/>
      <dgm:spPr/>
      <dgm:t>
        <a:bodyPr/>
        <a:lstStyle/>
        <a:p>
          <a:endParaRPr lang="en-IN"/>
        </a:p>
      </dgm:t>
    </dgm:pt>
    <dgm:pt modelId="{9FFF4FB5-0BC8-46D9-83E9-8A482B3E077A}" type="sibTrans" cxnId="{C2D9434B-3E37-4EF4-B6FD-5527B8C7B6CD}">
      <dgm:prSet/>
      <dgm:spPr/>
      <dgm:t>
        <a:bodyPr/>
        <a:lstStyle/>
        <a:p>
          <a:endParaRPr lang="en-IN"/>
        </a:p>
      </dgm:t>
    </dgm:pt>
    <dgm:pt modelId="{FC8ADA30-6AAC-417B-9689-E8682DEA7C04}">
      <dgm:prSet phldrT="[Text]"/>
      <dgm:spPr/>
      <dgm:t>
        <a:bodyPr/>
        <a:lstStyle/>
        <a:p>
          <a:r>
            <a:rPr lang="en-US" dirty="0" err="1"/>
            <a:t>Pyinstaller</a:t>
          </a:r>
          <a:endParaRPr lang="en-IN" dirty="0"/>
        </a:p>
      </dgm:t>
    </dgm:pt>
    <dgm:pt modelId="{1F3F6405-13CF-40C3-A5E1-66138DCB7D7C}" type="parTrans" cxnId="{D04FC2A8-092B-4399-B6E7-DEB177C3923A}">
      <dgm:prSet/>
      <dgm:spPr/>
      <dgm:t>
        <a:bodyPr/>
        <a:lstStyle/>
        <a:p>
          <a:endParaRPr lang="en-IN"/>
        </a:p>
      </dgm:t>
    </dgm:pt>
    <dgm:pt modelId="{E0064CFE-AE32-4999-BAFF-E40DA4938736}" type="sibTrans" cxnId="{D04FC2A8-092B-4399-B6E7-DEB177C3923A}">
      <dgm:prSet/>
      <dgm:spPr/>
      <dgm:t>
        <a:bodyPr/>
        <a:lstStyle/>
        <a:p>
          <a:endParaRPr lang="en-IN"/>
        </a:p>
      </dgm:t>
    </dgm:pt>
    <dgm:pt modelId="{E0307D0D-2817-4AE1-BB4C-C18867EE5A0E}">
      <dgm:prSet phldrT="[Text]"/>
      <dgm:spPr/>
      <dgm:t>
        <a:bodyPr/>
        <a:lstStyle/>
        <a:p>
          <a:r>
            <a:rPr lang="en-US" dirty="0"/>
            <a:t>Turn python file into executable file</a:t>
          </a:r>
          <a:endParaRPr lang="en-IN" dirty="0"/>
        </a:p>
      </dgm:t>
    </dgm:pt>
    <dgm:pt modelId="{341F922D-9F9A-4F2F-8F25-1B0E39E49544}" type="parTrans" cxnId="{356F7DE4-C579-4E9C-96A4-B5ECAC419B3C}">
      <dgm:prSet/>
      <dgm:spPr/>
      <dgm:t>
        <a:bodyPr/>
        <a:lstStyle/>
        <a:p>
          <a:endParaRPr lang="en-IN"/>
        </a:p>
      </dgm:t>
    </dgm:pt>
    <dgm:pt modelId="{CC8FC2B0-7C09-45F8-A00C-E27F060FDBA4}" type="sibTrans" cxnId="{356F7DE4-C579-4E9C-96A4-B5ECAC419B3C}">
      <dgm:prSet/>
      <dgm:spPr/>
      <dgm:t>
        <a:bodyPr/>
        <a:lstStyle/>
        <a:p>
          <a:endParaRPr lang="en-IN"/>
        </a:p>
      </dgm:t>
    </dgm:pt>
    <dgm:pt modelId="{616AB5EA-3A0F-4EC7-B5DB-824B749146FE}" type="pres">
      <dgm:prSet presAssocID="{FC3B3789-5778-4A5A-BC5C-90D1990737F8}" presName="linear" presStyleCnt="0">
        <dgm:presLayoutVars>
          <dgm:dir/>
          <dgm:resizeHandles val="exact"/>
        </dgm:presLayoutVars>
      </dgm:prSet>
      <dgm:spPr/>
    </dgm:pt>
    <dgm:pt modelId="{656D49DF-FEAC-4D5D-B973-BD6833D17779}" type="pres">
      <dgm:prSet presAssocID="{DEBC9281-D0D3-4AF6-A4C0-539E9F27B388}" presName="comp" presStyleCnt="0"/>
      <dgm:spPr/>
    </dgm:pt>
    <dgm:pt modelId="{C0A23C08-BEB5-404D-B619-AB52BC0971C3}" type="pres">
      <dgm:prSet presAssocID="{DEBC9281-D0D3-4AF6-A4C0-539E9F27B388}" presName="box" presStyleLbl="node1" presStyleIdx="0" presStyleCnt="4"/>
      <dgm:spPr/>
    </dgm:pt>
    <dgm:pt modelId="{8FF964E8-1EEE-4A5C-9558-2E459953167E}" type="pres">
      <dgm:prSet presAssocID="{DEBC9281-D0D3-4AF6-A4C0-539E9F27B388}" presName="img" presStyleLbl="fgImgPlace1" presStyleIdx="0" presStyleCnt="4"/>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11592" b="11592"/>
          </a:stretch>
        </a:blipFill>
      </dgm:spPr>
    </dgm:pt>
    <dgm:pt modelId="{948EE877-CA70-443F-929E-68B64EDC169F}" type="pres">
      <dgm:prSet presAssocID="{DEBC9281-D0D3-4AF6-A4C0-539E9F27B388}" presName="text" presStyleLbl="node1" presStyleIdx="0" presStyleCnt="4">
        <dgm:presLayoutVars>
          <dgm:bulletEnabled val="1"/>
        </dgm:presLayoutVars>
      </dgm:prSet>
      <dgm:spPr/>
    </dgm:pt>
    <dgm:pt modelId="{4EAA92CD-B632-4381-8D39-F2C4A5D604DD}" type="pres">
      <dgm:prSet presAssocID="{FBECB0EC-921D-4767-9E6E-25B8B0E9A07B}" presName="spacer" presStyleCnt="0"/>
      <dgm:spPr/>
    </dgm:pt>
    <dgm:pt modelId="{719960ED-D6AF-407E-A482-57E05582A013}" type="pres">
      <dgm:prSet presAssocID="{427CF450-377B-4013-9AF1-551AD301170E}" presName="comp" presStyleCnt="0"/>
      <dgm:spPr/>
    </dgm:pt>
    <dgm:pt modelId="{7F909342-28FF-484A-B1AC-C9B652811CE2}" type="pres">
      <dgm:prSet presAssocID="{427CF450-377B-4013-9AF1-551AD301170E}" presName="box" presStyleLbl="node1" presStyleIdx="1" presStyleCnt="4"/>
      <dgm:spPr/>
    </dgm:pt>
    <dgm:pt modelId="{5C7E9EDE-7F51-4F64-8279-AB4677D5544F}" type="pres">
      <dgm:prSet presAssocID="{427CF450-377B-4013-9AF1-551AD301170E}" presName="img" presStyleLbl="fgImgPlace1" presStyleIdx="1" presStyleCnt="4"/>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t="12383" b="12383"/>
          </a:stretch>
        </a:blipFill>
      </dgm:spPr>
    </dgm:pt>
    <dgm:pt modelId="{7EC12657-4C15-4879-AA2C-740EECC29B59}" type="pres">
      <dgm:prSet presAssocID="{427CF450-377B-4013-9AF1-551AD301170E}" presName="text" presStyleLbl="node1" presStyleIdx="1" presStyleCnt="4">
        <dgm:presLayoutVars>
          <dgm:bulletEnabled val="1"/>
        </dgm:presLayoutVars>
      </dgm:prSet>
      <dgm:spPr/>
    </dgm:pt>
    <dgm:pt modelId="{E137137E-4981-4B2E-AF80-C6C871C3EB64}" type="pres">
      <dgm:prSet presAssocID="{148D47FD-CAEE-4149-9521-66CCBCF0D3E8}" presName="spacer" presStyleCnt="0"/>
      <dgm:spPr/>
    </dgm:pt>
    <dgm:pt modelId="{A26CD1F2-DA23-45E0-8A88-3C1EBAA282EC}" type="pres">
      <dgm:prSet presAssocID="{D62CFA3A-10B0-457E-8F10-1859ECAE3B27}" presName="comp" presStyleCnt="0"/>
      <dgm:spPr/>
    </dgm:pt>
    <dgm:pt modelId="{FFA26C36-B1B6-4B8A-BAF7-46737E2CD1B7}" type="pres">
      <dgm:prSet presAssocID="{D62CFA3A-10B0-457E-8F10-1859ECAE3B27}" presName="box" presStyleLbl="node1" presStyleIdx="2" presStyleCnt="4"/>
      <dgm:spPr/>
    </dgm:pt>
    <dgm:pt modelId="{72999A5D-4376-460C-8B3C-721C65BBA325}" type="pres">
      <dgm:prSet presAssocID="{D62CFA3A-10B0-457E-8F10-1859ECAE3B27}" presName="img"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8000" r="-8000"/>
          </a:stretch>
        </a:blipFill>
      </dgm:spPr>
    </dgm:pt>
    <dgm:pt modelId="{195510C8-A7C2-4920-BDF7-D5D1D3923B0D}" type="pres">
      <dgm:prSet presAssocID="{D62CFA3A-10B0-457E-8F10-1859ECAE3B27}" presName="text" presStyleLbl="node1" presStyleIdx="2" presStyleCnt="4">
        <dgm:presLayoutVars>
          <dgm:bulletEnabled val="1"/>
        </dgm:presLayoutVars>
      </dgm:prSet>
      <dgm:spPr/>
    </dgm:pt>
    <dgm:pt modelId="{A5D8DA4F-8F1C-471A-A39F-4421719BF476}" type="pres">
      <dgm:prSet presAssocID="{D43F090A-8D6B-4094-8733-6742E7DA677C}" presName="spacer" presStyleCnt="0"/>
      <dgm:spPr/>
    </dgm:pt>
    <dgm:pt modelId="{3A7B42C9-ACB9-4538-B12E-8F6924FE4FA5}" type="pres">
      <dgm:prSet presAssocID="{FC8ADA30-6AAC-417B-9689-E8682DEA7C04}" presName="comp" presStyleCnt="0"/>
      <dgm:spPr/>
    </dgm:pt>
    <dgm:pt modelId="{5F3CC5BA-E696-4DE8-9D86-5D74941F6FD1}" type="pres">
      <dgm:prSet presAssocID="{FC8ADA30-6AAC-417B-9689-E8682DEA7C04}" presName="box" presStyleLbl="node1" presStyleIdx="3" presStyleCnt="4"/>
      <dgm:spPr/>
    </dgm:pt>
    <dgm:pt modelId="{C77768FC-A686-4608-9943-D9DDF0830FF0}" type="pres">
      <dgm:prSet presAssocID="{FC8ADA30-6AAC-417B-9689-E8682DEA7C04}" presName="img" presStyleLbl="fgImgPlace1" presStyleIdx="3" presStyleCnt="4"/>
      <dgm:spPr>
        <a:blipFill dpi="0" rotWithShape="1">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l="19553" r="19553"/>
          </a:stretch>
        </a:blipFill>
      </dgm:spPr>
    </dgm:pt>
    <dgm:pt modelId="{06A8E3AA-E6F6-4160-9B48-7C27167A4152}" type="pres">
      <dgm:prSet presAssocID="{FC8ADA30-6AAC-417B-9689-E8682DEA7C04}" presName="text" presStyleLbl="node1" presStyleIdx="3" presStyleCnt="4">
        <dgm:presLayoutVars>
          <dgm:bulletEnabled val="1"/>
        </dgm:presLayoutVars>
      </dgm:prSet>
      <dgm:spPr/>
    </dgm:pt>
  </dgm:ptLst>
  <dgm:cxnLst>
    <dgm:cxn modelId="{989D0012-FB01-4760-9249-8F8A891412A0}" srcId="{FC3B3789-5778-4A5A-BC5C-90D1990737F8}" destId="{427CF450-377B-4013-9AF1-551AD301170E}" srcOrd="1" destOrd="0" parTransId="{8E7ADDCF-4E95-4079-9A26-8677CBECEDA6}" sibTransId="{148D47FD-CAEE-4149-9521-66CCBCF0D3E8}"/>
    <dgm:cxn modelId="{C8EEC21D-768D-4FD2-A5A8-7E4EDBB38F17}" type="presOf" srcId="{DEBC9281-D0D3-4AF6-A4C0-539E9F27B388}" destId="{C0A23C08-BEB5-404D-B619-AB52BC0971C3}" srcOrd="0" destOrd="0" presId="urn:microsoft.com/office/officeart/2005/8/layout/vList4"/>
    <dgm:cxn modelId="{7555673B-ADA5-4420-89A0-B366D9BB3FAD}" type="presOf" srcId="{FC8ADA30-6AAC-417B-9689-E8682DEA7C04}" destId="{06A8E3AA-E6F6-4160-9B48-7C27167A4152}" srcOrd="1" destOrd="0" presId="urn:microsoft.com/office/officeart/2005/8/layout/vList4"/>
    <dgm:cxn modelId="{2733793F-0753-4A04-98EF-C91750FE07F3}" type="presOf" srcId="{FC3B3789-5778-4A5A-BC5C-90D1990737F8}" destId="{616AB5EA-3A0F-4EC7-B5DB-824B749146FE}" srcOrd="0" destOrd="0" presId="urn:microsoft.com/office/officeart/2005/8/layout/vList4"/>
    <dgm:cxn modelId="{F1AF5560-DC80-462C-8501-0CD285EBC577}" srcId="{FC3B3789-5778-4A5A-BC5C-90D1990737F8}" destId="{D62CFA3A-10B0-457E-8F10-1859ECAE3B27}" srcOrd="2" destOrd="0" parTransId="{E908DD90-3328-4F21-A523-2FD976FFA626}" sibTransId="{D43F090A-8D6B-4094-8733-6742E7DA677C}"/>
    <dgm:cxn modelId="{C2D9434B-3E37-4EF4-B6FD-5527B8C7B6CD}" srcId="{D62CFA3A-10B0-457E-8F10-1859ECAE3B27}" destId="{B8A0EB0B-B10C-4B39-A6D1-931236440371}" srcOrd="0" destOrd="0" parTransId="{14D53993-A5E1-4CE2-80E9-A2E10321BBFC}" sibTransId="{9FFF4FB5-0BC8-46D9-83E9-8A482B3E077A}"/>
    <dgm:cxn modelId="{CDD93F78-1C59-4141-9066-394DCA59F3AF}" type="presOf" srcId="{D7282BD0-5001-4540-9FE3-5DA8D829138F}" destId="{948EE877-CA70-443F-929E-68B64EDC169F}" srcOrd="1" destOrd="1" presId="urn:microsoft.com/office/officeart/2005/8/layout/vList4"/>
    <dgm:cxn modelId="{8DB7B883-FCC7-44F7-80D5-25CC6E346545}" type="presOf" srcId="{FC8ADA30-6AAC-417B-9689-E8682DEA7C04}" destId="{5F3CC5BA-E696-4DE8-9D86-5D74941F6FD1}" srcOrd="0" destOrd="0" presId="urn:microsoft.com/office/officeart/2005/8/layout/vList4"/>
    <dgm:cxn modelId="{D1F45789-8366-48EC-8F60-829E05D0FBCE}" type="presOf" srcId="{B8A0EB0B-B10C-4B39-A6D1-931236440371}" destId="{FFA26C36-B1B6-4B8A-BAF7-46737E2CD1B7}" srcOrd="0" destOrd="1" presId="urn:microsoft.com/office/officeart/2005/8/layout/vList4"/>
    <dgm:cxn modelId="{6F0B498A-1ACF-42E8-8621-4415F5B486F9}" srcId="{FC3B3789-5778-4A5A-BC5C-90D1990737F8}" destId="{DEBC9281-D0D3-4AF6-A4C0-539E9F27B388}" srcOrd="0" destOrd="0" parTransId="{4FAD0D34-D210-4301-BD1F-6DB513849017}" sibTransId="{FBECB0EC-921D-4767-9E6E-25B8B0E9A07B}"/>
    <dgm:cxn modelId="{8E2FCD9D-677B-4914-9ED1-C0B78B38119F}" type="presOf" srcId="{E0307D0D-2817-4AE1-BB4C-C18867EE5A0E}" destId="{06A8E3AA-E6F6-4160-9B48-7C27167A4152}" srcOrd="1" destOrd="1" presId="urn:microsoft.com/office/officeart/2005/8/layout/vList4"/>
    <dgm:cxn modelId="{4073AE9F-AF8A-4FF5-965A-7D49F2BC6DA0}" type="presOf" srcId="{E0307D0D-2817-4AE1-BB4C-C18867EE5A0E}" destId="{5F3CC5BA-E696-4DE8-9D86-5D74941F6FD1}" srcOrd="0" destOrd="1" presId="urn:microsoft.com/office/officeart/2005/8/layout/vList4"/>
    <dgm:cxn modelId="{D04FC2A8-092B-4399-B6E7-DEB177C3923A}" srcId="{FC3B3789-5778-4A5A-BC5C-90D1990737F8}" destId="{FC8ADA30-6AAC-417B-9689-E8682DEA7C04}" srcOrd="3" destOrd="0" parTransId="{1F3F6405-13CF-40C3-A5E1-66138DCB7D7C}" sibTransId="{E0064CFE-AE32-4999-BAFF-E40DA4938736}"/>
    <dgm:cxn modelId="{0BF098AA-C9E7-43A6-ACF9-7797E67BE648}" type="presOf" srcId="{D7282BD0-5001-4540-9FE3-5DA8D829138F}" destId="{C0A23C08-BEB5-404D-B619-AB52BC0971C3}" srcOrd="0" destOrd="1" presId="urn:microsoft.com/office/officeart/2005/8/layout/vList4"/>
    <dgm:cxn modelId="{666BAFB6-B2DB-4152-AF2B-BAEF7D4D6679}" type="presOf" srcId="{8E43F3D1-12F3-428C-B5CD-CBA35249176F}" destId="{7F909342-28FF-484A-B1AC-C9B652811CE2}" srcOrd="0" destOrd="1" presId="urn:microsoft.com/office/officeart/2005/8/layout/vList4"/>
    <dgm:cxn modelId="{CDF7CCB9-31B2-45C5-96DD-2B96DD201DC4}" type="presOf" srcId="{8E43F3D1-12F3-428C-B5CD-CBA35249176F}" destId="{7EC12657-4C15-4879-AA2C-740EECC29B59}" srcOrd="1" destOrd="1" presId="urn:microsoft.com/office/officeart/2005/8/layout/vList4"/>
    <dgm:cxn modelId="{D600FDBC-3915-49B5-8F87-C42A04AED653}" type="presOf" srcId="{B8A0EB0B-B10C-4B39-A6D1-931236440371}" destId="{195510C8-A7C2-4920-BDF7-D5D1D3923B0D}" srcOrd="1" destOrd="1" presId="urn:microsoft.com/office/officeart/2005/8/layout/vList4"/>
    <dgm:cxn modelId="{87F774D1-7E85-4F0F-9450-99A0D989DA76}" srcId="{427CF450-377B-4013-9AF1-551AD301170E}" destId="{8E43F3D1-12F3-428C-B5CD-CBA35249176F}" srcOrd="0" destOrd="0" parTransId="{D298F2DA-01BA-4C5B-B622-70CFF8DE4875}" sibTransId="{299BD5C3-7A2C-4606-86DD-F1491BD097E7}"/>
    <dgm:cxn modelId="{9F3AE7DD-E883-4490-8787-AB8A815CCA12}" type="presOf" srcId="{DEBC9281-D0D3-4AF6-A4C0-539E9F27B388}" destId="{948EE877-CA70-443F-929E-68B64EDC169F}" srcOrd="1" destOrd="0" presId="urn:microsoft.com/office/officeart/2005/8/layout/vList4"/>
    <dgm:cxn modelId="{7DF4B8E1-5848-419D-9759-7FB0B29871C5}" type="presOf" srcId="{427CF450-377B-4013-9AF1-551AD301170E}" destId="{7EC12657-4C15-4879-AA2C-740EECC29B59}" srcOrd="1" destOrd="0" presId="urn:microsoft.com/office/officeart/2005/8/layout/vList4"/>
    <dgm:cxn modelId="{356F7DE4-C579-4E9C-96A4-B5ECAC419B3C}" srcId="{FC8ADA30-6AAC-417B-9689-E8682DEA7C04}" destId="{E0307D0D-2817-4AE1-BB4C-C18867EE5A0E}" srcOrd="0" destOrd="0" parTransId="{341F922D-9F9A-4F2F-8F25-1B0E39E49544}" sibTransId="{CC8FC2B0-7C09-45F8-A00C-E27F060FDBA4}"/>
    <dgm:cxn modelId="{456CF7E8-367D-421B-9F3D-97D46DB62492}" type="presOf" srcId="{D62CFA3A-10B0-457E-8F10-1859ECAE3B27}" destId="{195510C8-A7C2-4920-BDF7-D5D1D3923B0D}" srcOrd="1" destOrd="0" presId="urn:microsoft.com/office/officeart/2005/8/layout/vList4"/>
    <dgm:cxn modelId="{5F63C5EA-2BE0-4086-9AAE-2DF022AE33A5}" srcId="{DEBC9281-D0D3-4AF6-A4C0-539E9F27B388}" destId="{D7282BD0-5001-4540-9FE3-5DA8D829138F}" srcOrd="0" destOrd="0" parTransId="{EAF56A35-FD55-4972-9EF1-96A29AA2A00D}" sibTransId="{C9A21FFF-603B-4807-9542-A77A995F977D}"/>
    <dgm:cxn modelId="{905277F8-A3E4-41AF-ADCA-20018B56A7AE}" type="presOf" srcId="{427CF450-377B-4013-9AF1-551AD301170E}" destId="{7F909342-28FF-484A-B1AC-C9B652811CE2}" srcOrd="0" destOrd="0" presId="urn:microsoft.com/office/officeart/2005/8/layout/vList4"/>
    <dgm:cxn modelId="{7AFAB0FB-AE91-45F3-B9EE-04F0DE0AA40A}" type="presOf" srcId="{D62CFA3A-10B0-457E-8F10-1859ECAE3B27}" destId="{FFA26C36-B1B6-4B8A-BAF7-46737E2CD1B7}" srcOrd="0" destOrd="0" presId="urn:microsoft.com/office/officeart/2005/8/layout/vList4"/>
    <dgm:cxn modelId="{F810B7D0-58D4-4309-93AA-EA3CA21AD510}" type="presParOf" srcId="{616AB5EA-3A0F-4EC7-B5DB-824B749146FE}" destId="{656D49DF-FEAC-4D5D-B973-BD6833D17779}" srcOrd="0" destOrd="0" presId="urn:microsoft.com/office/officeart/2005/8/layout/vList4"/>
    <dgm:cxn modelId="{1B23F614-4EE3-408B-AFEA-98D0002B7193}" type="presParOf" srcId="{656D49DF-FEAC-4D5D-B973-BD6833D17779}" destId="{C0A23C08-BEB5-404D-B619-AB52BC0971C3}" srcOrd="0" destOrd="0" presId="urn:microsoft.com/office/officeart/2005/8/layout/vList4"/>
    <dgm:cxn modelId="{77E865CE-7120-43A2-883C-D5977D4D19DA}" type="presParOf" srcId="{656D49DF-FEAC-4D5D-B973-BD6833D17779}" destId="{8FF964E8-1EEE-4A5C-9558-2E459953167E}" srcOrd="1" destOrd="0" presId="urn:microsoft.com/office/officeart/2005/8/layout/vList4"/>
    <dgm:cxn modelId="{EF8DC161-F6ED-4B00-8F98-E96643430E81}" type="presParOf" srcId="{656D49DF-FEAC-4D5D-B973-BD6833D17779}" destId="{948EE877-CA70-443F-929E-68B64EDC169F}" srcOrd="2" destOrd="0" presId="urn:microsoft.com/office/officeart/2005/8/layout/vList4"/>
    <dgm:cxn modelId="{25255AF1-59AC-43EE-B2A5-D4C4BDA8E99F}" type="presParOf" srcId="{616AB5EA-3A0F-4EC7-B5DB-824B749146FE}" destId="{4EAA92CD-B632-4381-8D39-F2C4A5D604DD}" srcOrd="1" destOrd="0" presId="urn:microsoft.com/office/officeart/2005/8/layout/vList4"/>
    <dgm:cxn modelId="{2FAAE5AA-CAAC-4C47-9B60-6852ABE18D43}" type="presParOf" srcId="{616AB5EA-3A0F-4EC7-B5DB-824B749146FE}" destId="{719960ED-D6AF-407E-A482-57E05582A013}" srcOrd="2" destOrd="0" presId="urn:microsoft.com/office/officeart/2005/8/layout/vList4"/>
    <dgm:cxn modelId="{AF22E459-C079-4F4D-A1AB-688EBE408ABF}" type="presParOf" srcId="{719960ED-D6AF-407E-A482-57E05582A013}" destId="{7F909342-28FF-484A-B1AC-C9B652811CE2}" srcOrd="0" destOrd="0" presId="urn:microsoft.com/office/officeart/2005/8/layout/vList4"/>
    <dgm:cxn modelId="{2287769B-91F7-45E7-9E6C-B3265486AC2E}" type="presParOf" srcId="{719960ED-D6AF-407E-A482-57E05582A013}" destId="{5C7E9EDE-7F51-4F64-8279-AB4677D5544F}" srcOrd="1" destOrd="0" presId="urn:microsoft.com/office/officeart/2005/8/layout/vList4"/>
    <dgm:cxn modelId="{BEA40FCC-297C-4571-A573-5DDE4F9EAF16}" type="presParOf" srcId="{719960ED-D6AF-407E-A482-57E05582A013}" destId="{7EC12657-4C15-4879-AA2C-740EECC29B59}" srcOrd="2" destOrd="0" presId="urn:microsoft.com/office/officeart/2005/8/layout/vList4"/>
    <dgm:cxn modelId="{A98CD4B2-BA0F-418F-B95A-F71F331C0EB2}" type="presParOf" srcId="{616AB5EA-3A0F-4EC7-B5DB-824B749146FE}" destId="{E137137E-4981-4B2E-AF80-C6C871C3EB64}" srcOrd="3" destOrd="0" presId="urn:microsoft.com/office/officeart/2005/8/layout/vList4"/>
    <dgm:cxn modelId="{9A017ABE-3204-4FDE-9C53-B0F4E6175157}" type="presParOf" srcId="{616AB5EA-3A0F-4EC7-B5DB-824B749146FE}" destId="{A26CD1F2-DA23-45E0-8A88-3C1EBAA282EC}" srcOrd="4" destOrd="0" presId="urn:microsoft.com/office/officeart/2005/8/layout/vList4"/>
    <dgm:cxn modelId="{496EFFD6-1427-4A3D-8096-6E578F1CB232}" type="presParOf" srcId="{A26CD1F2-DA23-45E0-8A88-3C1EBAA282EC}" destId="{FFA26C36-B1B6-4B8A-BAF7-46737E2CD1B7}" srcOrd="0" destOrd="0" presId="urn:microsoft.com/office/officeart/2005/8/layout/vList4"/>
    <dgm:cxn modelId="{4BB61E26-9819-4B59-97BC-6E262C77D8BD}" type="presParOf" srcId="{A26CD1F2-DA23-45E0-8A88-3C1EBAA282EC}" destId="{72999A5D-4376-460C-8B3C-721C65BBA325}" srcOrd="1" destOrd="0" presId="urn:microsoft.com/office/officeart/2005/8/layout/vList4"/>
    <dgm:cxn modelId="{51B7E7E7-8D38-41B8-A1EA-017AC0C66962}" type="presParOf" srcId="{A26CD1F2-DA23-45E0-8A88-3C1EBAA282EC}" destId="{195510C8-A7C2-4920-BDF7-D5D1D3923B0D}" srcOrd="2" destOrd="0" presId="urn:microsoft.com/office/officeart/2005/8/layout/vList4"/>
    <dgm:cxn modelId="{A157D35B-9DC2-4A0D-8F29-ADB1AD7302D8}" type="presParOf" srcId="{616AB5EA-3A0F-4EC7-B5DB-824B749146FE}" destId="{A5D8DA4F-8F1C-471A-A39F-4421719BF476}" srcOrd="5" destOrd="0" presId="urn:microsoft.com/office/officeart/2005/8/layout/vList4"/>
    <dgm:cxn modelId="{7DA400C9-4225-4DD5-AD9A-D8777E18E2BC}" type="presParOf" srcId="{616AB5EA-3A0F-4EC7-B5DB-824B749146FE}" destId="{3A7B42C9-ACB9-4538-B12E-8F6924FE4FA5}" srcOrd="6" destOrd="0" presId="urn:microsoft.com/office/officeart/2005/8/layout/vList4"/>
    <dgm:cxn modelId="{83375594-E585-4B58-8F35-F6F323ED7BC5}" type="presParOf" srcId="{3A7B42C9-ACB9-4538-B12E-8F6924FE4FA5}" destId="{5F3CC5BA-E696-4DE8-9D86-5D74941F6FD1}" srcOrd="0" destOrd="0" presId="urn:microsoft.com/office/officeart/2005/8/layout/vList4"/>
    <dgm:cxn modelId="{FABB1272-A27F-4C7D-8A39-A8C7A25F6E27}" type="presParOf" srcId="{3A7B42C9-ACB9-4538-B12E-8F6924FE4FA5}" destId="{C77768FC-A686-4608-9943-D9DDF0830FF0}" srcOrd="1" destOrd="0" presId="urn:microsoft.com/office/officeart/2005/8/layout/vList4"/>
    <dgm:cxn modelId="{9355A90F-971A-48EA-BB05-289461D64670}" type="presParOf" srcId="{3A7B42C9-ACB9-4538-B12E-8F6924FE4FA5}" destId="{06A8E3AA-E6F6-4160-9B48-7C27167A4152}" srcOrd="2" destOrd="0" presId="urn:microsoft.com/office/officeart/2005/8/layout/vList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521CB3-BD17-4494-927E-5B060592C6A8}" type="doc">
      <dgm:prSet loTypeId="urn:microsoft.com/office/officeart/2008/layout/VerticalCurvedList" loCatId="list" qsTypeId="urn:microsoft.com/office/officeart/2005/8/quickstyle/simple3" qsCatId="simple" csTypeId="urn:microsoft.com/office/officeart/2005/8/colors/accent1_1" csCatId="accent1" phldr="1"/>
      <dgm:spPr/>
      <dgm:t>
        <a:bodyPr/>
        <a:lstStyle/>
        <a:p>
          <a:endParaRPr lang="en-IN"/>
        </a:p>
      </dgm:t>
    </dgm:pt>
    <dgm:pt modelId="{846BFB3B-8449-44E0-8430-87CB777867A2}">
      <dgm:prSet phldrT="[Text]" custT="1"/>
      <dgm:spPr/>
      <dgm:t>
        <a:bodyPr/>
        <a:lstStyle/>
        <a:p>
          <a:r>
            <a:rPr lang="en-US" sz="1600" b="0" dirty="0">
              <a:solidFill>
                <a:schemeClr val="tx1">
                  <a:lumMod val="75000"/>
                  <a:lumOff val="25000"/>
                </a:schemeClr>
              </a:solidFill>
            </a:rPr>
            <a:t>Accepting Multiple format of image (jpg, jpeg , </a:t>
          </a:r>
          <a:r>
            <a:rPr lang="en-US" sz="1600" b="0" dirty="0" err="1">
              <a:solidFill>
                <a:schemeClr val="tx1">
                  <a:lumMod val="75000"/>
                  <a:lumOff val="25000"/>
                </a:schemeClr>
              </a:solidFill>
            </a:rPr>
            <a:t>png</a:t>
          </a:r>
          <a:r>
            <a:rPr lang="en-US" sz="1600" b="0" dirty="0">
              <a:solidFill>
                <a:schemeClr val="tx1">
                  <a:lumMod val="75000"/>
                  <a:lumOff val="25000"/>
                </a:schemeClr>
              </a:solidFill>
            </a:rPr>
            <a:t> …) but saved in only </a:t>
          </a:r>
          <a:r>
            <a:rPr lang="en-US" sz="1600" b="0" dirty="0" err="1">
              <a:solidFill>
                <a:schemeClr val="tx1">
                  <a:lumMod val="75000"/>
                  <a:lumOff val="25000"/>
                </a:schemeClr>
              </a:solidFill>
            </a:rPr>
            <a:t>png</a:t>
          </a:r>
          <a:r>
            <a:rPr lang="en-US" sz="1600" b="0" dirty="0">
              <a:solidFill>
                <a:schemeClr val="tx1">
                  <a:lumMod val="75000"/>
                  <a:lumOff val="25000"/>
                </a:schemeClr>
              </a:solidFill>
            </a:rPr>
            <a:t> format of the given image</a:t>
          </a:r>
          <a:endParaRPr lang="en-IN" sz="1600" b="0" dirty="0">
            <a:solidFill>
              <a:schemeClr val="tx1">
                <a:lumMod val="75000"/>
                <a:lumOff val="25000"/>
              </a:schemeClr>
            </a:solidFill>
          </a:endParaRPr>
        </a:p>
      </dgm:t>
    </dgm:pt>
    <dgm:pt modelId="{C9EA6B76-4616-44AE-B23A-C4BB55E942BD}" type="sibTrans" cxnId="{45AE30B1-9A9E-4EB5-9D3C-9A51A96CBAE6}">
      <dgm:prSet/>
      <dgm:spPr/>
      <dgm:t>
        <a:bodyPr/>
        <a:lstStyle/>
        <a:p>
          <a:endParaRPr lang="en-IN" sz="1100" b="0">
            <a:solidFill>
              <a:schemeClr val="tx1">
                <a:lumMod val="75000"/>
                <a:lumOff val="25000"/>
              </a:schemeClr>
            </a:solidFill>
          </a:endParaRPr>
        </a:p>
      </dgm:t>
    </dgm:pt>
    <dgm:pt modelId="{41B39047-D62C-42BB-92CB-33450E238021}" type="parTrans" cxnId="{45AE30B1-9A9E-4EB5-9D3C-9A51A96CBAE6}">
      <dgm:prSet/>
      <dgm:spPr/>
      <dgm:t>
        <a:bodyPr/>
        <a:lstStyle/>
        <a:p>
          <a:endParaRPr lang="en-IN" sz="1100" b="0">
            <a:solidFill>
              <a:schemeClr val="tx1">
                <a:lumMod val="75000"/>
                <a:lumOff val="25000"/>
              </a:schemeClr>
            </a:solidFill>
          </a:endParaRPr>
        </a:p>
      </dgm:t>
    </dgm:pt>
    <dgm:pt modelId="{399C145C-D1B9-4651-8005-88CB06EAEC73}">
      <dgm:prSet phldrT="[Text]" custT="1"/>
      <dgm:spPr/>
      <dgm:t>
        <a:bodyPr/>
        <a:lstStyle/>
        <a:p>
          <a:r>
            <a:rPr lang="en-US" sz="1600" b="0" dirty="0">
              <a:solidFill>
                <a:schemeClr val="tx1">
                  <a:lumMod val="75000"/>
                  <a:lumOff val="25000"/>
                </a:schemeClr>
              </a:solidFill>
            </a:rPr>
            <a:t>Used Encryption and decryption method by using cryptography-fernet library  </a:t>
          </a:r>
          <a:endParaRPr lang="en-IN" sz="1600" b="0" dirty="0">
            <a:solidFill>
              <a:schemeClr val="tx1">
                <a:lumMod val="75000"/>
                <a:lumOff val="25000"/>
              </a:schemeClr>
            </a:solidFill>
          </a:endParaRPr>
        </a:p>
      </dgm:t>
    </dgm:pt>
    <dgm:pt modelId="{38751260-5B9C-4B9E-B4C6-9015329373C8}" type="sibTrans" cxnId="{EB66EA21-A41C-45D3-A6EA-B7890B49023B}">
      <dgm:prSet/>
      <dgm:spPr/>
      <dgm:t>
        <a:bodyPr/>
        <a:lstStyle/>
        <a:p>
          <a:endParaRPr lang="en-IN" sz="1100" b="0">
            <a:solidFill>
              <a:schemeClr val="tx1">
                <a:lumMod val="75000"/>
                <a:lumOff val="25000"/>
              </a:schemeClr>
            </a:solidFill>
          </a:endParaRPr>
        </a:p>
      </dgm:t>
    </dgm:pt>
    <dgm:pt modelId="{0EB34F79-D4A9-4A0A-9818-927B60B7320D}" type="parTrans" cxnId="{EB66EA21-A41C-45D3-A6EA-B7890B49023B}">
      <dgm:prSet/>
      <dgm:spPr/>
      <dgm:t>
        <a:bodyPr/>
        <a:lstStyle/>
        <a:p>
          <a:endParaRPr lang="en-IN" sz="1100" b="0">
            <a:solidFill>
              <a:schemeClr val="tx1">
                <a:lumMod val="75000"/>
                <a:lumOff val="25000"/>
              </a:schemeClr>
            </a:solidFill>
          </a:endParaRPr>
        </a:p>
      </dgm:t>
    </dgm:pt>
    <dgm:pt modelId="{2E51F559-059A-46E4-933E-D4DC40053C64}">
      <dgm:prSet phldrT="[Text]" custT="1"/>
      <dgm:spPr/>
      <dgm:t>
        <a:bodyPr/>
        <a:lstStyle/>
        <a:p>
          <a:r>
            <a:rPr lang="en-US" sz="1600" b="0" dirty="0">
              <a:solidFill>
                <a:schemeClr val="tx1">
                  <a:lumMod val="75000"/>
                  <a:lumOff val="25000"/>
                </a:schemeClr>
              </a:solidFill>
            </a:rPr>
            <a:t>Accessible through password that is the key to chiper text </a:t>
          </a:r>
        </a:p>
      </dgm:t>
    </dgm:pt>
    <dgm:pt modelId="{511E79DA-8A76-49C3-9C0D-B709C0C6572B}" type="sibTrans" cxnId="{992833DB-C3B1-45B1-A89D-02E3FBDC478D}">
      <dgm:prSet/>
      <dgm:spPr/>
      <dgm:t>
        <a:bodyPr/>
        <a:lstStyle/>
        <a:p>
          <a:endParaRPr lang="en-IN" sz="1100" b="0">
            <a:solidFill>
              <a:schemeClr val="tx1">
                <a:lumMod val="75000"/>
                <a:lumOff val="25000"/>
              </a:schemeClr>
            </a:solidFill>
          </a:endParaRPr>
        </a:p>
      </dgm:t>
    </dgm:pt>
    <dgm:pt modelId="{D073AAC2-CDC7-454F-9366-CE7F1EFD306F}" type="parTrans" cxnId="{992833DB-C3B1-45B1-A89D-02E3FBDC478D}">
      <dgm:prSet/>
      <dgm:spPr/>
      <dgm:t>
        <a:bodyPr/>
        <a:lstStyle/>
        <a:p>
          <a:endParaRPr lang="en-IN" sz="1100" b="0">
            <a:solidFill>
              <a:schemeClr val="tx1">
                <a:lumMod val="75000"/>
                <a:lumOff val="25000"/>
              </a:schemeClr>
            </a:solidFill>
          </a:endParaRPr>
        </a:p>
      </dgm:t>
    </dgm:pt>
    <dgm:pt modelId="{71871FA0-5AE0-4950-B2C6-7F009C4139F9}">
      <dgm:prSet phldrT="[Text]" custT="1"/>
      <dgm:spPr/>
      <dgm:t>
        <a:bodyPr/>
        <a:lstStyle/>
        <a:p>
          <a:r>
            <a:rPr lang="en-US" sz="1600" b="0" dirty="0">
              <a:solidFill>
                <a:schemeClr val="tx1">
                  <a:lumMod val="75000"/>
                  <a:lumOff val="25000"/>
                </a:schemeClr>
              </a:solidFill>
            </a:rPr>
            <a:t>Selecting image through window not by image path for better interface</a:t>
          </a:r>
        </a:p>
      </dgm:t>
    </dgm:pt>
    <dgm:pt modelId="{B83CF371-39D9-468F-A9B7-04C74A274128}" type="sibTrans" cxnId="{2696BF77-9DE5-430B-9C06-9A35A036AD19}">
      <dgm:prSet/>
      <dgm:spPr/>
      <dgm:t>
        <a:bodyPr/>
        <a:lstStyle/>
        <a:p>
          <a:endParaRPr lang="en-IN" sz="1100" b="0">
            <a:solidFill>
              <a:schemeClr val="tx1">
                <a:lumMod val="75000"/>
                <a:lumOff val="25000"/>
              </a:schemeClr>
            </a:solidFill>
          </a:endParaRPr>
        </a:p>
      </dgm:t>
    </dgm:pt>
    <dgm:pt modelId="{CA4174F1-955C-4276-BAE0-28B3DFFFE864}" type="parTrans" cxnId="{2696BF77-9DE5-430B-9C06-9A35A036AD19}">
      <dgm:prSet/>
      <dgm:spPr/>
      <dgm:t>
        <a:bodyPr/>
        <a:lstStyle/>
        <a:p>
          <a:endParaRPr lang="en-IN" sz="1100" b="0">
            <a:solidFill>
              <a:schemeClr val="tx1">
                <a:lumMod val="75000"/>
                <a:lumOff val="25000"/>
              </a:schemeClr>
            </a:solidFill>
          </a:endParaRPr>
        </a:p>
      </dgm:t>
    </dgm:pt>
    <dgm:pt modelId="{DBCD0FFA-2F57-49F8-B3A6-3BB70D36151D}">
      <dgm:prSet phldrT="[Text]" custT="1"/>
      <dgm:spPr/>
      <dgm:t>
        <a:bodyPr/>
        <a:lstStyle/>
        <a:p>
          <a:r>
            <a:rPr lang="en-US" sz="1600" b="0" dirty="0">
              <a:solidFill>
                <a:schemeClr val="tx1">
                  <a:lumMod val="75000"/>
                  <a:lumOff val="25000"/>
                </a:schemeClr>
              </a:solidFill>
            </a:rPr>
            <a:t>Created Graphical user interface by using </a:t>
          </a:r>
          <a:r>
            <a:rPr lang="en-US" sz="1600" b="0" dirty="0" err="1">
              <a:solidFill>
                <a:schemeClr val="tx1">
                  <a:lumMod val="75000"/>
                  <a:lumOff val="25000"/>
                </a:schemeClr>
              </a:solidFill>
            </a:rPr>
            <a:t>tkiker</a:t>
          </a:r>
          <a:r>
            <a:rPr lang="en-US" sz="1600" b="0" dirty="0">
              <a:solidFill>
                <a:schemeClr val="tx1">
                  <a:lumMod val="75000"/>
                  <a:lumOff val="25000"/>
                </a:schemeClr>
              </a:solidFill>
            </a:rPr>
            <a:t> library</a:t>
          </a:r>
        </a:p>
      </dgm:t>
    </dgm:pt>
    <dgm:pt modelId="{8D399543-4833-420C-A5D9-0BBA7BAA92ED}" type="sibTrans" cxnId="{71BAD5C0-28F5-4B30-88B7-B35AAE791319}">
      <dgm:prSet/>
      <dgm:spPr/>
      <dgm:t>
        <a:bodyPr/>
        <a:lstStyle/>
        <a:p>
          <a:endParaRPr lang="en-IN" sz="1100" b="0">
            <a:solidFill>
              <a:schemeClr val="tx1">
                <a:lumMod val="75000"/>
                <a:lumOff val="25000"/>
              </a:schemeClr>
            </a:solidFill>
          </a:endParaRPr>
        </a:p>
      </dgm:t>
    </dgm:pt>
    <dgm:pt modelId="{20143710-811F-486E-AE70-C5AE02FAA64A}" type="parTrans" cxnId="{71BAD5C0-28F5-4B30-88B7-B35AAE791319}">
      <dgm:prSet/>
      <dgm:spPr/>
      <dgm:t>
        <a:bodyPr/>
        <a:lstStyle/>
        <a:p>
          <a:endParaRPr lang="en-IN" sz="1100" b="0">
            <a:solidFill>
              <a:schemeClr val="tx1">
                <a:lumMod val="75000"/>
                <a:lumOff val="25000"/>
              </a:schemeClr>
            </a:solidFill>
          </a:endParaRPr>
        </a:p>
      </dgm:t>
    </dgm:pt>
    <dgm:pt modelId="{86E23CF7-DDFA-4D3F-AD58-D32B439731A9}">
      <dgm:prSet phldrT="[Text]" custT="1"/>
      <dgm:spPr/>
      <dgm:t>
        <a:bodyPr/>
        <a:lstStyle/>
        <a:p>
          <a:r>
            <a:rPr lang="en-US" sz="1600" b="0" dirty="0">
              <a:solidFill>
                <a:schemeClr val="tx1">
                  <a:lumMod val="75000"/>
                  <a:lumOff val="25000"/>
                </a:schemeClr>
              </a:solidFill>
            </a:rPr>
            <a:t>Turned into Software application from python file by using  </a:t>
          </a:r>
          <a:r>
            <a:rPr lang="en-US" sz="1600" b="0" dirty="0" err="1">
              <a:solidFill>
                <a:schemeClr val="tx1">
                  <a:lumMod val="75000"/>
                  <a:lumOff val="25000"/>
                </a:schemeClr>
              </a:solidFill>
            </a:rPr>
            <a:t>pyinsatller</a:t>
          </a:r>
          <a:r>
            <a:rPr lang="en-US" sz="1600" b="0" dirty="0">
              <a:solidFill>
                <a:schemeClr val="tx1">
                  <a:lumMod val="75000"/>
                  <a:lumOff val="25000"/>
                </a:schemeClr>
              </a:solidFill>
            </a:rPr>
            <a:t> library</a:t>
          </a:r>
        </a:p>
      </dgm:t>
    </dgm:pt>
    <dgm:pt modelId="{876C0556-075C-4E9E-A1CC-AE0B08576643}" type="sibTrans" cxnId="{652BC726-6A36-4358-9800-2437F641AB76}">
      <dgm:prSet/>
      <dgm:spPr/>
      <dgm:t>
        <a:bodyPr/>
        <a:lstStyle/>
        <a:p>
          <a:endParaRPr lang="en-IN" sz="1100" b="0">
            <a:solidFill>
              <a:schemeClr val="tx1">
                <a:lumMod val="75000"/>
                <a:lumOff val="25000"/>
              </a:schemeClr>
            </a:solidFill>
          </a:endParaRPr>
        </a:p>
      </dgm:t>
    </dgm:pt>
    <dgm:pt modelId="{9EA0F5E1-E596-4FED-9A3C-BB9EF365A655}" type="parTrans" cxnId="{652BC726-6A36-4358-9800-2437F641AB76}">
      <dgm:prSet/>
      <dgm:spPr/>
      <dgm:t>
        <a:bodyPr/>
        <a:lstStyle/>
        <a:p>
          <a:endParaRPr lang="en-IN" sz="1100" b="0">
            <a:solidFill>
              <a:schemeClr val="tx1">
                <a:lumMod val="75000"/>
                <a:lumOff val="25000"/>
              </a:schemeClr>
            </a:solidFill>
          </a:endParaRPr>
        </a:p>
      </dgm:t>
    </dgm:pt>
    <dgm:pt modelId="{B811D6C5-CD71-4D4A-81B3-3C6757202A8D}">
      <dgm:prSet phldrT="[Text]" custT="1"/>
      <dgm:spPr/>
      <dgm:t>
        <a:bodyPr/>
        <a:lstStyle/>
        <a:p>
          <a:r>
            <a:rPr lang="en-US" sz="1600" b="0" dirty="0">
              <a:solidFill>
                <a:schemeClr val="tx1">
                  <a:lumMod val="75000"/>
                  <a:lumOff val="25000"/>
                </a:schemeClr>
              </a:solidFill>
            </a:rPr>
            <a:t>Used least significant method for hiding message in image by using </a:t>
          </a:r>
          <a:r>
            <a:rPr lang="en-US" sz="1600" b="0" dirty="0" err="1">
              <a:solidFill>
                <a:schemeClr val="tx1">
                  <a:lumMod val="75000"/>
                  <a:lumOff val="25000"/>
                </a:schemeClr>
              </a:solidFill>
            </a:rPr>
            <a:t>stegano</a:t>
          </a:r>
          <a:r>
            <a:rPr lang="en-US" sz="1600" b="0" dirty="0">
              <a:solidFill>
                <a:schemeClr val="tx1">
                  <a:lumMod val="75000"/>
                  <a:lumOff val="25000"/>
                </a:schemeClr>
              </a:solidFill>
            </a:rPr>
            <a:t> library</a:t>
          </a:r>
        </a:p>
      </dgm:t>
    </dgm:pt>
    <dgm:pt modelId="{A711B943-BA65-45BE-B304-09C57BEA55F7}" type="parTrans" cxnId="{D6B3F08B-F385-4000-BBAB-A7176ECD147B}">
      <dgm:prSet/>
      <dgm:spPr/>
      <dgm:t>
        <a:bodyPr/>
        <a:lstStyle/>
        <a:p>
          <a:endParaRPr lang="en-IN"/>
        </a:p>
      </dgm:t>
    </dgm:pt>
    <dgm:pt modelId="{2673F53E-1883-4926-AAE3-B6703E1D7F8C}" type="sibTrans" cxnId="{D6B3F08B-F385-4000-BBAB-A7176ECD147B}">
      <dgm:prSet/>
      <dgm:spPr/>
      <dgm:t>
        <a:bodyPr/>
        <a:lstStyle/>
        <a:p>
          <a:endParaRPr lang="en-IN"/>
        </a:p>
      </dgm:t>
    </dgm:pt>
    <dgm:pt modelId="{76ACEF90-FF5D-49DA-8245-63AEB33993DC}" type="pres">
      <dgm:prSet presAssocID="{9B521CB3-BD17-4494-927E-5B060592C6A8}" presName="Name0" presStyleCnt="0">
        <dgm:presLayoutVars>
          <dgm:chMax val="7"/>
          <dgm:chPref val="7"/>
          <dgm:dir/>
        </dgm:presLayoutVars>
      </dgm:prSet>
      <dgm:spPr/>
    </dgm:pt>
    <dgm:pt modelId="{CC9957DD-B807-4AFD-B5CD-9D1437324DB4}" type="pres">
      <dgm:prSet presAssocID="{9B521CB3-BD17-4494-927E-5B060592C6A8}" presName="Name1" presStyleCnt="0"/>
      <dgm:spPr/>
    </dgm:pt>
    <dgm:pt modelId="{C1A12BE0-8E25-41B8-AD10-3AF7C78E95BB}" type="pres">
      <dgm:prSet presAssocID="{9B521CB3-BD17-4494-927E-5B060592C6A8}" presName="cycle" presStyleCnt="0"/>
      <dgm:spPr/>
    </dgm:pt>
    <dgm:pt modelId="{FE66A922-BC49-4801-84AE-171204870913}" type="pres">
      <dgm:prSet presAssocID="{9B521CB3-BD17-4494-927E-5B060592C6A8}" presName="srcNode" presStyleLbl="node1" presStyleIdx="0" presStyleCnt="7"/>
      <dgm:spPr/>
    </dgm:pt>
    <dgm:pt modelId="{B20ED6D2-DFC1-4FCF-94B9-7BC2E52F232A}" type="pres">
      <dgm:prSet presAssocID="{9B521CB3-BD17-4494-927E-5B060592C6A8}" presName="conn" presStyleLbl="parChTrans1D2" presStyleIdx="0" presStyleCnt="1"/>
      <dgm:spPr/>
    </dgm:pt>
    <dgm:pt modelId="{4345CB36-84CB-4D52-B9F9-E82369EFC718}" type="pres">
      <dgm:prSet presAssocID="{9B521CB3-BD17-4494-927E-5B060592C6A8}" presName="extraNode" presStyleLbl="node1" presStyleIdx="0" presStyleCnt="7"/>
      <dgm:spPr/>
    </dgm:pt>
    <dgm:pt modelId="{592BC245-D8AA-4741-AC34-29FAA85EA449}" type="pres">
      <dgm:prSet presAssocID="{9B521CB3-BD17-4494-927E-5B060592C6A8}" presName="dstNode" presStyleLbl="node1" presStyleIdx="0" presStyleCnt="7"/>
      <dgm:spPr/>
    </dgm:pt>
    <dgm:pt modelId="{B1F3769D-AB5D-4DFE-B0C1-D029A07EFD64}" type="pres">
      <dgm:prSet presAssocID="{846BFB3B-8449-44E0-8430-87CB777867A2}" presName="text_1" presStyleLbl="node1" presStyleIdx="0" presStyleCnt="7">
        <dgm:presLayoutVars>
          <dgm:bulletEnabled val="1"/>
        </dgm:presLayoutVars>
      </dgm:prSet>
      <dgm:spPr/>
    </dgm:pt>
    <dgm:pt modelId="{6FD014EE-E626-4823-BAC8-2C5C2BE5FCFF}" type="pres">
      <dgm:prSet presAssocID="{846BFB3B-8449-44E0-8430-87CB777867A2}" presName="accent_1" presStyleCnt="0"/>
      <dgm:spPr/>
    </dgm:pt>
    <dgm:pt modelId="{F72017B7-514E-4F3B-9E10-D65223C94EC1}" type="pres">
      <dgm:prSet presAssocID="{846BFB3B-8449-44E0-8430-87CB777867A2}" presName="accentRepeatNode" presStyleLbl="solidFgAcc1" presStyleIdx="0" presStyleCnt="7"/>
      <dgm:spPr/>
    </dgm:pt>
    <dgm:pt modelId="{5F165C95-D517-49AE-BFE0-2EB5685B3770}" type="pres">
      <dgm:prSet presAssocID="{399C145C-D1B9-4651-8005-88CB06EAEC73}" presName="text_2" presStyleLbl="node1" presStyleIdx="1" presStyleCnt="7">
        <dgm:presLayoutVars>
          <dgm:bulletEnabled val="1"/>
        </dgm:presLayoutVars>
      </dgm:prSet>
      <dgm:spPr/>
    </dgm:pt>
    <dgm:pt modelId="{8D95F185-645E-4EA3-92CA-A74CC08069BD}" type="pres">
      <dgm:prSet presAssocID="{399C145C-D1B9-4651-8005-88CB06EAEC73}" presName="accent_2" presStyleCnt="0"/>
      <dgm:spPr/>
    </dgm:pt>
    <dgm:pt modelId="{3F753261-9D33-4A03-9C0F-FF5AD50198D7}" type="pres">
      <dgm:prSet presAssocID="{399C145C-D1B9-4651-8005-88CB06EAEC73}" presName="accentRepeatNode" presStyleLbl="solidFgAcc1" presStyleIdx="1" presStyleCnt="7"/>
      <dgm:spPr/>
    </dgm:pt>
    <dgm:pt modelId="{731E9C09-0A3B-4FC3-9410-6E3DC85A1BB1}" type="pres">
      <dgm:prSet presAssocID="{2E51F559-059A-46E4-933E-D4DC40053C64}" presName="text_3" presStyleLbl="node1" presStyleIdx="2" presStyleCnt="7">
        <dgm:presLayoutVars>
          <dgm:bulletEnabled val="1"/>
        </dgm:presLayoutVars>
      </dgm:prSet>
      <dgm:spPr/>
    </dgm:pt>
    <dgm:pt modelId="{A6681546-C605-49B3-A928-F3628BB74672}" type="pres">
      <dgm:prSet presAssocID="{2E51F559-059A-46E4-933E-D4DC40053C64}" presName="accent_3" presStyleCnt="0"/>
      <dgm:spPr/>
    </dgm:pt>
    <dgm:pt modelId="{9289875F-D4F5-4884-B8A7-89C180CBD4B3}" type="pres">
      <dgm:prSet presAssocID="{2E51F559-059A-46E4-933E-D4DC40053C64}" presName="accentRepeatNode" presStyleLbl="solidFgAcc1" presStyleIdx="2" presStyleCnt="7"/>
      <dgm:spPr/>
    </dgm:pt>
    <dgm:pt modelId="{23677C58-3170-4CE3-96E9-3344CCD040CD}" type="pres">
      <dgm:prSet presAssocID="{B811D6C5-CD71-4D4A-81B3-3C6757202A8D}" presName="text_4" presStyleLbl="node1" presStyleIdx="3" presStyleCnt="7">
        <dgm:presLayoutVars>
          <dgm:bulletEnabled val="1"/>
        </dgm:presLayoutVars>
      </dgm:prSet>
      <dgm:spPr/>
    </dgm:pt>
    <dgm:pt modelId="{B4360C75-7153-4DDD-9086-4C50A3AF9DAD}" type="pres">
      <dgm:prSet presAssocID="{B811D6C5-CD71-4D4A-81B3-3C6757202A8D}" presName="accent_4" presStyleCnt="0"/>
      <dgm:spPr/>
    </dgm:pt>
    <dgm:pt modelId="{0352F7C6-92E6-4AC1-874B-1DEBD4020BB8}" type="pres">
      <dgm:prSet presAssocID="{B811D6C5-CD71-4D4A-81B3-3C6757202A8D}" presName="accentRepeatNode" presStyleLbl="solidFgAcc1" presStyleIdx="3" presStyleCnt="7"/>
      <dgm:spPr/>
    </dgm:pt>
    <dgm:pt modelId="{7CB92907-024D-410F-8008-C0F529AAEF98}" type="pres">
      <dgm:prSet presAssocID="{71871FA0-5AE0-4950-B2C6-7F009C4139F9}" presName="text_5" presStyleLbl="node1" presStyleIdx="4" presStyleCnt="7">
        <dgm:presLayoutVars>
          <dgm:bulletEnabled val="1"/>
        </dgm:presLayoutVars>
      </dgm:prSet>
      <dgm:spPr/>
    </dgm:pt>
    <dgm:pt modelId="{55E45CC0-3C11-4A0F-8F3E-B4DFF70249FA}" type="pres">
      <dgm:prSet presAssocID="{71871FA0-5AE0-4950-B2C6-7F009C4139F9}" presName="accent_5" presStyleCnt="0"/>
      <dgm:spPr/>
    </dgm:pt>
    <dgm:pt modelId="{C5717EF2-2B57-4478-8C42-8809B16ACB7C}" type="pres">
      <dgm:prSet presAssocID="{71871FA0-5AE0-4950-B2C6-7F009C4139F9}" presName="accentRepeatNode" presStyleLbl="solidFgAcc1" presStyleIdx="4" presStyleCnt="7"/>
      <dgm:spPr/>
    </dgm:pt>
    <dgm:pt modelId="{EB879CA9-426B-4132-9586-ADE8575C5493}" type="pres">
      <dgm:prSet presAssocID="{DBCD0FFA-2F57-49F8-B3A6-3BB70D36151D}" presName="text_6" presStyleLbl="node1" presStyleIdx="5" presStyleCnt="7">
        <dgm:presLayoutVars>
          <dgm:bulletEnabled val="1"/>
        </dgm:presLayoutVars>
      </dgm:prSet>
      <dgm:spPr/>
    </dgm:pt>
    <dgm:pt modelId="{2E572B1A-A392-43F0-931A-117ECBD2E23F}" type="pres">
      <dgm:prSet presAssocID="{DBCD0FFA-2F57-49F8-B3A6-3BB70D36151D}" presName="accent_6" presStyleCnt="0"/>
      <dgm:spPr/>
    </dgm:pt>
    <dgm:pt modelId="{0092F22E-0709-44F7-971E-5C64DFA1210A}" type="pres">
      <dgm:prSet presAssocID="{DBCD0FFA-2F57-49F8-B3A6-3BB70D36151D}" presName="accentRepeatNode" presStyleLbl="solidFgAcc1" presStyleIdx="5" presStyleCnt="7"/>
      <dgm:spPr/>
    </dgm:pt>
    <dgm:pt modelId="{AB13C9F2-0F24-4333-83AD-F13EE96FEE61}" type="pres">
      <dgm:prSet presAssocID="{86E23CF7-DDFA-4D3F-AD58-D32B439731A9}" presName="text_7" presStyleLbl="node1" presStyleIdx="6" presStyleCnt="7">
        <dgm:presLayoutVars>
          <dgm:bulletEnabled val="1"/>
        </dgm:presLayoutVars>
      </dgm:prSet>
      <dgm:spPr/>
    </dgm:pt>
    <dgm:pt modelId="{F18F8707-BC16-472E-9039-FFB0DF03B65B}" type="pres">
      <dgm:prSet presAssocID="{86E23CF7-DDFA-4D3F-AD58-D32B439731A9}" presName="accent_7" presStyleCnt="0"/>
      <dgm:spPr/>
    </dgm:pt>
    <dgm:pt modelId="{05E0412F-84B1-4066-A93E-AF16B29498DB}" type="pres">
      <dgm:prSet presAssocID="{86E23CF7-DDFA-4D3F-AD58-D32B439731A9}" presName="accentRepeatNode" presStyleLbl="solidFgAcc1" presStyleIdx="6" presStyleCnt="7"/>
      <dgm:spPr/>
    </dgm:pt>
  </dgm:ptLst>
  <dgm:cxnLst>
    <dgm:cxn modelId="{56F85303-AD45-482E-991A-E55F73DB2DB6}" type="presOf" srcId="{B811D6C5-CD71-4D4A-81B3-3C6757202A8D}" destId="{23677C58-3170-4CE3-96E9-3344CCD040CD}" srcOrd="0" destOrd="0" presId="urn:microsoft.com/office/officeart/2008/layout/VerticalCurvedList"/>
    <dgm:cxn modelId="{EB66EA21-A41C-45D3-A6EA-B7890B49023B}" srcId="{9B521CB3-BD17-4494-927E-5B060592C6A8}" destId="{399C145C-D1B9-4651-8005-88CB06EAEC73}" srcOrd="1" destOrd="0" parTransId="{0EB34F79-D4A9-4A0A-9818-927B60B7320D}" sibTransId="{38751260-5B9C-4B9E-B4C6-9015329373C8}"/>
    <dgm:cxn modelId="{652BC726-6A36-4358-9800-2437F641AB76}" srcId="{9B521CB3-BD17-4494-927E-5B060592C6A8}" destId="{86E23CF7-DDFA-4D3F-AD58-D32B439731A9}" srcOrd="6" destOrd="0" parTransId="{9EA0F5E1-E596-4FED-9A3C-BB9EF365A655}" sibTransId="{876C0556-075C-4E9E-A1CC-AE0B08576643}"/>
    <dgm:cxn modelId="{5EEDF760-FD7B-491A-BDC6-817C9CD43BFD}" type="presOf" srcId="{86E23CF7-DDFA-4D3F-AD58-D32B439731A9}" destId="{AB13C9F2-0F24-4333-83AD-F13EE96FEE61}" srcOrd="0" destOrd="0" presId="urn:microsoft.com/office/officeart/2008/layout/VerticalCurvedList"/>
    <dgm:cxn modelId="{AE0A2564-1A27-49B4-AFDF-64BEE000A36E}" type="presOf" srcId="{846BFB3B-8449-44E0-8430-87CB777867A2}" destId="{B1F3769D-AB5D-4DFE-B0C1-D029A07EFD64}" srcOrd="0" destOrd="0" presId="urn:microsoft.com/office/officeart/2008/layout/VerticalCurvedList"/>
    <dgm:cxn modelId="{694CC16E-E57A-44E7-91FB-C1038ACA66AC}" type="presOf" srcId="{C9EA6B76-4616-44AE-B23A-C4BB55E942BD}" destId="{B20ED6D2-DFC1-4FCF-94B9-7BC2E52F232A}" srcOrd="0" destOrd="0" presId="urn:microsoft.com/office/officeart/2008/layout/VerticalCurvedList"/>
    <dgm:cxn modelId="{1250DD76-B9E2-4E43-B272-E603A5BE7D61}" type="presOf" srcId="{71871FA0-5AE0-4950-B2C6-7F009C4139F9}" destId="{7CB92907-024D-410F-8008-C0F529AAEF98}" srcOrd="0" destOrd="0" presId="urn:microsoft.com/office/officeart/2008/layout/VerticalCurvedList"/>
    <dgm:cxn modelId="{2696BF77-9DE5-430B-9C06-9A35A036AD19}" srcId="{9B521CB3-BD17-4494-927E-5B060592C6A8}" destId="{71871FA0-5AE0-4950-B2C6-7F009C4139F9}" srcOrd="4" destOrd="0" parTransId="{CA4174F1-955C-4276-BAE0-28B3DFFFE864}" sibTransId="{B83CF371-39D9-468F-A9B7-04C74A274128}"/>
    <dgm:cxn modelId="{7A506281-BFDD-4136-9E4B-17FA9652359C}" type="presOf" srcId="{2E51F559-059A-46E4-933E-D4DC40053C64}" destId="{731E9C09-0A3B-4FC3-9410-6E3DC85A1BB1}" srcOrd="0" destOrd="0" presId="urn:microsoft.com/office/officeart/2008/layout/VerticalCurvedList"/>
    <dgm:cxn modelId="{D6B3F08B-F385-4000-BBAB-A7176ECD147B}" srcId="{9B521CB3-BD17-4494-927E-5B060592C6A8}" destId="{B811D6C5-CD71-4D4A-81B3-3C6757202A8D}" srcOrd="3" destOrd="0" parTransId="{A711B943-BA65-45BE-B304-09C57BEA55F7}" sibTransId="{2673F53E-1883-4926-AAE3-B6703E1D7F8C}"/>
    <dgm:cxn modelId="{8AF0A78D-97DE-41E9-B264-2E5A7A4C505F}" type="presOf" srcId="{399C145C-D1B9-4651-8005-88CB06EAEC73}" destId="{5F165C95-D517-49AE-BFE0-2EB5685B3770}" srcOrd="0" destOrd="0" presId="urn:microsoft.com/office/officeart/2008/layout/VerticalCurvedList"/>
    <dgm:cxn modelId="{45AE30B1-9A9E-4EB5-9D3C-9A51A96CBAE6}" srcId="{9B521CB3-BD17-4494-927E-5B060592C6A8}" destId="{846BFB3B-8449-44E0-8430-87CB777867A2}" srcOrd="0" destOrd="0" parTransId="{41B39047-D62C-42BB-92CB-33450E238021}" sibTransId="{C9EA6B76-4616-44AE-B23A-C4BB55E942BD}"/>
    <dgm:cxn modelId="{71BAD5C0-28F5-4B30-88B7-B35AAE791319}" srcId="{9B521CB3-BD17-4494-927E-5B060592C6A8}" destId="{DBCD0FFA-2F57-49F8-B3A6-3BB70D36151D}" srcOrd="5" destOrd="0" parTransId="{20143710-811F-486E-AE70-C5AE02FAA64A}" sibTransId="{8D399543-4833-420C-A5D9-0BBA7BAA92ED}"/>
    <dgm:cxn modelId="{193DC6CE-A09C-4C2C-9E3C-C79B162F1674}" type="presOf" srcId="{DBCD0FFA-2F57-49F8-B3A6-3BB70D36151D}" destId="{EB879CA9-426B-4132-9586-ADE8575C5493}" srcOrd="0" destOrd="0" presId="urn:microsoft.com/office/officeart/2008/layout/VerticalCurvedList"/>
    <dgm:cxn modelId="{992833DB-C3B1-45B1-A89D-02E3FBDC478D}" srcId="{9B521CB3-BD17-4494-927E-5B060592C6A8}" destId="{2E51F559-059A-46E4-933E-D4DC40053C64}" srcOrd="2" destOrd="0" parTransId="{D073AAC2-CDC7-454F-9366-CE7F1EFD306F}" sibTransId="{511E79DA-8A76-49C3-9C0D-B709C0C6572B}"/>
    <dgm:cxn modelId="{E58A50DD-740A-400A-9BC8-A96DABAEC14E}" type="presOf" srcId="{9B521CB3-BD17-4494-927E-5B060592C6A8}" destId="{76ACEF90-FF5D-49DA-8245-63AEB33993DC}" srcOrd="0" destOrd="0" presId="urn:microsoft.com/office/officeart/2008/layout/VerticalCurvedList"/>
    <dgm:cxn modelId="{6DB3F9BB-D762-424F-BA52-E9AF90D29BE9}" type="presParOf" srcId="{76ACEF90-FF5D-49DA-8245-63AEB33993DC}" destId="{CC9957DD-B807-4AFD-B5CD-9D1437324DB4}" srcOrd="0" destOrd="0" presId="urn:microsoft.com/office/officeart/2008/layout/VerticalCurvedList"/>
    <dgm:cxn modelId="{EC2263AA-F939-4B96-B88E-D25C486D3982}" type="presParOf" srcId="{CC9957DD-B807-4AFD-B5CD-9D1437324DB4}" destId="{C1A12BE0-8E25-41B8-AD10-3AF7C78E95BB}" srcOrd="0" destOrd="0" presId="urn:microsoft.com/office/officeart/2008/layout/VerticalCurvedList"/>
    <dgm:cxn modelId="{215589CF-4C3D-43C4-BE57-4D53C5A3D5D0}" type="presParOf" srcId="{C1A12BE0-8E25-41B8-AD10-3AF7C78E95BB}" destId="{FE66A922-BC49-4801-84AE-171204870913}" srcOrd="0" destOrd="0" presId="urn:microsoft.com/office/officeart/2008/layout/VerticalCurvedList"/>
    <dgm:cxn modelId="{01C570C2-E20A-4E3B-8B2E-37D06B1D041C}" type="presParOf" srcId="{C1A12BE0-8E25-41B8-AD10-3AF7C78E95BB}" destId="{B20ED6D2-DFC1-4FCF-94B9-7BC2E52F232A}" srcOrd="1" destOrd="0" presId="urn:microsoft.com/office/officeart/2008/layout/VerticalCurvedList"/>
    <dgm:cxn modelId="{A18216C7-606B-451D-BAC0-5B7E172084E4}" type="presParOf" srcId="{C1A12BE0-8E25-41B8-AD10-3AF7C78E95BB}" destId="{4345CB36-84CB-4D52-B9F9-E82369EFC718}" srcOrd="2" destOrd="0" presId="urn:microsoft.com/office/officeart/2008/layout/VerticalCurvedList"/>
    <dgm:cxn modelId="{B164AA8C-E27E-42AA-92F7-55318F1A6630}" type="presParOf" srcId="{C1A12BE0-8E25-41B8-AD10-3AF7C78E95BB}" destId="{592BC245-D8AA-4741-AC34-29FAA85EA449}" srcOrd="3" destOrd="0" presId="urn:microsoft.com/office/officeart/2008/layout/VerticalCurvedList"/>
    <dgm:cxn modelId="{4B1C7228-9D42-44FB-8FA5-F754598BA9EE}" type="presParOf" srcId="{CC9957DD-B807-4AFD-B5CD-9D1437324DB4}" destId="{B1F3769D-AB5D-4DFE-B0C1-D029A07EFD64}" srcOrd="1" destOrd="0" presId="urn:microsoft.com/office/officeart/2008/layout/VerticalCurvedList"/>
    <dgm:cxn modelId="{2E378588-E209-4E5B-B71F-6B973BD0EE73}" type="presParOf" srcId="{CC9957DD-B807-4AFD-B5CD-9D1437324DB4}" destId="{6FD014EE-E626-4823-BAC8-2C5C2BE5FCFF}" srcOrd="2" destOrd="0" presId="urn:microsoft.com/office/officeart/2008/layout/VerticalCurvedList"/>
    <dgm:cxn modelId="{E133F7E4-91A2-4CEE-AA6D-79BE60ABD27F}" type="presParOf" srcId="{6FD014EE-E626-4823-BAC8-2C5C2BE5FCFF}" destId="{F72017B7-514E-4F3B-9E10-D65223C94EC1}" srcOrd="0" destOrd="0" presId="urn:microsoft.com/office/officeart/2008/layout/VerticalCurvedList"/>
    <dgm:cxn modelId="{29DB1797-B4A3-4C71-BF85-AE21ADC739D1}" type="presParOf" srcId="{CC9957DD-B807-4AFD-B5CD-9D1437324DB4}" destId="{5F165C95-D517-49AE-BFE0-2EB5685B3770}" srcOrd="3" destOrd="0" presId="urn:microsoft.com/office/officeart/2008/layout/VerticalCurvedList"/>
    <dgm:cxn modelId="{92D93828-FF44-4492-B253-274EFACD80BB}" type="presParOf" srcId="{CC9957DD-B807-4AFD-B5CD-9D1437324DB4}" destId="{8D95F185-645E-4EA3-92CA-A74CC08069BD}" srcOrd="4" destOrd="0" presId="urn:microsoft.com/office/officeart/2008/layout/VerticalCurvedList"/>
    <dgm:cxn modelId="{8EBE0516-F000-4EBF-A3C7-7D5A0F447F8F}" type="presParOf" srcId="{8D95F185-645E-4EA3-92CA-A74CC08069BD}" destId="{3F753261-9D33-4A03-9C0F-FF5AD50198D7}" srcOrd="0" destOrd="0" presId="urn:microsoft.com/office/officeart/2008/layout/VerticalCurvedList"/>
    <dgm:cxn modelId="{32F66AA7-1288-4194-8C53-1957781C2577}" type="presParOf" srcId="{CC9957DD-B807-4AFD-B5CD-9D1437324DB4}" destId="{731E9C09-0A3B-4FC3-9410-6E3DC85A1BB1}" srcOrd="5" destOrd="0" presId="urn:microsoft.com/office/officeart/2008/layout/VerticalCurvedList"/>
    <dgm:cxn modelId="{5C852E08-C56C-4C21-AEF6-F619D5E3B959}" type="presParOf" srcId="{CC9957DD-B807-4AFD-B5CD-9D1437324DB4}" destId="{A6681546-C605-49B3-A928-F3628BB74672}" srcOrd="6" destOrd="0" presId="urn:microsoft.com/office/officeart/2008/layout/VerticalCurvedList"/>
    <dgm:cxn modelId="{DB3EBEEF-9746-46CB-A616-7EA9A68A63E8}" type="presParOf" srcId="{A6681546-C605-49B3-A928-F3628BB74672}" destId="{9289875F-D4F5-4884-B8A7-89C180CBD4B3}" srcOrd="0" destOrd="0" presId="urn:microsoft.com/office/officeart/2008/layout/VerticalCurvedList"/>
    <dgm:cxn modelId="{FB207BB0-BC8B-46A4-80BB-A498CEDBC2C0}" type="presParOf" srcId="{CC9957DD-B807-4AFD-B5CD-9D1437324DB4}" destId="{23677C58-3170-4CE3-96E9-3344CCD040CD}" srcOrd="7" destOrd="0" presId="urn:microsoft.com/office/officeart/2008/layout/VerticalCurvedList"/>
    <dgm:cxn modelId="{C37A9F80-E940-4838-98F9-0FFF12BEEFD4}" type="presParOf" srcId="{CC9957DD-B807-4AFD-B5CD-9D1437324DB4}" destId="{B4360C75-7153-4DDD-9086-4C50A3AF9DAD}" srcOrd="8" destOrd="0" presId="urn:microsoft.com/office/officeart/2008/layout/VerticalCurvedList"/>
    <dgm:cxn modelId="{C86390B6-49A3-4719-AD67-7CB9064F7C14}" type="presParOf" srcId="{B4360C75-7153-4DDD-9086-4C50A3AF9DAD}" destId="{0352F7C6-92E6-4AC1-874B-1DEBD4020BB8}" srcOrd="0" destOrd="0" presId="urn:microsoft.com/office/officeart/2008/layout/VerticalCurvedList"/>
    <dgm:cxn modelId="{DCAD89B9-4CB8-4739-A6CD-6244B669EE78}" type="presParOf" srcId="{CC9957DD-B807-4AFD-B5CD-9D1437324DB4}" destId="{7CB92907-024D-410F-8008-C0F529AAEF98}" srcOrd="9" destOrd="0" presId="urn:microsoft.com/office/officeart/2008/layout/VerticalCurvedList"/>
    <dgm:cxn modelId="{727D7A1C-0917-45C4-826B-A557D7FA98EA}" type="presParOf" srcId="{CC9957DD-B807-4AFD-B5CD-9D1437324DB4}" destId="{55E45CC0-3C11-4A0F-8F3E-B4DFF70249FA}" srcOrd="10" destOrd="0" presId="urn:microsoft.com/office/officeart/2008/layout/VerticalCurvedList"/>
    <dgm:cxn modelId="{1CE2A747-D08A-4F7D-8177-1394DEA9A853}" type="presParOf" srcId="{55E45CC0-3C11-4A0F-8F3E-B4DFF70249FA}" destId="{C5717EF2-2B57-4478-8C42-8809B16ACB7C}" srcOrd="0" destOrd="0" presId="urn:microsoft.com/office/officeart/2008/layout/VerticalCurvedList"/>
    <dgm:cxn modelId="{3DA30638-A6F8-496B-9B0D-429AC4398CCB}" type="presParOf" srcId="{CC9957DD-B807-4AFD-B5CD-9D1437324DB4}" destId="{EB879CA9-426B-4132-9586-ADE8575C5493}" srcOrd="11" destOrd="0" presId="urn:microsoft.com/office/officeart/2008/layout/VerticalCurvedList"/>
    <dgm:cxn modelId="{BD429818-7523-4436-9E54-659C343348BD}" type="presParOf" srcId="{CC9957DD-B807-4AFD-B5CD-9D1437324DB4}" destId="{2E572B1A-A392-43F0-931A-117ECBD2E23F}" srcOrd="12" destOrd="0" presId="urn:microsoft.com/office/officeart/2008/layout/VerticalCurvedList"/>
    <dgm:cxn modelId="{7A12A66E-4758-4463-A99B-CA3F889E4114}" type="presParOf" srcId="{2E572B1A-A392-43F0-931A-117ECBD2E23F}" destId="{0092F22E-0709-44F7-971E-5C64DFA1210A}" srcOrd="0" destOrd="0" presId="urn:microsoft.com/office/officeart/2008/layout/VerticalCurvedList"/>
    <dgm:cxn modelId="{C405F6F5-E9F0-4ED8-AF20-07E27A9B1D95}" type="presParOf" srcId="{CC9957DD-B807-4AFD-B5CD-9D1437324DB4}" destId="{AB13C9F2-0F24-4333-83AD-F13EE96FEE61}" srcOrd="13" destOrd="0" presId="urn:microsoft.com/office/officeart/2008/layout/VerticalCurvedList"/>
    <dgm:cxn modelId="{88F5AAFC-5CA0-45A7-91EE-6E575B83743D}" type="presParOf" srcId="{CC9957DD-B807-4AFD-B5CD-9D1437324DB4}" destId="{F18F8707-BC16-472E-9039-FFB0DF03B65B}" srcOrd="14" destOrd="0" presId="urn:microsoft.com/office/officeart/2008/layout/VerticalCurvedList"/>
    <dgm:cxn modelId="{6273192B-CC79-40B5-979F-E17FDE308D43}" type="presParOf" srcId="{F18F8707-BC16-472E-9039-FFB0DF03B65B}" destId="{05E0412F-84B1-4066-A93E-AF16B29498DB}" srcOrd="0" destOrd="0" presId="urn:microsoft.com/office/officeart/2008/layout/VerticalCurvedList"/>
  </dgm:cxnLst>
  <dgm:bg/>
  <dgm:whole>
    <a:ln w="3175"/>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6D35D9-EB8B-400C-8F19-B181F18D192A}" type="doc">
      <dgm:prSet loTypeId="urn:microsoft.com/office/officeart/2008/layout/BendingPictureSemiTransparentText" loCatId="picture" qsTypeId="urn:microsoft.com/office/officeart/2005/8/quickstyle/simple1" qsCatId="simple" csTypeId="urn:microsoft.com/office/officeart/2005/8/colors/accent1_2" csCatId="accent1" phldr="1"/>
      <dgm:spPr/>
      <dgm:t>
        <a:bodyPr/>
        <a:lstStyle/>
        <a:p>
          <a:endParaRPr lang="en-IN"/>
        </a:p>
      </dgm:t>
    </dgm:pt>
    <dgm:pt modelId="{A60D26F5-405F-468E-836E-AE8E3631EF1F}">
      <dgm:prSet phldrT="[Text]"/>
      <dgm:spPr/>
      <dgm:t>
        <a:bodyPr/>
        <a:lstStyle/>
        <a:p>
          <a:r>
            <a:rPr lang="en-US" dirty="0"/>
            <a:t>Home Window</a:t>
          </a:r>
          <a:endParaRPr lang="en-IN" dirty="0"/>
        </a:p>
      </dgm:t>
    </dgm:pt>
    <dgm:pt modelId="{728EED0F-8AA1-42C1-943E-91E8D8B07138}" type="parTrans" cxnId="{20CC7998-6C9B-4EF2-8950-8838AFF90D69}">
      <dgm:prSet/>
      <dgm:spPr/>
      <dgm:t>
        <a:bodyPr/>
        <a:lstStyle/>
        <a:p>
          <a:endParaRPr lang="en-IN"/>
        </a:p>
      </dgm:t>
    </dgm:pt>
    <dgm:pt modelId="{1859910F-B0A1-4DA8-A2B4-B50F621428B2}" type="sibTrans" cxnId="{20CC7998-6C9B-4EF2-8950-8838AFF90D69}">
      <dgm:prSet/>
      <dgm:spPr/>
      <dgm:t>
        <a:bodyPr/>
        <a:lstStyle/>
        <a:p>
          <a:endParaRPr lang="en-IN"/>
        </a:p>
      </dgm:t>
    </dgm:pt>
    <dgm:pt modelId="{343C6800-E347-4121-A391-4F7C80583366}">
      <dgm:prSet phldrT="[Text]"/>
      <dgm:spPr/>
      <dgm:t>
        <a:bodyPr/>
        <a:lstStyle/>
        <a:p>
          <a:r>
            <a:rPr lang="en-US" dirty="0"/>
            <a:t>Hide Message window</a:t>
          </a:r>
          <a:endParaRPr lang="en-IN" dirty="0"/>
        </a:p>
      </dgm:t>
    </dgm:pt>
    <dgm:pt modelId="{D2515FBB-8676-49B6-9A8C-B7A89CD5572C}" type="parTrans" cxnId="{8F038B0F-605A-4008-A81C-D54F6B2212F1}">
      <dgm:prSet/>
      <dgm:spPr/>
      <dgm:t>
        <a:bodyPr/>
        <a:lstStyle/>
        <a:p>
          <a:endParaRPr lang="en-IN"/>
        </a:p>
      </dgm:t>
    </dgm:pt>
    <dgm:pt modelId="{4C28BE45-4DA9-432F-8FA9-E28D75C97FF6}" type="sibTrans" cxnId="{8F038B0F-605A-4008-A81C-D54F6B2212F1}">
      <dgm:prSet/>
      <dgm:spPr/>
      <dgm:t>
        <a:bodyPr/>
        <a:lstStyle/>
        <a:p>
          <a:endParaRPr lang="en-IN"/>
        </a:p>
      </dgm:t>
    </dgm:pt>
    <dgm:pt modelId="{47F98F42-4BD6-4DE5-8D35-BFB000519D6E}">
      <dgm:prSet phldrT="[Text]"/>
      <dgm:spPr/>
      <dgm:t>
        <a:bodyPr/>
        <a:lstStyle/>
        <a:p>
          <a:r>
            <a:rPr lang="en-US" dirty="0"/>
            <a:t>Select Image window</a:t>
          </a:r>
          <a:endParaRPr lang="en-IN" dirty="0"/>
        </a:p>
      </dgm:t>
    </dgm:pt>
    <dgm:pt modelId="{63921E5F-345F-4C6A-88D6-821B72CB5D8B}" type="parTrans" cxnId="{7709695B-2B33-4E50-9C5F-F821CE44F78E}">
      <dgm:prSet/>
      <dgm:spPr/>
      <dgm:t>
        <a:bodyPr/>
        <a:lstStyle/>
        <a:p>
          <a:endParaRPr lang="en-IN"/>
        </a:p>
      </dgm:t>
    </dgm:pt>
    <dgm:pt modelId="{29BA4A50-1E0B-46BE-A3DA-FBD7F246E237}" type="sibTrans" cxnId="{7709695B-2B33-4E50-9C5F-F821CE44F78E}">
      <dgm:prSet/>
      <dgm:spPr/>
      <dgm:t>
        <a:bodyPr/>
        <a:lstStyle/>
        <a:p>
          <a:endParaRPr lang="en-IN"/>
        </a:p>
      </dgm:t>
    </dgm:pt>
    <dgm:pt modelId="{D54ECC9E-B7FE-4C6C-96D2-21DE393BF3D1}">
      <dgm:prSet phldrT="[Text]"/>
      <dgm:spPr/>
      <dgm:t>
        <a:bodyPr/>
        <a:lstStyle/>
        <a:p>
          <a:r>
            <a:rPr lang="en-US" dirty="0"/>
            <a:t>Error message prompt</a:t>
          </a:r>
          <a:endParaRPr lang="en-IN" dirty="0"/>
        </a:p>
      </dgm:t>
    </dgm:pt>
    <dgm:pt modelId="{7C1456F9-559A-46C5-8CB7-0A45AF0598FF}" type="parTrans" cxnId="{02044400-2028-411E-B372-EA03005AD2F9}">
      <dgm:prSet/>
      <dgm:spPr/>
      <dgm:t>
        <a:bodyPr/>
        <a:lstStyle/>
        <a:p>
          <a:endParaRPr lang="en-IN"/>
        </a:p>
      </dgm:t>
    </dgm:pt>
    <dgm:pt modelId="{EF63F2FE-99E9-4DC1-85B1-1CF57C0C8D7C}" type="sibTrans" cxnId="{02044400-2028-411E-B372-EA03005AD2F9}">
      <dgm:prSet/>
      <dgm:spPr/>
      <dgm:t>
        <a:bodyPr/>
        <a:lstStyle/>
        <a:p>
          <a:endParaRPr lang="en-IN"/>
        </a:p>
      </dgm:t>
    </dgm:pt>
    <dgm:pt modelId="{840ABC2D-D74D-4928-9D32-22AC16FEF60D}">
      <dgm:prSet phldrT="[Text]"/>
      <dgm:spPr/>
      <dgm:t>
        <a:bodyPr/>
        <a:lstStyle/>
        <a:p>
          <a:r>
            <a:rPr lang="en-US" dirty="0"/>
            <a:t>Reveal message window</a:t>
          </a:r>
          <a:endParaRPr lang="en-IN" dirty="0"/>
        </a:p>
      </dgm:t>
    </dgm:pt>
    <dgm:pt modelId="{ED401AFC-6B67-42E2-97ED-27D41961062A}" type="parTrans" cxnId="{FED633B5-583F-4773-8BDC-2781CD1E33C0}">
      <dgm:prSet/>
      <dgm:spPr/>
      <dgm:t>
        <a:bodyPr/>
        <a:lstStyle/>
        <a:p>
          <a:endParaRPr lang="en-IN"/>
        </a:p>
      </dgm:t>
    </dgm:pt>
    <dgm:pt modelId="{8D066290-8522-465D-84FF-299CCE7C16E0}" type="sibTrans" cxnId="{FED633B5-583F-4773-8BDC-2781CD1E33C0}">
      <dgm:prSet/>
      <dgm:spPr/>
      <dgm:t>
        <a:bodyPr/>
        <a:lstStyle/>
        <a:p>
          <a:endParaRPr lang="en-IN"/>
        </a:p>
      </dgm:t>
    </dgm:pt>
    <dgm:pt modelId="{0BBC9AD1-541E-462B-A7CB-0FC4E6708CF4}">
      <dgm:prSet phldrT="[Text]"/>
      <dgm:spPr/>
      <dgm:t>
        <a:bodyPr/>
        <a:lstStyle/>
        <a:p>
          <a:r>
            <a:rPr lang="en-US" dirty="0"/>
            <a:t>Success message prompt</a:t>
          </a:r>
          <a:endParaRPr lang="en-IN" dirty="0"/>
        </a:p>
      </dgm:t>
    </dgm:pt>
    <dgm:pt modelId="{BFB70788-C066-4446-ABFA-8BB12E21F95E}" type="parTrans" cxnId="{44208023-E936-44DB-AB8F-DBC6D89D3AA7}">
      <dgm:prSet/>
      <dgm:spPr/>
      <dgm:t>
        <a:bodyPr/>
        <a:lstStyle/>
        <a:p>
          <a:endParaRPr lang="en-IN"/>
        </a:p>
      </dgm:t>
    </dgm:pt>
    <dgm:pt modelId="{89CC8C6D-2887-44AC-BEDC-1C386AD63341}" type="sibTrans" cxnId="{44208023-E936-44DB-AB8F-DBC6D89D3AA7}">
      <dgm:prSet/>
      <dgm:spPr/>
      <dgm:t>
        <a:bodyPr/>
        <a:lstStyle/>
        <a:p>
          <a:endParaRPr lang="en-IN"/>
        </a:p>
      </dgm:t>
    </dgm:pt>
    <dgm:pt modelId="{AA5B82A0-2590-4108-9D67-0CAFA9B0418F}" type="pres">
      <dgm:prSet presAssocID="{676D35D9-EB8B-400C-8F19-B181F18D192A}" presName="Name0" presStyleCnt="0">
        <dgm:presLayoutVars>
          <dgm:dir/>
          <dgm:resizeHandles val="exact"/>
        </dgm:presLayoutVars>
      </dgm:prSet>
      <dgm:spPr/>
    </dgm:pt>
    <dgm:pt modelId="{4780976D-2D25-42C3-9286-734FC894374D}" type="pres">
      <dgm:prSet presAssocID="{A60D26F5-405F-468E-836E-AE8E3631EF1F}" presName="composite" presStyleCnt="0"/>
      <dgm:spPr/>
    </dgm:pt>
    <dgm:pt modelId="{C32FC24A-3D98-4F9A-933A-B0315038933E}" type="pres">
      <dgm:prSet presAssocID="{A60D26F5-405F-468E-836E-AE8E3631EF1F}" presName="rect1" presStyleLbl="bgShp"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dgm:spPr>
    </dgm:pt>
    <dgm:pt modelId="{F7ABE9E2-4213-4A93-BA06-7E3B54CD0C4B}" type="pres">
      <dgm:prSet presAssocID="{A60D26F5-405F-468E-836E-AE8E3631EF1F}" presName="rect2" presStyleLbl="trBgShp" presStyleIdx="0" presStyleCnt="6">
        <dgm:presLayoutVars>
          <dgm:bulletEnabled val="1"/>
        </dgm:presLayoutVars>
      </dgm:prSet>
      <dgm:spPr/>
    </dgm:pt>
    <dgm:pt modelId="{FC6511C5-494A-42D6-AF7A-31F477B2791F}" type="pres">
      <dgm:prSet presAssocID="{1859910F-B0A1-4DA8-A2B4-B50F621428B2}" presName="sibTrans" presStyleCnt="0"/>
      <dgm:spPr/>
    </dgm:pt>
    <dgm:pt modelId="{BD95B05E-B181-4073-9276-82B32C1C0AB8}" type="pres">
      <dgm:prSet presAssocID="{343C6800-E347-4121-A391-4F7C80583366}" presName="composite" presStyleCnt="0"/>
      <dgm:spPr/>
    </dgm:pt>
    <dgm:pt modelId="{B9522722-1E28-4BB0-9BBE-0F38CA8CF89A}" type="pres">
      <dgm:prSet presAssocID="{343C6800-E347-4121-A391-4F7C80583366}" presName="rect1" presStyleLbl="bgShp" presStyleIdx="1" presStyleCnt="6"/>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D3EF4C59-EEF5-435C-8973-5982FCECFCE1}" type="pres">
      <dgm:prSet presAssocID="{343C6800-E347-4121-A391-4F7C80583366}" presName="rect2" presStyleLbl="trBgShp" presStyleIdx="1" presStyleCnt="6">
        <dgm:presLayoutVars>
          <dgm:bulletEnabled val="1"/>
        </dgm:presLayoutVars>
      </dgm:prSet>
      <dgm:spPr/>
    </dgm:pt>
    <dgm:pt modelId="{6179EA04-6D9A-4E57-B656-C1C5432325AE}" type="pres">
      <dgm:prSet presAssocID="{4C28BE45-4DA9-432F-8FA9-E28D75C97FF6}" presName="sibTrans" presStyleCnt="0"/>
      <dgm:spPr/>
    </dgm:pt>
    <dgm:pt modelId="{8576076D-E827-43CB-A4BB-1BFD7DF06887}" type="pres">
      <dgm:prSet presAssocID="{47F98F42-4BD6-4DE5-8D35-BFB000519D6E}" presName="composite" presStyleCnt="0"/>
      <dgm:spPr/>
    </dgm:pt>
    <dgm:pt modelId="{3986DE7F-98AB-40CC-BB6B-6ED18344235F}" type="pres">
      <dgm:prSet presAssocID="{47F98F42-4BD6-4DE5-8D35-BFB000519D6E}" presName="rect1" presStyleLbl="bgShp" presStyleIdx="2" presStyleCnt="6"/>
      <dgm:spPr>
        <a:blipFill>
          <a:blip xmlns:r="http://schemas.openxmlformats.org/officeDocument/2006/relationships" r:embed="rId3"/>
          <a:srcRect/>
          <a:stretch>
            <a:fillRect l="-18000" r="-18000"/>
          </a:stretch>
        </a:blipFill>
      </dgm:spPr>
    </dgm:pt>
    <dgm:pt modelId="{356134E1-C781-4C88-9932-3771FBE96ECF}" type="pres">
      <dgm:prSet presAssocID="{47F98F42-4BD6-4DE5-8D35-BFB000519D6E}" presName="rect2" presStyleLbl="trBgShp" presStyleIdx="2" presStyleCnt="6">
        <dgm:presLayoutVars>
          <dgm:bulletEnabled val="1"/>
        </dgm:presLayoutVars>
      </dgm:prSet>
      <dgm:spPr/>
    </dgm:pt>
    <dgm:pt modelId="{EE845C40-173B-4C12-BBFD-69627A1DA1CD}" type="pres">
      <dgm:prSet presAssocID="{29BA4A50-1E0B-46BE-A3DA-FBD7F246E237}" presName="sibTrans" presStyleCnt="0"/>
      <dgm:spPr/>
    </dgm:pt>
    <dgm:pt modelId="{75516FC4-700E-48F3-A228-79E05351951F}" type="pres">
      <dgm:prSet presAssocID="{D54ECC9E-B7FE-4C6C-96D2-21DE393BF3D1}" presName="composite" presStyleCnt="0"/>
      <dgm:spPr/>
    </dgm:pt>
    <dgm:pt modelId="{90E592D0-0673-40A2-92E1-45C4A152FFF5}" type="pres">
      <dgm:prSet presAssocID="{D54ECC9E-B7FE-4C6C-96D2-21DE393BF3D1}" presName="rect1" presStyleLbl="bgShp" presStyleIdx="3" presStyleCnt="6"/>
      <dgm:spPr>
        <a:blipFill rotWithShape="1">
          <a:blip xmlns:r="http://schemas.openxmlformats.org/officeDocument/2006/relationships" r:embed="rId4"/>
          <a:srcRect/>
          <a:stretch>
            <a:fillRect l="-7000" r="-7000"/>
          </a:stretch>
        </a:blipFill>
      </dgm:spPr>
    </dgm:pt>
    <dgm:pt modelId="{633CA0CF-70B1-4A05-A39D-821668F37796}" type="pres">
      <dgm:prSet presAssocID="{D54ECC9E-B7FE-4C6C-96D2-21DE393BF3D1}" presName="rect2" presStyleLbl="trBgShp" presStyleIdx="3" presStyleCnt="6">
        <dgm:presLayoutVars>
          <dgm:bulletEnabled val="1"/>
        </dgm:presLayoutVars>
      </dgm:prSet>
      <dgm:spPr/>
    </dgm:pt>
    <dgm:pt modelId="{CF0FB31A-091D-42F6-8774-2F5362A3EA3A}" type="pres">
      <dgm:prSet presAssocID="{EF63F2FE-99E9-4DC1-85B1-1CF57C0C8D7C}" presName="sibTrans" presStyleCnt="0"/>
      <dgm:spPr/>
    </dgm:pt>
    <dgm:pt modelId="{0B7B85D8-0978-4D92-9287-E85FDD4515C8}" type="pres">
      <dgm:prSet presAssocID="{840ABC2D-D74D-4928-9D32-22AC16FEF60D}" presName="composite" presStyleCnt="0"/>
      <dgm:spPr/>
    </dgm:pt>
    <dgm:pt modelId="{71CF41BA-5CB2-437B-B6B2-3DEF0C833604}" type="pres">
      <dgm:prSet presAssocID="{840ABC2D-D74D-4928-9D32-22AC16FEF60D}" presName="rect1" presStyleLbl="bgShp" presStyleIdx="4" presStyleCnt="6"/>
      <dgm:spPr>
        <a:blipFill rotWithShape="1">
          <a:blip xmlns:r="http://schemas.openxmlformats.org/officeDocument/2006/relationships" r:embed="rId5"/>
          <a:srcRect/>
          <a:stretch>
            <a:fillRect l="-21000" r="-21000"/>
          </a:stretch>
        </a:blipFill>
      </dgm:spPr>
    </dgm:pt>
    <dgm:pt modelId="{B04F6550-D0BD-4D77-9D15-52AD58C0F67D}" type="pres">
      <dgm:prSet presAssocID="{840ABC2D-D74D-4928-9D32-22AC16FEF60D}" presName="rect2" presStyleLbl="trBgShp" presStyleIdx="4" presStyleCnt="6">
        <dgm:presLayoutVars>
          <dgm:bulletEnabled val="1"/>
        </dgm:presLayoutVars>
      </dgm:prSet>
      <dgm:spPr/>
    </dgm:pt>
    <dgm:pt modelId="{08566874-2B9D-4E97-B956-A2E7DCC8986E}" type="pres">
      <dgm:prSet presAssocID="{8D066290-8522-465D-84FF-299CCE7C16E0}" presName="sibTrans" presStyleCnt="0"/>
      <dgm:spPr/>
    </dgm:pt>
    <dgm:pt modelId="{4AA3F358-5139-4A30-B114-1520F5DC7FC3}" type="pres">
      <dgm:prSet presAssocID="{0BBC9AD1-541E-462B-A7CB-0FC4E6708CF4}" presName="composite" presStyleCnt="0"/>
      <dgm:spPr/>
    </dgm:pt>
    <dgm:pt modelId="{44C11DC8-8C66-4C94-BE04-6763965C8A00}" type="pres">
      <dgm:prSet presAssocID="{0BBC9AD1-541E-462B-A7CB-0FC4E6708CF4}" presName="rect1" presStyleLbl="bgShp" presStyleIdx="5" presStyleCnt="6"/>
      <dgm:spPr>
        <a:blipFill dpi="0" rotWithShape="1">
          <a:blip xmlns:r="http://schemas.openxmlformats.org/officeDocument/2006/relationships" r:embed="rId6"/>
          <a:srcRect/>
          <a:stretch>
            <a:fillRect t="22384" b="22384"/>
          </a:stretch>
        </a:blipFill>
      </dgm:spPr>
    </dgm:pt>
    <dgm:pt modelId="{8FE781D6-FF11-4DB2-A578-D46F1FFB5D0D}" type="pres">
      <dgm:prSet presAssocID="{0BBC9AD1-541E-462B-A7CB-0FC4E6708CF4}" presName="rect2" presStyleLbl="trBgShp" presStyleIdx="5" presStyleCnt="6">
        <dgm:presLayoutVars>
          <dgm:bulletEnabled val="1"/>
        </dgm:presLayoutVars>
      </dgm:prSet>
      <dgm:spPr/>
    </dgm:pt>
  </dgm:ptLst>
  <dgm:cxnLst>
    <dgm:cxn modelId="{02044400-2028-411E-B372-EA03005AD2F9}" srcId="{676D35D9-EB8B-400C-8F19-B181F18D192A}" destId="{D54ECC9E-B7FE-4C6C-96D2-21DE393BF3D1}" srcOrd="3" destOrd="0" parTransId="{7C1456F9-559A-46C5-8CB7-0A45AF0598FF}" sibTransId="{EF63F2FE-99E9-4DC1-85B1-1CF57C0C8D7C}"/>
    <dgm:cxn modelId="{8F038B0F-605A-4008-A81C-D54F6B2212F1}" srcId="{676D35D9-EB8B-400C-8F19-B181F18D192A}" destId="{343C6800-E347-4121-A391-4F7C80583366}" srcOrd="1" destOrd="0" parTransId="{D2515FBB-8676-49B6-9A8C-B7A89CD5572C}" sibTransId="{4C28BE45-4DA9-432F-8FA9-E28D75C97FF6}"/>
    <dgm:cxn modelId="{B413B112-8675-448C-B9D9-FDE57DEBC7C9}" type="presOf" srcId="{A60D26F5-405F-468E-836E-AE8E3631EF1F}" destId="{F7ABE9E2-4213-4A93-BA06-7E3B54CD0C4B}" srcOrd="0" destOrd="0" presId="urn:microsoft.com/office/officeart/2008/layout/BendingPictureSemiTransparentText"/>
    <dgm:cxn modelId="{44208023-E936-44DB-AB8F-DBC6D89D3AA7}" srcId="{676D35D9-EB8B-400C-8F19-B181F18D192A}" destId="{0BBC9AD1-541E-462B-A7CB-0FC4E6708CF4}" srcOrd="5" destOrd="0" parTransId="{BFB70788-C066-4446-ABFA-8BB12E21F95E}" sibTransId="{89CC8C6D-2887-44AC-BEDC-1C386AD63341}"/>
    <dgm:cxn modelId="{7709695B-2B33-4E50-9C5F-F821CE44F78E}" srcId="{676D35D9-EB8B-400C-8F19-B181F18D192A}" destId="{47F98F42-4BD6-4DE5-8D35-BFB000519D6E}" srcOrd="2" destOrd="0" parTransId="{63921E5F-345F-4C6A-88D6-821B72CB5D8B}" sibTransId="{29BA4A50-1E0B-46BE-A3DA-FBD7F246E237}"/>
    <dgm:cxn modelId="{6344F95F-E59C-42BE-8EC1-EEC492E23C85}" type="presOf" srcId="{840ABC2D-D74D-4928-9D32-22AC16FEF60D}" destId="{B04F6550-D0BD-4D77-9D15-52AD58C0F67D}" srcOrd="0" destOrd="0" presId="urn:microsoft.com/office/officeart/2008/layout/BendingPictureSemiTransparentText"/>
    <dgm:cxn modelId="{550A6B63-1675-440B-9042-A97EDB9A67AA}" type="presOf" srcId="{47F98F42-4BD6-4DE5-8D35-BFB000519D6E}" destId="{356134E1-C781-4C88-9932-3771FBE96ECF}" srcOrd="0" destOrd="0" presId="urn:microsoft.com/office/officeart/2008/layout/BendingPictureSemiTransparentText"/>
    <dgm:cxn modelId="{7CFD2076-FCEC-42EA-9F5F-290D94930117}" type="presOf" srcId="{D54ECC9E-B7FE-4C6C-96D2-21DE393BF3D1}" destId="{633CA0CF-70B1-4A05-A39D-821668F37796}" srcOrd="0" destOrd="0" presId="urn:microsoft.com/office/officeart/2008/layout/BendingPictureSemiTransparentText"/>
    <dgm:cxn modelId="{20CC7998-6C9B-4EF2-8950-8838AFF90D69}" srcId="{676D35D9-EB8B-400C-8F19-B181F18D192A}" destId="{A60D26F5-405F-468E-836E-AE8E3631EF1F}" srcOrd="0" destOrd="0" parTransId="{728EED0F-8AA1-42C1-943E-91E8D8B07138}" sibTransId="{1859910F-B0A1-4DA8-A2B4-B50F621428B2}"/>
    <dgm:cxn modelId="{FED633B5-583F-4773-8BDC-2781CD1E33C0}" srcId="{676D35D9-EB8B-400C-8F19-B181F18D192A}" destId="{840ABC2D-D74D-4928-9D32-22AC16FEF60D}" srcOrd="4" destOrd="0" parTransId="{ED401AFC-6B67-42E2-97ED-27D41961062A}" sibTransId="{8D066290-8522-465D-84FF-299CCE7C16E0}"/>
    <dgm:cxn modelId="{65AD0BC9-F272-4E5B-AE98-F3D0D3C0E839}" type="presOf" srcId="{676D35D9-EB8B-400C-8F19-B181F18D192A}" destId="{AA5B82A0-2590-4108-9D67-0CAFA9B0418F}" srcOrd="0" destOrd="0" presId="urn:microsoft.com/office/officeart/2008/layout/BendingPictureSemiTransparentText"/>
    <dgm:cxn modelId="{B4D9F9E8-28A8-45BD-A70B-31581E0F7BE7}" type="presOf" srcId="{0BBC9AD1-541E-462B-A7CB-0FC4E6708CF4}" destId="{8FE781D6-FF11-4DB2-A578-D46F1FFB5D0D}" srcOrd="0" destOrd="0" presId="urn:microsoft.com/office/officeart/2008/layout/BendingPictureSemiTransparentText"/>
    <dgm:cxn modelId="{CB7F05FA-8BFF-4633-A03C-960F958FFD7B}" type="presOf" srcId="{343C6800-E347-4121-A391-4F7C80583366}" destId="{D3EF4C59-EEF5-435C-8973-5982FCECFCE1}" srcOrd="0" destOrd="0" presId="urn:microsoft.com/office/officeart/2008/layout/BendingPictureSemiTransparentText"/>
    <dgm:cxn modelId="{3109F889-749A-40A1-8B54-617455A094FA}" type="presParOf" srcId="{AA5B82A0-2590-4108-9D67-0CAFA9B0418F}" destId="{4780976D-2D25-42C3-9286-734FC894374D}" srcOrd="0" destOrd="0" presId="urn:microsoft.com/office/officeart/2008/layout/BendingPictureSemiTransparentText"/>
    <dgm:cxn modelId="{EEFDD46B-D355-438F-89D8-6168B55CC827}" type="presParOf" srcId="{4780976D-2D25-42C3-9286-734FC894374D}" destId="{C32FC24A-3D98-4F9A-933A-B0315038933E}" srcOrd="0" destOrd="0" presId="urn:microsoft.com/office/officeart/2008/layout/BendingPictureSemiTransparentText"/>
    <dgm:cxn modelId="{BDD7CA06-7CA4-46FC-9A19-171490580AA7}" type="presParOf" srcId="{4780976D-2D25-42C3-9286-734FC894374D}" destId="{F7ABE9E2-4213-4A93-BA06-7E3B54CD0C4B}" srcOrd="1" destOrd="0" presId="urn:microsoft.com/office/officeart/2008/layout/BendingPictureSemiTransparentText"/>
    <dgm:cxn modelId="{31DA8D79-434A-439C-B9CF-762C538FE951}" type="presParOf" srcId="{AA5B82A0-2590-4108-9D67-0CAFA9B0418F}" destId="{FC6511C5-494A-42D6-AF7A-31F477B2791F}" srcOrd="1" destOrd="0" presId="urn:microsoft.com/office/officeart/2008/layout/BendingPictureSemiTransparentText"/>
    <dgm:cxn modelId="{28AF7DC1-B3A1-4A95-AEFD-8823704BA193}" type="presParOf" srcId="{AA5B82A0-2590-4108-9D67-0CAFA9B0418F}" destId="{BD95B05E-B181-4073-9276-82B32C1C0AB8}" srcOrd="2" destOrd="0" presId="urn:microsoft.com/office/officeart/2008/layout/BendingPictureSemiTransparentText"/>
    <dgm:cxn modelId="{55B57E68-E9A3-4A36-8F12-144FF4031498}" type="presParOf" srcId="{BD95B05E-B181-4073-9276-82B32C1C0AB8}" destId="{B9522722-1E28-4BB0-9BBE-0F38CA8CF89A}" srcOrd="0" destOrd="0" presId="urn:microsoft.com/office/officeart/2008/layout/BendingPictureSemiTransparentText"/>
    <dgm:cxn modelId="{D2C4DEFF-3715-4E66-B562-C48E1B78438B}" type="presParOf" srcId="{BD95B05E-B181-4073-9276-82B32C1C0AB8}" destId="{D3EF4C59-EEF5-435C-8973-5982FCECFCE1}" srcOrd="1" destOrd="0" presId="urn:microsoft.com/office/officeart/2008/layout/BendingPictureSemiTransparentText"/>
    <dgm:cxn modelId="{4E61F855-582B-4F66-84DF-73571C1D5C48}" type="presParOf" srcId="{AA5B82A0-2590-4108-9D67-0CAFA9B0418F}" destId="{6179EA04-6D9A-4E57-B656-C1C5432325AE}" srcOrd="3" destOrd="0" presId="urn:microsoft.com/office/officeart/2008/layout/BendingPictureSemiTransparentText"/>
    <dgm:cxn modelId="{1728005B-DCEC-447E-85D3-BEB7B86FE341}" type="presParOf" srcId="{AA5B82A0-2590-4108-9D67-0CAFA9B0418F}" destId="{8576076D-E827-43CB-A4BB-1BFD7DF06887}" srcOrd="4" destOrd="0" presId="urn:microsoft.com/office/officeart/2008/layout/BendingPictureSemiTransparentText"/>
    <dgm:cxn modelId="{8708D1A0-64B7-4E6F-A965-1AE5E9428959}" type="presParOf" srcId="{8576076D-E827-43CB-A4BB-1BFD7DF06887}" destId="{3986DE7F-98AB-40CC-BB6B-6ED18344235F}" srcOrd="0" destOrd="0" presId="urn:microsoft.com/office/officeart/2008/layout/BendingPictureSemiTransparentText"/>
    <dgm:cxn modelId="{18424699-8A63-4DA2-ADED-05F03C0A40EE}" type="presParOf" srcId="{8576076D-E827-43CB-A4BB-1BFD7DF06887}" destId="{356134E1-C781-4C88-9932-3771FBE96ECF}" srcOrd="1" destOrd="0" presId="urn:microsoft.com/office/officeart/2008/layout/BendingPictureSemiTransparentText"/>
    <dgm:cxn modelId="{6B5AA379-7F80-4DA5-9461-88F04E723ACC}" type="presParOf" srcId="{AA5B82A0-2590-4108-9D67-0CAFA9B0418F}" destId="{EE845C40-173B-4C12-BBFD-69627A1DA1CD}" srcOrd="5" destOrd="0" presId="urn:microsoft.com/office/officeart/2008/layout/BendingPictureSemiTransparentText"/>
    <dgm:cxn modelId="{E484B912-9575-479D-97B0-0C85E182EDF9}" type="presParOf" srcId="{AA5B82A0-2590-4108-9D67-0CAFA9B0418F}" destId="{75516FC4-700E-48F3-A228-79E05351951F}" srcOrd="6" destOrd="0" presId="urn:microsoft.com/office/officeart/2008/layout/BendingPictureSemiTransparentText"/>
    <dgm:cxn modelId="{6EF0B357-1216-4DC2-8E0D-9C54649BBD0A}" type="presParOf" srcId="{75516FC4-700E-48F3-A228-79E05351951F}" destId="{90E592D0-0673-40A2-92E1-45C4A152FFF5}" srcOrd="0" destOrd="0" presId="urn:microsoft.com/office/officeart/2008/layout/BendingPictureSemiTransparentText"/>
    <dgm:cxn modelId="{25FAA8CB-0744-43B5-844F-E22066DD5164}" type="presParOf" srcId="{75516FC4-700E-48F3-A228-79E05351951F}" destId="{633CA0CF-70B1-4A05-A39D-821668F37796}" srcOrd="1" destOrd="0" presId="urn:microsoft.com/office/officeart/2008/layout/BendingPictureSemiTransparentText"/>
    <dgm:cxn modelId="{72C12B58-82D6-4DF2-B164-FB23FDF9A6A2}" type="presParOf" srcId="{AA5B82A0-2590-4108-9D67-0CAFA9B0418F}" destId="{CF0FB31A-091D-42F6-8774-2F5362A3EA3A}" srcOrd="7" destOrd="0" presId="urn:microsoft.com/office/officeart/2008/layout/BendingPictureSemiTransparentText"/>
    <dgm:cxn modelId="{11F0B78A-3661-433B-A8AE-CA3D9AA326A6}" type="presParOf" srcId="{AA5B82A0-2590-4108-9D67-0CAFA9B0418F}" destId="{0B7B85D8-0978-4D92-9287-E85FDD4515C8}" srcOrd="8" destOrd="0" presId="urn:microsoft.com/office/officeart/2008/layout/BendingPictureSemiTransparentText"/>
    <dgm:cxn modelId="{B5D46DD9-490D-4BD8-B623-C04DE5809FCF}" type="presParOf" srcId="{0B7B85D8-0978-4D92-9287-E85FDD4515C8}" destId="{71CF41BA-5CB2-437B-B6B2-3DEF0C833604}" srcOrd="0" destOrd="0" presId="urn:microsoft.com/office/officeart/2008/layout/BendingPictureSemiTransparentText"/>
    <dgm:cxn modelId="{35F6EB7D-C4BB-4AED-ACD5-E3D609C7A385}" type="presParOf" srcId="{0B7B85D8-0978-4D92-9287-E85FDD4515C8}" destId="{B04F6550-D0BD-4D77-9D15-52AD58C0F67D}" srcOrd="1" destOrd="0" presId="urn:microsoft.com/office/officeart/2008/layout/BendingPictureSemiTransparentText"/>
    <dgm:cxn modelId="{48FB0690-7BBC-44A2-B30D-34A23D7951B9}" type="presParOf" srcId="{AA5B82A0-2590-4108-9D67-0CAFA9B0418F}" destId="{08566874-2B9D-4E97-B956-A2E7DCC8986E}" srcOrd="9" destOrd="0" presId="urn:microsoft.com/office/officeart/2008/layout/BendingPictureSemiTransparentText"/>
    <dgm:cxn modelId="{C025A9F5-DDC4-4AC7-BAF9-D1F73A148F84}" type="presParOf" srcId="{AA5B82A0-2590-4108-9D67-0CAFA9B0418F}" destId="{4AA3F358-5139-4A30-B114-1520F5DC7FC3}" srcOrd="10" destOrd="0" presId="urn:microsoft.com/office/officeart/2008/layout/BendingPictureSemiTransparentText"/>
    <dgm:cxn modelId="{7870C640-3770-476D-BA50-9A0EFAE53697}" type="presParOf" srcId="{4AA3F358-5139-4A30-B114-1520F5DC7FC3}" destId="{44C11DC8-8C66-4C94-BE04-6763965C8A00}" srcOrd="0" destOrd="0" presId="urn:microsoft.com/office/officeart/2008/layout/BendingPictureSemiTransparentText"/>
    <dgm:cxn modelId="{749042CA-FCB0-4F1A-BF85-3FFD6FCB9DC9}" type="presParOf" srcId="{4AA3F358-5139-4A30-B114-1520F5DC7FC3}" destId="{8FE781D6-FF11-4DB2-A578-D46F1FFB5D0D}" srcOrd="1" destOrd="0" presId="urn:microsoft.com/office/officeart/2008/layout/BendingPictureSemiTransparent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62F2A2-D99B-4B4B-80D1-3611B5AEF6D9}"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IN"/>
        </a:p>
      </dgm:t>
    </dgm:pt>
    <dgm:pt modelId="{38C70B82-BA79-4E00-8044-C3DB77F48B96}">
      <dgm:prSet phldrT="[Text]" custT="1"/>
      <dgm:spPr/>
      <dgm:t>
        <a:bodyPr/>
        <a:lstStyle/>
        <a:p>
          <a:r>
            <a:rPr lang="en-US" sz="2800" dirty="0">
              <a:latin typeface="+mn-lt"/>
            </a:rPr>
            <a:t>Future Scope</a:t>
          </a:r>
          <a:endParaRPr lang="en-IN" sz="2800" dirty="0">
            <a:latin typeface="+mn-lt"/>
          </a:endParaRPr>
        </a:p>
      </dgm:t>
    </dgm:pt>
    <dgm:pt modelId="{56C5CDC9-494F-451A-8C11-9DA5B3D26777}" type="parTrans" cxnId="{35711B9F-C15C-4CFD-A1FA-52A22749E0BD}">
      <dgm:prSet/>
      <dgm:spPr/>
      <dgm:t>
        <a:bodyPr/>
        <a:lstStyle/>
        <a:p>
          <a:endParaRPr lang="en-IN" sz="1100">
            <a:latin typeface="+mn-lt"/>
          </a:endParaRPr>
        </a:p>
      </dgm:t>
    </dgm:pt>
    <dgm:pt modelId="{36787141-4E43-41AF-836E-D7A972CE5F0E}" type="sibTrans" cxnId="{35711B9F-C15C-4CFD-A1FA-52A22749E0BD}">
      <dgm:prSet/>
      <dgm:spPr/>
      <dgm:t>
        <a:bodyPr/>
        <a:lstStyle/>
        <a:p>
          <a:endParaRPr lang="en-IN" sz="1100">
            <a:latin typeface="+mn-lt"/>
          </a:endParaRPr>
        </a:p>
      </dgm:t>
    </dgm:pt>
    <dgm:pt modelId="{9C71583D-C099-48B6-8D78-41C7174E19B0}">
      <dgm:prSet phldrT="[Text]" custT="1"/>
      <dgm:spPr/>
      <dgm:t>
        <a:bodyPr/>
        <a:lstStyle/>
        <a:p>
          <a:r>
            <a:rPr lang="en-US" sz="1800" dirty="0">
              <a:latin typeface="+mn-lt"/>
            </a:rPr>
            <a:t>Stronger Encryption</a:t>
          </a:r>
          <a:endParaRPr lang="en-IN" sz="1800" dirty="0">
            <a:latin typeface="+mn-lt"/>
          </a:endParaRPr>
        </a:p>
      </dgm:t>
    </dgm:pt>
    <dgm:pt modelId="{974DDD3F-9943-4F22-B092-F98E8CCE813F}" type="parTrans" cxnId="{86360CEF-FD26-4E4A-A033-93E68394D15B}">
      <dgm:prSet/>
      <dgm:spPr/>
      <dgm:t>
        <a:bodyPr/>
        <a:lstStyle/>
        <a:p>
          <a:endParaRPr lang="en-IN" sz="1100">
            <a:latin typeface="+mn-lt"/>
          </a:endParaRPr>
        </a:p>
      </dgm:t>
    </dgm:pt>
    <dgm:pt modelId="{80B5021C-95F6-49E8-B66B-F987FCC9E938}" type="sibTrans" cxnId="{86360CEF-FD26-4E4A-A033-93E68394D15B}">
      <dgm:prSet/>
      <dgm:spPr/>
      <dgm:t>
        <a:bodyPr/>
        <a:lstStyle/>
        <a:p>
          <a:endParaRPr lang="en-IN" sz="1100">
            <a:latin typeface="+mn-lt"/>
          </a:endParaRPr>
        </a:p>
      </dgm:t>
    </dgm:pt>
    <dgm:pt modelId="{F3C7D2EE-0E22-4943-928B-794E95C65A44}">
      <dgm:prSet phldrT="[Text]" custT="1"/>
      <dgm:spPr/>
      <dgm:t>
        <a:bodyPr/>
        <a:lstStyle/>
        <a:p>
          <a:r>
            <a:rPr lang="en-US" sz="1800" dirty="0">
              <a:latin typeface="+mn-lt"/>
            </a:rPr>
            <a:t>Enhanced GUI</a:t>
          </a:r>
          <a:endParaRPr lang="en-IN" sz="1800" dirty="0">
            <a:latin typeface="+mn-lt"/>
          </a:endParaRPr>
        </a:p>
      </dgm:t>
    </dgm:pt>
    <dgm:pt modelId="{D7B67C76-0444-491A-A097-72844D968EB9}" type="parTrans" cxnId="{AB076987-AB08-456C-83C3-235C4284B9C9}">
      <dgm:prSet/>
      <dgm:spPr/>
      <dgm:t>
        <a:bodyPr/>
        <a:lstStyle/>
        <a:p>
          <a:endParaRPr lang="en-IN" sz="1100">
            <a:latin typeface="+mn-lt"/>
          </a:endParaRPr>
        </a:p>
      </dgm:t>
    </dgm:pt>
    <dgm:pt modelId="{CBB286BC-2969-4E6E-AD98-9A49AA8F6FF6}" type="sibTrans" cxnId="{AB076987-AB08-456C-83C3-235C4284B9C9}">
      <dgm:prSet/>
      <dgm:spPr/>
      <dgm:t>
        <a:bodyPr/>
        <a:lstStyle/>
        <a:p>
          <a:endParaRPr lang="en-IN" sz="1100">
            <a:latin typeface="+mn-lt"/>
          </a:endParaRPr>
        </a:p>
      </dgm:t>
    </dgm:pt>
    <dgm:pt modelId="{DEF093C1-22C9-4833-AD80-774A1E5F7543}">
      <dgm:prSet phldrT="[Text]" custT="1"/>
      <dgm:spPr/>
      <dgm:t>
        <a:bodyPr/>
        <a:lstStyle/>
        <a:p>
          <a:r>
            <a:rPr lang="en-US" sz="1800" dirty="0">
              <a:latin typeface="+mn-lt"/>
            </a:rPr>
            <a:t>Broader file format support for increased security and usability</a:t>
          </a:r>
          <a:endParaRPr lang="en-IN" sz="1800" dirty="0">
            <a:latin typeface="+mn-lt"/>
          </a:endParaRPr>
        </a:p>
      </dgm:t>
    </dgm:pt>
    <dgm:pt modelId="{C4E9D786-D8AE-47F0-8BB0-175BDBA5B2ED}" type="parTrans" cxnId="{F381FC7A-BA83-4FDF-9892-DB6E8526FBF7}">
      <dgm:prSet/>
      <dgm:spPr/>
      <dgm:t>
        <a:bodyPr/>
        <a:lstStyle/>
        <a:p>
          <a:endParaRPr lang="en-IN" sz="1100">
            <a:latin typeface="+mn-lt"/>
          </a:endParaRPr>
        </a:p>
      </dgm:t>
    </dgm:pt>
    <dgm:pt modelId="{9AD605B3-127A-4EE8-8B0C-EDF6DA44746B}" type="sibTrans" cxnId="{F381FC7A-BA83-4FDF-9892-DB6E8526FBF7}">
      <dgm:prSet/>
      <dgm:spPr/>
      <dgm:t>
        <a:bodyPr/>
        <a:lstStyle/>
        <a:p>
          <a:endParaRPr lang="en-IN" sz="1100">
            <a:latin typeface="+mn-lt"/>
          </a:endParaRPr>
        </a:p>
      </dgm:t>
    </dgm:pt>
    <dgm:pt modelId="{43C8A693-C693-4DCD-95CE-5FB13DB9C030}">
      <dgm:prSet phldrT="[Text]" custT="1"/>
      <dgm:spPr/>
      <dgm:t>
        <a:bodyPr/>
        <a:lstStyle/>
        <a:p>
          <a:r>
            <a:rPr lang="en-US" sz="1800" dirty="0">
              <a:latin typeface="+mn-lt"/>
            </a:rPr>
            <a:t>Steganography for audio and video</a:t>
          </a:r>
          <a:endParaRPr lang="en-IN" sz="1800" dirty="0">
            <a:latin typeface="+mn-lt"/>
          </a:endParaRPr>
        </a:p>
      </dgm:t>
    </dgm:pt>
    <dgm:pt modelId="{18FD3F54-AAF3-4715-B6E4-229C4838858B}" type="parTrans" cxnId="{EED826BC-5FCF-4A68-BE0D-FCEBF441F944}">
      <dgm:prSet/>
      <dgm:spPr/>
      <dgm:t>
        <a:bodyPr/>
        <a:lstStyle/>
        <a:p>
          <a:endParaRPr lang="en-IN" sz="1100">
            <a:latin typeface="+mn-lt"/>
          </a:endParaRPr>
        </a:p>
      </dgm:t>
    </dgm:pt>
    <dgm:pt modelId="{9921C68D-A6B2-4046-8E8A-02A635D9CF49}" type="sibTrans" cxnId="{EED826BC-5FCF-4A68-BE0D-FCEBF441F944}">
      <dgm:prSet/>
      <dgm:spPr/>
      <dgm:t>
        <a:bodyPr/>
        <a:lstStyle/>
        <a:p>
          <a:endParaRPr lang="en-IN" sz="1100">
            <a:latin typeface="+mn-lt"/>
          </a:endParaRPr>
        </a:p>
      </dgm:t>
    </dgm:pt>
    <dgm:pt modelId="{58B9E36E-3387-45AC-ACC0-031D6AA51C9A}" type="pres">
      <dgm:prSet presAssocID="{F662F2A2-D99B-4B4B-80D1-3611B5AEF6D9}" presName="vert0" presStyleCnt="0">
        <dgm:presLayoutVars>
          <dgm:dir/>
          <dgm:animOne val="branch"/>
          <dgm:animLvl val="lvl"/>
        </dgm:presLayoutVars>
      </dgm:prSet>
      <dgm:spPr/>
    </dgm:pt>
    <dgm:pt modelId="{2F82FF85-5383-408F-B3C4-F5DF216EF74D}" type="pres">
      <dgm:prSet presAssocID="{38C70B82-BA79-4E00-8044-C3DB77F48B96}" presName="thickLine" presStyleLbl="alignNode1" presStyleIdx="0" presStyleCnt="1"/>
      <dgm:spPr/>
    </dgm:pt>
    <dgm:pt modelId="{B33E349E-F619-440E-8A26-103D6E25655C}" type="pres">
      <dgm:prSet presAssocID="{38C70B82-BA79-4E00-8044-C3DB77F48B96}" presName="horz1" presStyleCnt="0"/>
      <dgm:spPr/>
    </dgm:pt>
    <dgm:pt modelId="{854E7915-3203-40EE-AA0F-E09DB0E543AC}" type="pres">
      <dgm:prSet presAssocID="{38C70B82-BA79-4E00-8044-C3DB77F48B96}" presName="tx1" presStyleLbl="revTx" presStyleIdx="0" presStyleCnt="5" custScaleX="104759"/>
      <dgm:spPr/>
    </dgm:pt>
    <dgm:pt modelId="{AD9A6BF5-2665-4812-ABED-82DA136D22CB}" type="pres">
      <dgm:prSet presAssocID="{38C70B82-BA79-4E00-8044-C3DB77F48B96}" presName="vert1" presStyleCnt="0"/>
      <dgm:spPr/>
    </dgm:pt>
    <dgm:pt modelId="{31BAEEC3-3BFD-44C5-8530-C0F0AB399D12}" type="pres">
      <dgm:prSet presAssocID="{9C71583D-C099-48B6-8D78-41C7174E19B0}" presName="vertSpace2a" presStyleCnt="0"/>
      <dgm:spPr/>
    </dgm:pt>
    <dgm:pt modelId="{EC8DA23F-5A03-4949-92E5-54A112FBF6D1}" type="pres">
      <dgm:prSet presAssocID="{9C71583D-C099-48B6-8D78-41C7174E19B0}" presName="horz2" presStyleCnt="0"/>
      <dgm:spPr/>
    </dgm:pt>
    <dgm:pt modelId="{7EABD12E-F50D-436B-9F72-B05B99AD1F32}" type="pres">
      <dgm:prSet presAssocID="{9C71583D-C099-48B6-8D78-41C7174E19B0}" presName="horzSpace2" presStyleCnt="0"/>
      <dgm:spPr/>
    </dgm:pt>
    <dgm:pt modelId="{F4B033FC-7977-44BE-923B-6EB68D4752F3}" type="pres">
      <dgm:prSet presAssocID="{9C71583D-C099-48B6-8D78-41C7174E19B0}" presName="tx2" presStyleLbl="revTx" presStyleIdx="1" presStyleCnt="5"/>
      <dgm:spPr/>
    </dgm:pt>
    <dgm:pt modelId="{44659188-0E57-4EFB-A74C-5F609111DB09}" type="pres">
      <dgm:prSet presAssocID="{9C71583D-C099-48B6-8D78-41C7174E19B0}" presName="vert2" presStyleCnt="0"/>
      <dgm:spPr/>
    </dgm:pt>
    <dgm:pt modelId="{F614C1B6-F46C-4F3C-9107-F91155AEED4B}" type="pres">
      <dgm:prSet presAssocID="{9C71583D-C099-48B6-8D78-41C7174E19B0}" presName="thinLine2b" presStyleLbl="callout" presStyleIdx="0" presStyleCnt="4"/>
      <dgm:spPr/>
    </dgm:pt>
    <dgm:pt modelId="{8668EA82-C68E-440C-ABCF-006EE5055FE3}" type="pres">
      <dgm:prSet presAssocID="{9C71583D-C099-48B6-8D78-41C7174E19B0}" presName="vertSpace2b" presStyleCnt="0"/>
      <dgm:spPr/>
    </dgm:pt>
    <dgm:pt modelId="{5C2C616D-64A4-4719-B94B-1DF042033439}" type="pres">
      <dgm:prSet presAssocID="{F3C7D2EE-0E22-4943-928B-794E95C65A44}" presName="horz2" presStyleCnt="0"/>
      <dgm:spPr/>
    </dgm:pt>
    <dgm:pt modelId="{82C0CD3B-B3FE-4BFE-95BC-E85C69E44C85}" type="pres">
      <dgm:prSet presAssocID="{F3C7D2EE-0E22-4943-928B-794E95C65A44}" presName="horzSpace2" presStyleCnt="0"/>
      <dgm:spPr/>
    </dgm:pt>
    <dgm:pt modelId="{05C4183E-FD80-493D-8AE2-BD2B447EE4CD}" type="pres">
      <dgm:prSet presAssocID="{F3C7D2EE-0E22-4943-928B-794E95C65A44}" presName="tx2" presStyleLbl="revTx" presStyleIdx="2" presStyleCnt="5"/>
      <dgm:spPr/>
    </dgm:pt>
    <dgm:pt modelId="{CDED0031-89C3-45A8-B761-365ABFF4AB4F}" type="pres">
      <dgm:prSet presAssocID="{F3C7D2EE-0E22-4943-928B-794E95C65A44}" presName="vert2" presStyleCnt="0"/>
      <dgm:spPr/>
    </dgm:pt>
    <dgm:pt modelId="{F48F3764-3478-4944-B8FE-0959F83892C9}" type="pres">
      <dgm:prSet presAssocID="{F3C7D2EE-0E22-4943-928B-794E95C65A44}" presName="thinLine2b" presStyleLbl="callout" presStyleIdx="1" presStyleCnt="4"/>
      <dgm:spPr/>
    </dgm:pt>
    <dgm:pt modelId="{C538E6F0-736E-4EC1-91F2-350005D2D3CE}" type="pres">
      <dgm:prSet presAssocID="{F3C7D2EE-0E22-4943-928B-794E95C65A44}" presName="vertSpace2b" presStyleCnt="0"/>
      <dgm:spPr/>
    </dgm:pt>
    <dgm:pt modelId="{F3CEB577-8741-4E23-A6E9-E91B1CE60D31}" type="pres">
      <dgm:prSet presAssocID="{DEF093C1-22C9-4833-AD80-774A1E5F7543}" presName="horz2" presStyleCnt="0"/>
      <dgm:spPr/>
    </dgm:pt>
    <dgm:pt modelId="{48FA1850-31B0-40F9-A913-BB651144AAD3}" type="pres">
      <dgm:prSet presAssocID="{DEF093C1-22C9-4833-AD80-774A1E5F7543}" presName="horzSpace2" presStyleCnt="0"/>
      <dgm:spPr/>
    </dgm:pt>
    <dgm:pt modelId="{F599E5A2-649D-487A-B3CB-1F5A1F7A150B}" type="pres">
      <dgm:prSet presAssocID="{DEF093C1-22C9-4833-AD80-774A1E5F7543}" presName="tx2" presStyleLbl="revTx" presStyleIdx="3" presStyleCnt="5"/>
      <dgm:spPr/>
    </dgm:pt>
    <dgm:pt modelId="{62EBA2F0-40B0-472C-81D6-F3249BC6C8B3}" type="pres">
      <dgm:prSet presAssocID="{DEF093C1-22C9-4833-AD80-774A1E5F7543}" presName="vert2" presStyleCnt="0"/>
      <dgm:spPr/>
    </dgm:pt>
    <dgm:pt modelId="{556EB716-8326-453F-9AD1-B87FC9CE6776}" type="pres">
      <dgm:prSet presAssocID="{DEF093C1-22C9-4833-AD80-774A1E5F7543}" presName="thinLine2b" presStyleLbl="callout" presStyleIdx="2" presStyleCnt="4"/>
      <dgm:spPr/>
    </dgm:pt>
    <dgm:pt modelId="{4BFCBE03-BDEE-4318-A772-374B43FC8CED}" type="pres">
      <dgm:prSet presAssocID="{DEF093C1-22C9-4833-AD80-774A1E5F7543}" presName="vertSpace2b" presStyleCnt="0"/>
      <dgm:spPr/>
    </dgm:pt>
    <dgm:pt modelId="{9DE9C846-FA09-40E2-B0F6-1061A2E9A521}" type="pres">
      <dgm:prSet presAssocID="{43C8A693-C693-4DCD-95CE-5FB13DB9C030}" presName="horz2" presStyleCnt="0"/>
      <dgm:spPr/>
    </dgm:pt>
    <dgm:pt modelId="{A22F1AB1-3650-459B-99B5-EA6A7210E999}" type="pres">
      <dgm:prSet presAssocID="{43C8A693-C693-4DCD-95CE-5FB13DB9C030}" presName="horzSpace2" presStyleCnt="0"/>
      <dgm:spPr/>
    </dgm:pt>
    <dgm:pt modelId="{6C9E25E2-828C-4434-9A40-79C5E7286297}" type="pres">
      <dgm:prSet presAssocID="{43C8A693-C693-4DCD-95CE-5FB13DB9C030}" presName="tx2" presStyleLbl="revTx" presStyleIdx="4" presStyleCnt="5"/>
      <dgm:spPr/>
    </dgm:pt>
    <dgm:pt modelId="{ABA032A6-EF32-450A-8A8D-40A6F66897B6}" type="pres">
      <dgm:prSet presAssocID="{43C8A693-C693-4DCD-95CE-5FB13DB9C030}" presName="vert2" presStyleCnt="0"/>
      <dgm:spPr/>
    </dgm:pt>
    <dgm:pt modelId="{F5867B9F-2415-4B35-8F58-142C0B664A9E}" type="pres">
      <dgm:prSet presAssocID="{43C8A693-C693-4DCD-95CE-5FB13DB9C030}" presName="thinLine2b" presStyleLbl="callout" presStyleIdx="3" presStyleCnt="4"/>
      <dgm:spPr/>
    </dgm:pt>
    <dgm:pt modelId="{17451A01-C1ED-4FE4-B655-86D5523EAFC4}" type="pres">
      <dgm:prSet presAssocID="{43C8A693-C693-4DCD-95CE-5FB13DB9C030}" presName="vertSpace2b" presStyleCnt="0"/>
      <dgm:spPr/>
    </dgm:pt>
  </dgm:ptLst>
  <dgm:cxnLst>
    <dgm:cxn modelId="{EDB1F408-38EA-4AA2-B6FD-813140C898B4}" type="presOf" srcId="{43C8A693-C693-4DCD-95CE-5FB13DB9C030}" destId="{6C9E25E2-828C-4434-9A40-79C5E7286297}" srcOrd="0" destOrd="0" presId="urn:microsoft.com/office/officeart/2008/layout/LinedList"/>
    <dgm:cxn modelId="{B0437F63-0F66-477F-A1A6-BB39576AB586}" type="presOf" srcId="{38C70B82-BA79-4E00-8044-C3DB77F48B96}" destId="{854E7915-3203-40EE-AA0F-E09DB0E543AC}" srcOrd="0" destOrd="0" presId="urn:microsoft.com/office/officeart/2008/layout/LinedList"/>
    <dgm:cxn modelId="{F381FC7A-BA83-4FDF-9892-DB6E8526FBF7}" srcId="{38C70B82-BA79-4E00-8044-C3DB77F48B96}" destId="{DEF093C1-22C9-4833-AD80-774A1E5F7543}" srcOrd="2" destOrd="0" parTransId="{C4E9D786-D8AE-47F0-8BB0-175BDBA5B2ED}" sibTransId="{9AD605B3-127A-4EE8-8B0C-EDF6DA44746B}"/>
    <dgm:cxn modelId="{AB076987-AB08-456C-83C3-235C4284B9C9}" srcId="{38C70B82-BA79-4E00-8044-C3DB77F48B96}" destId="{F3C7D2EE-0E22-4943-928B-794E95C65A44}" srcOrd="1" destOrd="0" parTransId="{D7B67C76-0444-491A-A097-72844D968EB9}" sibTransId="{CBB286BC-2969-4E6E-AD98-9A49AA8F6FF6}"/>
    <dgm:cxn modelId="{57B4B599-35F9-47CC-BE53-7704A0CFBDD3}" type="presOf" srcId="{9C71583D-C099-48B6-8D78-41C7174E19B0}" destId="{F4B033FC-7977-44BE-923B-6EB68D4752F3}" srcOrd="0" destOrd="0" presId="urn:microsoft.com/office/officeart/2008/layout/LinedList"/>
    <dgm:cxn modelId="{35711B9F-C15C-4CFD-A1FA-52A22749E0BD}" srcId="{F662F2A2-D99B-4B4B-80D1-3611B5AEF6D9}" destId="{38C70B82-BA79-4E00-8044-C3DB77F48B96}" srcOrd="0" destOrd="0" parTransId="{56C5CDC9-494F-451A-8C11-9DA5B3D26777}" sibTransId="{36787141-4E43-41AF-836E-D7A972CE5F0E}"/>
    <dgm:cxn modelId="{A2DD2AA3-EC6D-4B89-BBEE-819D44C51139}" type="presOf" srcId="{DEF093C1-22C9-4833-AD80-774A1E5F7543}" destId="{F599E5A2-649D-487A-B3CB-1F5A1F7A150B}" srcOrd="0" destOrd="0" presId="urn:microsoft.com/office/officeart/2008/layout/LinedList"/>
    <dgm:cxn modelId="{AFB574B0-1C8A-4E34-99B6-2B009DED5E01}" type="presOf" srcId="{F3C7D2EE-0E22-4943-928B-794E95C65A44}" destId="{05C4183E-FD80-493D-8AE2-BD2B447EE4CD}" srcOrd="0" destOrd="0" presId="urn:microsoft.com/office/officeart/2008/layout/LinedList"/>
    <dgm:cxn modelId="{EED826BC-5FCF-4A68-BE0D-FCEBF441F944}" srcId="{38C70B82-BA79-4E00-8044-C3DB77F48B96}" destId="{43C8A693-C693-4DCD-95CE-5FB13DB9C030}" srcOrd="3" destOrd="0" parTransId="{18FD3F54-AAF3-4715-B6E4-229C4838858B}" sibTransId="{9921C68D-A6B2-4046-8E8A-02A635D9CF49}"/>
    <dgm:cxn modelId="{BC53D7E2-E39F-41C0-B773-2C5FDEDD9783}" type="presOf" srcId="{F662F2A2-D99B-4B4B-80D1-3611B5AEF6D9}" destId="{58B9E36E-3387-45AC-ACC0-031D6AA51C9A}" srcOrd="0" destOrd="0" presId="urn:microsoft.com/office/officeart/2008/layout/LinedList"/>
    <dgm:cxn modelId="{86360CEF-FD26-4E4A-A033-93E68394D15B}" srcId="{38C70B82-BA79-4E00-8044-C3DB77F48B96}" destId="{9C71583D-C099-48B6-8D78-41C7174E19B0}" srcOrd="0" destOrd="0" parTransId="{974DDD3F-9943-4F22-B092-F98E8CCE813F}" sibTransId="{80B5021C-95F6-49E8-B66B-F987FCC9E938}"/>
    <dgm:cxn modelId="{EF60A7C4-CBB7-4856-A06E-43A94995CFD7}" type="presParOf" srcId="{58B9E36E-3387-45AC-ACC0-031D6AA51C9A}" destId="{2F82FF85-5383-408F-B3C4-F5DF216EF74D}" srcOrd="0" destOrd="0" presId="urn:microsoft.com/office/officeart/2008/layout/LinedList"/>
    <dgm:cxn modelId="{DAB0E52E-728D-47FA-B9E9-5BE4280496E7}" type="presParOf" srcId="{58B9E36E-3387-45AC-ACC0-031D6AA51C9A}" destId="{B33E349E-F619-440E-8A26-103D6E25655C}" srcOrd="1" destOrd="0" presId="urn:microsoft.com/office/officeart/2008/layout/LinedList"/>
    <dgm:cxn modelId="{EA00C7AC-B2F2-408B-A406-4400052115DF}" type="presParOf" srcId="{B33E349E-F619-440E-8A26-103D6E25655C}" destId="{854E7915-3203-40EE-AA0F-E09DB0E543AC}" srcOrd="0" destOrd="0" presId="urn:microsoft.com/office/officeart/2008/layout/LinedList"/>
    <dgm:cxn modelId="{BE3F0176-2B61-4596-8B87-5C28B3A0237D}" type="presParOf" srcId="{B33E349E-F619-440E-8A26-103D6E25655C}" destId="{AD9A6BF5-2665-4812-ABED-82DA136D22CB}" srcOrd="1" destOrd="0" presId="urn:microsoft.com/office/officeart/2008/layout/LinedList"/>
    <dgm:cxn modelId="{7732717D-0445-4E89-88A4-CCEFE5E7FD21}" type="presParOf" srcId="{AD9A6BF5-2665-4812-ABED-82DA136D22CB}" destId="{31BAEEC3-3BFD-44C5-8530-C0F0AB399D12}" srcOrd="0" destOrd="0" presId="urn:microsoft.com/office/officeart/2008/layout/LinedList"/>
    <dgm:cxn modelId="{B7E6089D-D36E-4E61-B07E-2CA988BB3DB3}" type="presParOf" srcId="{AD9A6BF5-2665-4812-ABED-82DA136D22CB}" destId="{EC8DA23F-5A03-4949-92E5-54A112FBF6D1}" srcOrd="1" destOrd="0" presId="urn:microsoft.com/office/officeart/2008/layout/LinedList"/>
    <dgm:cxn modelId="{80FD2FD9-3DC1-4A32-8419-60502DF8EF3E}" type="presParOf" srcId="{EC8DA23F-5A03-4949-92E5-54A112FBF6D1}" destId="{7EABD12E-F50D-436B-9F72-B05B99AD1F32}" srcOrd="0" destOrd="0" presId="urn:microsoft.com/office/officeart/2008/layout/LinedList"/>
    <dgm:cxn modelId="{2D323EC1-22CB-4AF2-A561-E7D3789F458C}" type="presParOf" srcId="{EC8DA23F-5A03-4949-92E5-54A112FBF6D1}" destId="{F4B033FC-7977-44BE-923B-6EB68D4752F3}" srcOrd="1" destOrd="0" presId="urn:microsoft.com/office/officeart/2008/layout/LinedList"/>
    <dgm:cxn modelId="{91D305E5-AF93-47AE-936D-335814700129}" type="presParOf" srcId="{EC8DA23F-5A03-4949-92E5-54A112FBF6D1}" destId="{44659188-0E57-4EFB-A74C-5F609111DB09}" srcOrd="2" destOrd="0" presId="urn:microsoft.com/office/officeart/2008/layout/LinedList"/>
    <dgm:cxn modelId="{D84C2E2E-546B-4ABD-8A3B-5DAAE2742CC5}" type="presParOf" srcId="{AD9A6BF5-2665-4812-ABED-82DA136D22CB}" destId="{F614C1B6-F46C-4F3C-9107-F91155AEED4B}" srcOrd="2" destOrd="0" presId="urn:microsoft.com/office/officeart/2008/layout/LinedList"/>
    <dgm:cxn modelId="{E68AF97E-54F6-45BC-B4DA-EDF7871E6B71}" type="presParOf" srcId="{AD9A6BF5-2665-4812-ABED-82DA136D22CB}" destId="{8668EA82-C68E-440C-ABCF-006EE5055FE3}" srcOrd="3" destOrd="0" presId="urn:microsoft.com/office/officeart/2008/layout/LinedList"/>
    <dgm:cxn modelId="{F674992B-2588-47D2-B8D2-EE9D8DCA5F2F}" type="presParOf" srcId="{AD9A6BF5-2665-4812-ABED-82DA136D22CB}" destId="{5C2C616D-64A4-4719-B94B-1DF042033439}" srcOrd="4" destOrd="0" presId="urn:microsoft.com/office/officeart/2008/layout/LinedList"/>
    <dgm:cxn modelId="{DE16CDEF-BD44-4657-AD4C-6A46C4DF5F36}" type="presParOf" srcId="{5C2C616D-64A4-4719-B94B-1DF042033439}" destId="{82C0CD3B-B3FE-4BFE-95BC-E85C69E44C85}" srcOrd="0" destOrd="0" presId="urn:microsoft.com/office/officeart/2008/layout/LinedList"/>
    <dgm:cxn modelId="{C23F3315-197E-41BA-A259-8579296C201C}" type="presParOf" srcId="{5C2C616D-64A4-4719-B94B-1DF042033439}" destId="{05C4183E-FD80-493D-8AE2-BD2B447EE4CD}" srcOrd="1" destOrd="0" presId="urn:microsoft.com/office/officeart/2008/layout/LinedList"/>
    <dgm:cxn modelId="{E95CB041-C329-4340-9FFD-EE85461648BD}" type="presParOf" srcId="{5C2C616D-64A4-4719-B94B-1DF042033439}" destId="{CDED0031-89C3-45A8-B761-365ABFF4AB4F}" srcOrd="2" destOrd="0" presId="urn:microsoft.com/office/officeart/2008/layout/LinedList"/>
    <dgm:cxn modelId="{ACAFC791-C2AC-4953-BC2D-C19BCF0DC255}" type="presParOf" srcId="{AD9A6BF5-2665-4812-ABED-82DA136D22CB}" destId="{F48F3764-3478-4944-B8FE-0959F83892C9}" srcOrd="5" destOrd="0" presId="urn:microsoft.com/office/officeart/2008/layout/LinedList"/>
    <dgm:cxn modelId="{0FC40410-2D76-4E18-9192-33E6FDD5FD00}" type="presParOf" srcId="{AD9A6BF5-2665-4812-ABED-82DA136D22CB}" destId="{C538E6F0-736E-4EC1-91F2-350005D2D3CE}" srcOrd="6" destOrd="0" presId="urn:microsoft.com/office/officeart/2008/layout/LinedList"/>
    <dgm:cxn modelId="{C4A407C1-A727-4AD7-B3F2-E6BF3FB1B9A9}" type="presParOf" srcId="{AD9A6BF5-2665-4812-ABED-82DA136D22CB}" destId="{F3CEB577-8741-4E23-A6E9-E91B1CE60D31}" srcOrd="7" destOrd="0" presId="urn:microsoft.com/office/officeart/2008/layout/LinedList"/>
    <dgm:cxn modelId="{FE9FCA9B-E147-4441-9A27-6978837908CD}" type="presParOf" srcId="{F3CEB577-8741-4E23-A6E9-E91B1CE60D31}" destId="{48FA1850-31B0-40F9-A913-BB651144AAD3}" srcOrd="0" destOrd="0" presId="urn:microsoft.com/office/officeart/2008/layout/LinedList"/>
    <dgm:cxn modelId="{328B1CFF-3A5C-4D93-AD47-58B8CAFC6D88}" type="presParOf" srcId="{F3CEB577-8741-4E23-A6E9-E91B1CE60D31}" destId="{F599E5A2-649D-487A-B3CB-1F5A1F7A150B}" srcOrd="1" destOrd="0" presId="urn:microsoft.com/office/officeart/2008/layout/LinedList"/>
    <dgm:cxn modelId="{A47CF555-8E8E-4841-B822-742468DCC43D}" type="presParOf" srcId="{F3CEB577-8741-4E23-A6E9-E91B1CE60D31}" destId="{62EBA2F0-40B0-472C-81D6-F3249BC6C8B3}" srcOrd="2" destOrd="0" presId="urn:microsoft.com/office/officeart/2008/layout/LinedList"/>
    <dgm:cxn modelId="{FEF498EB-31D3-4029-8CC7-4C01FE3C51D8}" type="presParOf" srcId="{AD9A6BF5-2665-4812-ABED-82DA136D22CB}" destId="{556EB716-8326-453F-9AD1-B87FC9CE6776}" srcOrd="8" destOrd="0" presId="urn:microsoft.com/office/officeart/2008/layout/LinedList"/>
    <dgm:cxn modelId="{638BD693-66C2-45A1-AFC2-3F9D9E034469}" type="presParOf" srcId="{AD9A6BF5-2665-4812-ABED-82DA136D22CB}" destId="{4BFCBE03-BDEE-4318-A772-374B43FC8CED}" srcOrd="9" destOrd="0" presId="urn:microsoft.com/office/officeart/2008/layout/LinedList"/>
    <dgm:cxn modelId="{62A32D49-AF93-44A2-A7C0-84630A21E11F}" type="presParOf" srcId="{AD9A6BF5-2665-4812-ABED-82DA136D22CB}" destId="{9DE9C846-FA09-40E2-B0F6-1061A2E9A521}" srcOrd="10" destOrd="0" presId="urn:microsoft.com/office/officeart/2008/layout/LinedList"/>
    <dgm:cxn modelId="{564C63E7-9957-49F2-B423-4C5F255145C3}" type="presParOf" srcId="{9DE9C846-FA09-40E2-B0F6-1061A2E9A521}" destId="{A22F1AB1-3650-459B-99B5-EA6A7210E999}" srcOrd="0" destOrd="0" presId="urn:microsoft.com/office/officeart/2008/layout/LinedList"/>
    <dgm:cxn modelId="{25F3ED76-FD48-4C84-BB30-68B5E3F2C722}" type="presParOf" srcId="{9DE9C846-FA09-40E2-B0F6-1061A2E9A521}" destId="{6C9E25E2-828C-4434-9A40-79C5E7286297}" srcOrd="1" destOrd="0" presId="urn:microsoft.com/office/officeart/2008/layout/LinedList"/>
    <dgm:cxn modelId="{2CB176DC-1AEF-49EB-B44D-CDE77BC5F43B}" type="presParOf" srcId="{9DE9C846-FA09-40E2-B0F6-1061A2E9A521}" destId="{ABA032A6-EF32-450A-8A8D-40A6F66897B6}" srcOrd="2" destOrd="0" presId="urn:microsoft.com/office/officeart/2008/layout/LinedList"/>
    <dgm:cxn modelId="{A78F01BE-26AA-4646-8F33-7466A35B5F3C}" type="presParOf" srcId="{AD9A6BF5-2665-4812-ABED-82DA136D22CB}" destId="{F5867B9F-2415-4B35-8F58-142C0B664A9E}" srcOrd="11" destOrd="0" presId="urn:microsoft.com/office/officeart/2008/layout/LinedList"/>
    <dgm:cxn modelId="{7F926178-D828-4386-9EDE-3994B35828F2}" type="presParOf" srcId="{AD9A6BF5-2665-4812-ABED-82DA136D22CB}" destId="{17451A01-C1ED-4FE4-B655-86D5523EAFC4}"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23C08-BEB5-404D-B619-AB52BC0971C3}">
      <dsp:nvSpPr>
        <dsp:cNvPr id="0" name=""/>
        <dsp:cNvSpPr/>
      </dsp:nvSpPr>
      <dsp:spPr>
        <a:xfrm>
          <a:off x="0" y="0"/>
          <a:ext cx="5194299" cy="917277"/>
        </a:xfrm>
        <a:prstGeom prst="roundRect">
          <a:avLst>
            <a:gd name="adj" fmla="val 10000"/>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Python</a:t>
          </a:r>
          <a:endParaRPr lang="en-IN" sz="1900" kern="1200" dirty="0"/>
        </a:p>
        <a:p>
          <a:pPr marL="114300" lvl="1" indent="-114300" algn="l" defTabSz="666750">
            <a:lnSpc>
              <a:spcPct val="90000"/>
            </a:lnSpc>
            <a:spcBef>
              <a:spcPct val="0"/>
            </a:spcBef>
            <a:spcAft>
              <a:spcPct val="15000"/>
            </a:spcAft>
            <a:buChar char="•"/>
          </a:pPr>
          <a:r>
            <a:rPr lang="en-US" sz="1500" kern="1200" dirty="0"/>
            <a:t>Python is a high-level, general-purpose programming language. </a:t>
          </a:r>
          <a:endParaRPr lang="en-IN" sz="1500" kern="1200" dirty="0"/>
        </a:p>
      </dsp:txBody>
      <dsp:txXfrm>
        <a:off x="1130587" y="0"/>
        <a:ext cx="4063712" cy="917277"/>
      </dsp:txXfrm>
    </dsp:sp>
    <dsp:sp modelId="{8FF964E8-1EEE-4A5C-9558-2E459953167E}">
      <dsp:nvSpPr>
        <dsp:cNvPr id="0" name=""/>
        <dsp:cNvSpPr/>
      </dsp:nvSpPr>
      <dsp:spPr>
        <a:xfrm>
          <a:off x="91727" y="91727"/>
          <a:ext cx="1038859" cy="73382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w="12700" cap="rnd" cmpd="sng" algn="ctr">
          <a:solidFill>
            <a:schemeClr val="dk2">
              <a:shade val="80000"/>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7F909342-28FF-484A-B1AC-C9B652811CE2}">
      <dsp:nvSpPr>
        <dsp:cNvPr id="0" name=""/>
        <dsp:cNvSpPr/>
      </dsp:nvSpPr>
      <dsp:spPr>
        <a:xfrm>
          <a:off x="0" y="1009004"/>
          <a:ext cx="5194299" cy="917277"/>
        </a:xfrm>
        <a:prstGeom prst="roundRect">
          <a:avLst>
            <a:gd name="adj" fmla="val 10000"/>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Software</a:t>
          </a:r>
          <a:endParaRPr lang="en-IN" sz="1900" kern="1200" dirty="0"/>
        </a:p>
        <a:p>
          <a:pPr marL="114300" lvl="1" indent="-114300" algn="l" defTabSz="666750">
            <a:lnSpc>
              <a:spcPct val="90000"/>
            </a:lnSpc>
            <a:spcBef>
              <a:spcPct val="0"/>
            </a:spcBef>
            <a:spcAft>
              <a:spcPct val="15000"/>
            </a:spcAft>
            <a:buChar char="•"/>
          </a:pPr>
          <a:r>
            <a:rPr lang="en-US" sz="1500" kern="1200" dirty="0"/>
            <a:t>IDE : </a:t>
          </a:r>
          <a:r>
            <a:rPr lang="en-US" sz="1500" kern="1200" dirty="0" err="1"/>
            <a:t>pycharm</a:t>
          </a:r>
          <a:endParaRPr lang="en-IN" sz="1500" kern="1200" dirty="0"/>
        </a:p>
        <a:p>
          <a:pPr marL="114300" lvl="1" indent="-114300" algn="l" defTabSz="666750">
            <a:lnSpc>
              <a:spcPct val="90000"/>
            </a:lnSpc>
            <a:spcBef>
              <a:spcPct val="0"/>
            </a:spcBef>
            <a:spcAft>
              <a:spcPct val="15000"/>
            </a:spcAft>
            <a:buChar char="•"/>
          </a:pPr>
          <a:r>
            <a:rPr lang="en-US" sz="1500" kern="1200" dirty="0"/>
            <a:t>OS : Windows 10</a:t>
          </a:r>
          <a:endParaRPr lang="en-IN" sz="1500" kern="1200" dirty="0"/>
        </a:p>
      </dsp:txBody>
      <dsp:txXfrm>
        <a:off x="1130587" y="1009004"/>
        <a:ext cx="4063712" cy="917277"/>
      </dsp:txXfrm>
    </dsp:sp>
    <dsp:sp modelId="{5C7E9EDE-7F51-4F64-8279-AB4677D5544F}">
      <dsp:nvSpPr>
        <dsp:cNvPr id="0" name=""/>
        <dsp:cNvSpPr/>
      </dsp:nvSpPr>
      <dsp:spPr>
        <a:xfrm>
          <a:off x="91727" y="1100732"/>
          <a:ext cx="1038859" cy="733821"/>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000" b="-1000"/>
          </a:stretch>
        </a:blipFill>
        <a:ln w="12700" cap="rnd" cmpd="sng" algn="ctr">
          <a:solidFill>
            <a:schemeClr val="dk2">
              <a:shade val="80000"/>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FFA26C36-B1B6-4B8A-BAF7-46737E2CD1B7}">
      <dsp:nvSpPr>
        <dsp:cNvPr id="0" name=""/>
        <dsp:cNvSpPr/>
      </dsp:nvSpPr>
      <dsp:spPr>
        <a:xfrm>
          <a:off x="0" y="2018009"/>
          <a:ext cx="5194299" cy="917277"/>
        </a:xfrm>
        <a:prstGeom prst="roundRect">
          <a:avLst>
            <a:gd name="adj" fmla="val 10000"/>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Hardware</a:t>
          </a:r>
          <a:endParaRPr lang="en-IN" sz="1900" kern="1200" dirty="0"/>
        </a:p>
        <a:p>
          <a:pPr marL="114300" lvl="1" indent="-114300" algn="l" defTabSz="666750">
            <a:lnSpc>
              <a:spcPct val="90000"/>
            </a:lnSpc>
            <a:spcBef>
              <a:spcPct val="0"/>
            </a:spcBef>
            <a:spcAft>
              <a:spcPct val="15000"/>
            </a:spcAft>
            <a:buChar char="•"/>
          </a:pPr>
          <a:r>
            <a:rPr lang="en-US" sz="1500" kern="1200" dirty="0"/>
            <a:t>Processor : AMD Athlon</a:t>
          </a:r>
          <a:endParaRPr lang="en-IN" sz="1500" kern="1200" dirty="0"/>
        </a:p>
        <a:p>
          <a:pPr marL="114300" lvl="1" indent="-114300" algn="l" defTabSz="666750">
            <a:lnSpc>
              <a:spcPct val="90000"/>
            </a:lnSpc>
            <a:spcBef>
              <a:spcPct val="0"/>
            </a:spcBef>
            <a:spcAft>
              <a:spcPct val="15000"/>
            </a:spcAft>
            <a:buChar char="•"/>
          </a:pPr>
          <a:r>
            <a:rPr lang="en-US" sz="1500" kern="1200" dirty="0"/>
            <a:t>RAM : 16 GB</a:t>
          </a:r>
          <a:endParaRPr lang="en-IN" sz="1500" kern="1200" dirty="0"/>
        </a:p>
      </dsp:txBody>
      <dsp:txXfrm>
        <a:off x="1130587" y="2018009"/>
        <a:ext cx="4063712" cy="917277"/>
      </dsp:txXfrm>
    </dsp:sp>
    <dsp:sp modelId="{72999A5D-4376-460C-8B3C-721C65BBA325}">
      <dsp:nvSpPr>
        <dsp:cNvPr id="0" name=""/>
        <dsp:cNvSpPr/>
      </dsp:nvSpPr>
      <dsp:spPr>
        <a:xfrm>
          <a:off x="91727" y="2109737"/>
          <a:ext cx="1038859" cy="733821"/>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1000" b="-1000"/>
          </a:stretch>
        </a:blipFill>
        <a:ln w="12700" cap="rnd" cmpd="sng" algn="ctr">
          <a:solidFill>
            <a:schemeClr val="dk2">
              <a:shade val="80000"/>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23C08-BEB5-404D-B619-AB52BC0971C3}">
      <dsp:nvSpPr>
        <dsp:cNvPr id="0" name=""/>
        <dsp:cNvSpPr/>
      </dsp:nvSpPr>
      <dsp:spPr>
        <a:xfrm>
          <a:off x="0" y="0"/>
          <a:ext cx="5194299" cy="852357"/>
        </a:xfrm>
        <a:prstGeom prst="roundRect">
          <a:avLst>
            <a:gd name="adj" fmla="val 10000"/>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err="1"/>
            <a:t>Stegano</a:t>
          </a:r>
          <a:endParaRPr lang="en-IN" sz="1800" kern="1200" dirty="0"/>
        </a:p>
        <a:p>
          <a:pPr marL="114300" lvl="1" indent="-114300" algn="l" defTabSz="622300">
            <a:lnSpc>
              <a:spcPct val="90000"/>
            </a:lnSpc>
            <a:spcBef>
              <a:spcPct val="0"/>
            </a:spcBef>
            <a:spcAft>
              <a:spcPct val="15000"/>
            </a:spcAft>
            <a:buChar char="•"/>
          </a:pPr>
          <a:r>
            <a:rPr lang="en-US" sz="1400" kern="1200" dirty="0"/>
            <a:t>In-build steganography functions like LSB (least significant bit) functions</a:t>
          </a:r>
          <a:endParaRPr lang="en-IN" sz="1400" kern="1200" dirty="0"/>
        </a:p>
      </dsp:txBody>
      <dsp:txXfrm>
        <a:off x="1124095" y="0"/>
        <a:ext cx="4070204" cy="852357"/>
      </dsp:txXfrm>
    </dsp:sp>
    <dsp:sp modelId="{8FF964E8-1EEE-4A5C-9558-2E459953167E}">
      <dsp:nvSpPr>
        <dsp:cNvPr id="0" name=""/>
        <dsp:cNvSpPr/>
      </dsp:nvSpPr>
      <dsp:spPr>
        <a:xfrm>
          <a:off x="85235" y="85235"/>
          <a:ext cx="1038859" cy="681885"/>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11592" b="11592"/>
          </a:stretch>
        </a:blipFill>
        <a:ln w="12700" cap="rnd" cmpd="sng" algn="ctr">
          <a:solidFill>
            <a:schemeClr val="dk2">
              <a:shade val="80000"/>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7F909342-28FF-484A-B1AC-C9B652811CE2}">
      <dsp:nvSpPr>
        <dsp:cNvPr id="0" name=""/>
        <dsp:cNvSpPr/>
      </dsp:nvSpPr>
      <dsp:spPr>
        <a:xfrm>
          <a:off x="0" y="937592"/>
          <a:ext cx="5194299" cy="852357"/>
        </a:xfrm>
        <a:prstGeom prst="roundRect">
          <a:avLst>
            <a:gd name="adj" fmla="val 10000"/>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Cryptography-fernet</a:t>
          </a:r>
          <a:endParaRPr lang="en-IN" sz="1800" kern="1200" dirty="0"/>
        </a:p>
        <a:p>
          <a:pPr marL="114300" lvl="1" indent="-114300" algn="l" defTabSz="622300">
            <a:lnSpc>
              <a:spcPct val="90000"/>
            </a:lnSpc>
            <a:spcBef>
              <a:spcPct val="0"/>
            </a:spcBef>
            <a:spcAft>
              <a:spcPct val="15000"/>
            </a:spcAft>
            <a:buChar char="•"/>
          </a:pPr>
          <a:r>
            <a:rPr lang="en-US" sz="1400" kern="1200" dirty="0"/>
            <a:t>Encrypt and Decrypt methods</a:t>
          </a:r>
          <a:endParaRPr lang="en-IN" sz="1400" kern="1200" dirty="0"/>
        </a:p>
      </dsp:txBody>
      <dsp:txXfrm>
        <a:off x="1124095" y="937592"/>
        <a:ext cx="4070204" cy="852357"/>
      </dsp:txXfrm>
    </dsp:sp>
    <dsp:sp modelId="{5C7E9EDE-7F51-4F64-8279-AB4677D5544F}">
      <dsp:nvSpPr>
        <dsp:cNvPr id="0" name=""/>
        <dsp:cNvSpPr/>
      </dsp:nvSpPr>
      <dsp:spPr>
        <a:xfrm>
          <a:off x="85235" y="1022828"/>
          <a:ext cx="1038859" cy="681885"/>
        </a:xfrm>
        <a:prstGeom prst="roundRect">
          <a:avLst>
            <a:gd name="adj" fmla="val 10000"/>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t="12383" b="12383"/>
          </a:stretch>
        </a:blipFill>
        <a:ln w="12700" cap="rnd" cmpd="sng" algn="ctr">
          <a:solidFill>
            <a:schemeClr val="dk2">
              <a:shade val="80000"/>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FFA26C36-B1B6-4B8A-BAF7-46737E2CD1B7}">
      <dsp:nvSpPr>
        <dsp:cNvPr id="0" name=""/>
        <dsp:cNvSpPr/>
      </dsp:nvSpPr>
      <dsp:spPr>
        <a:xfrm>
          <a:off x="0" y="1875185"/>
          <a:ext cx="5194299" cy="852357"/>
        </a:xfrm>
        <a:prstGeom prst="roundRect">
          <a:avLst>
            <a:gd name="adj" fmla="val 10000"/>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err="1"/>
            <a:t>Tkinter</a:t>
          </a:r>
          <a:endParaRPr lang="en-IN" sz="1800" kern="1200" dirty="0"/>
        </a:p>
        <a:p>
          <a:pPr marL="114300" lvl="1" indent="-114300" algn="l" defTabSz="622300">
            <a:lnSpc>
              <a:spcPct val="90000"/>
            </a:lnSpc>
            <a:spcBef>
              <a:spcPct val="0"/>
            </a:spcBef>
            <a:spcAft>
              <a:spcPct val="15000"/>
            </a:spcAft>
            <a:buChar char="•"/>
          </a:pPr>
          <a:r>
            <a:rPr lang="en-US" sz="1400" kern="1200" dirty="0"/>
            <a:t>GUI</a:t>
          </a:r>
          <a:endParaRPr lang="en-IN" sz="1400" kern="1200" dirty="0"/>
        </a:p>
      </dsp:txBody>
      <dsp:txXfrm>
        <a:off x="1124095" y="1875185"/>
        <a:ext cx="4070204" cy="852357"/>
      </dsp:txXfrm>
    </dsp:sp>
    <dsp:sp modelId="{72999A5D-4376-460C-8B3C-721C65BBA325}">
      <dsp:nvSpPr>
        <dsp:cNvPr id="0" name=""/>
        <dsp:cNvSpPr/>
      </dsp:nvSpPr>
      <dsp:spPr>
        <a:xfrm>
          <a:off x="85235" y="1960421"/>
          <a:ext cx="1038859" cy="681885"/>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8000" r="-8000"/>
          </a:stretch>
        </a:blipFill>
        <a:ln w="12700" cap="rnd" cmpd="sng" algn="ctr">
          <a:solidFill>
            <a:schemeClr val="dk2">
              <a:shade val="80000"/>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5F3CC5BA-E696-4DE8-9D86-5D74941F6FD1}">
      <dsp:nvSpPr>
        <dsp:cNvPr id="0" name=""/>
        <dsp:cNvSpPr/>
      </dsp:nvSpPr>
      <dsp:spPr>
        <a:xfrm>
          <a:off x="0" y="2812778"/>
          <a:ext cx="5194299" cy="852357"/>
        </a:xfrm>
        <a:prstGeom prst="roundRect">
          <a:avLst>
            <a:gd name="adj" fmla="val 10000"/>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err="1"/>
            <a:t>Pyinstaller</a:t>
          </a:r>
          <a:endParaRPr lang="en-IN" sz="1800" kern="1200" dirty="0"/>
        </a:p>
        <a:p>
          <a:pPr marL="114300" lvl="1" indent="-114300" algn="l" defTabSz="622300">
            <a:lnSpc>
              <a:spcPct val="90000"/>
            </a:lnSpc>
            <a:spcBef>
              <a:spcPct val="0"/>
            </a:spcBef>
            <a:spcAft>
              <a:spcPct val="15000"/>
            </a:spcAft>
            <a:buChar char="•"/>
          </a:pPr>
          <a:r>
            <a:rPr lang="en-US" sz="1400" kern="1200" dirty="0"/>
            <a:t>Turn python file into executable file</a:t>
          </a:r>
          <a:endParaRPr lang="en-IN" sz="1400" kern="1200" dirty="0"/>
        </a:p>
      </dsp:txBody>
      <dsp:txXfrm>
        <a:off x="1124095" y="2812778"/>
        <a:ext cx="4070204" cy="852357"/>
      </dsp:txXfrm>
    </dsp:sp>
    <dsp:sp modelId="{C77768FC-A686-4608-9943-D9DDF0830FF0}">
      <dsp:nvSpPr>
        <dsp:cNvPr id="0" name=""/>
        <dsp:cNvSpPr/>
      </dsp:nvSpPr>
      <dsp:spPr>
        <a:xfrm>
          <a:off x="85235" y="2898013"/>
          <a:ext cx="1038859" cy="681885"/>
        </a:xfrm>
        <a:prstGeom prst="roundRect">
          <a:avLst>
            <a:gd name="adj" fmla="val 10000"/>
          </a:avLst>
        </a:prstGeom>
        <a:blipFill dpi="0" rotWithShape="1">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l="19553" r="19553"/>
          </a:stretch>
        </a:blipFill>
        <a:ln w="12700" cap="rnd" cmpd="sng" algn="ctr">
          <a:solidFill>
            <a:schemeClr val="dk2">
              <a:shade val="80000"/>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0ED6D2-DFC1-4FCF-94B9-7BC2E52F232A}">
      <dsp:nvSpPr>
        <dsp:cNvPr id="0" name=""/>
        <dsp:cNvSpPr/>
      </dsp:nvSpPr>
      <dsp:spPr>
        <a:xfrm>
          <a:off x="-5040526" y="-772529"/>
          <a:ext cx="6005115" cy="6005115"/>
        </a:xfrm>
        <a:prstGeom prst="blockArc">
          <a:avLst>
            <a:gd name="adj1" fmla="val 18900000"/>
            <a:gd name="adj2" fmla="val 2700000"/>
            <a:gd name="adj3" fmla="val 36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F3769D-AB5D-4DFE-B0C1-D029A07EFD64}">
      <dsp:nvSpPr>
        <dsp:cNvPr id="0" name=""/>
        <dsp:cNvSpPr/>
      </dsp:nvSpPr>
      <dsp:spPr>
        <a:xfrm>
          <a:off x="312872" y="202754"/>
          <a:ext cx="10981831" cy="405329"/>
        </a:xfrm>
        <a:prstGeom prst="rect">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1731" tIns="40640" rIns="40640" bIns="40640" numCol="1" spcCol="1270" anchor="ctr" anchorCtr="0">
          <a:noAutofit/>
        </a:bodyPr>
        <a:lstStyle/>
        <a:p>
          <a:pPr marL="0" lvl="0" indent="0" algn="l" defTabSz="711200">
            <a:lnSpc>
              <a:spcPct val="90000"/>
            </a:lnSpc>
            <a:spcBef>
              <a:spcPct val="0"/>
            </a:spcBef>
            <a:spcAft>
              <a:spcPct val="35000"/>
            </a:spcAft>
            <a:buNone/>
          </a:pPr>
          <a:r>
            <a:rPr lang="en-US" sz="1600" b="0" kern="1200" dirty="0">
              <a:solidFill>
                <a:schemeClr val="tx1">
                  <a:lumMod val="75000"/>
                  <a:lumOff val="25000"/>
                </a:schemeClr>
              </a:solidFill>
            </a:rPr>
            <a:t>Accepting Multiple format of image (jpg, jpeg , </a:t>
          </a:r>
          <a:r>
            <a:rPr lang="en-US" sz="1600" b="0" kern="1200" dirty="0" err="1">
              <a:solidFill>
                <a:schemeClr val="tx1">
                  <a:lumMod val="75000"/>
                  <a:lumOff val="25000"/>
                </a:schemeClr>
              </a:solidFill>
            </a:rPr>
            <a:t>png</a:t>
          </a:r>
          <a:r>
            <a:rPr lang="en-US" sz="1600" b="0" kern="1200" dirty="0">
              <a:solidFill>
                <a:schemeClr val="tx1">
                  <a:lumMod val="75000"/>
                  <a:lumOff val="25000"/>
                </a:schemeClr>
              </a:solidFill>
            </a:rPr>
            <a:t> …) but saved in only </a:t>
          </a:r>
          <a:r>
            <a:rPr lang="en-US" sz="1600" b="0" kern="1200" dirty="0" err="1">
              <a:solidFill>
                <a:schemeClr val="tx1">
                  <a:lumMod val="75000"/>
                  <a:lumOff val="25000"/>
                </a:schemeClr>
              </a:solidFill>
            </a:rPr>
            <a:t>png</a:t>
          </a:r>
          <a:r>
            <a:rPr lang="en-US" sz="1600" b="0" kern="1200" dirty="0">
              <a:solidFill>
                <a:schemeClr val="tx1">
                  <a:lumMod val="75000"/>
                  <a:lumOff val="25000"/>
                </a:schemeClr>
              </a:solidFill>
            </a:rPr>
            <a:t> format of the given image</a:t>
          </a:r>
          <a:endParaRPr lang="en-IN" sz="1600" b="0" kern="1200" dirty="0">
            <a:solidFill>
              <a:schemeClr val="tx1">
                <a:lumMod val="75000"/>
                <a:lumOff val="25000"/>
              </a:schemeClr>
            </a:solidFill>
          </a:endParaRPr>
        </a:p>
      </dsp:txBody>
      <dsp:txXfrm>
        <a:off x="312872" y="202754"/>
        <a:ext cx="10981831" cy="405329"/>
      </dsp:txXfrm>
    </dsp:sp>
    <dsp:sp modelId="{F72017B7-514E-4F3B-9E10-D65223C94EC1}">
      <dsp:nvSpPr>
        <dsp:cNvPr id="0" name=""/>
        <dsp:cNvSpPr/>
      </dsp:nvSpPr>
      <dsp:spPr>
        <a:xfrm>
          <a:off x="59541" y="152087"/>
          <a:ext cx="506662" cy="506662"/>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5F165C95-D517-49AE-BFE0-2EB5685B3770}">
      <dsp:nvSpPr>
        <dsp:cNvPr id="0" name=""/>
        <dsp:cNvSpPr/>
      </dsp:nvSpPr>
      <dsp:spPr>
        <a:xfrm>
          <a:off x="679935" y="811105"/>
          <a:ext cx="10614768" cy="405329"/>
        </a:xfrm>
        <a:prstGeom prst="rect">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1731" tIns="40640" rIns="40640" bIns="40640" numCol="1" spcCol="1270" anchor="ctr" anchorCtr="0">
          <a:noAutofit/>
        </a:bodyPr>
        <a:lstStyle/>
        <a:p>
          <a:pPr marL="0" lvl="0" indent="0" algn="l" defTabSz="711200">
            <a:lnSpc>
              <a:spcPct val="90000"/>
            </a:lnSpc>
            <a:spcBef>
              <a:spcPct val="0"/>
            </a:spcBef>
            <a:spcAft>
              <a:spcPct val="35000"/>
            </a:spcAft>
            <a:buNone/>
          </a:pPr>
          <a:r>
            <a:rPr lang="en-US" sz="1600" b="0" kern="1200" dirty="0">
              <a:solidFill>
                <a:schemeClr val="tx1">
                  <a:lumMod val="75000"/>
                  <a:lumOff val="25000"/>
                </a:schemeClr>
              </a:solidFill>
            </a:rPr>
            <a:t>Used Encryption and decryption method by using cryptography-fernet library  </a:t>
          </a:r>
          <a:endParaRPr lang="en-IN" sz="1600" b="0" kern="1200" dirty="0">
            <a:solidFill>
              <a:schemeClr val="tx1">
                <a:lumMod val="75000"/>
                <a:lumOff val="25000"/>
              </a:schemeClr>
            </a:solidFill>
          </a:endParaRPr>
        </a:p>
      </dsp:txBody>
      <dsp:txXfrm>
        <a:off x="679935" y="811105"/>
        <a:ext cx="10614768" cy="405329"/>
      </dsp:txXfrm>
    </dsp:sp>
    <dsp:sp modelId="{3F753261-9D33-4A03-9C0F-FF5AD50198D7}">
      <dsp:nvSpPr>
        <dsp:cNvPr id="0" name=""/>
        <dsp:cNvSpPr/>
      </dsp:nvSpPr>
      <dsp:spPr>
        <a:xfrm>
          <a:off x="426604" y="760439"/>
          <a:ext cx="506662" cy="506662"/>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731E9C09-0A3B-4FC3-9410-6E3DC85A1BB1}">
      <dsp:nvSpPr>
        <dsp:cNvPr id="0" name=""/>
        <dsp:cNvSpPr/>
      </dsp:nvSpPr>
      <dsp:spPr>
        <a:xfrm>
          <a:off x="881084" y="1419011"/>
          <a:ext cx="10413620" cy="405329"/>
        </a:xfrm>
        <a:prstGeom prst="rect">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1731" tIns="40640" rIns="40640" bIns="40640" numCol="1" spcCol="1270" anchor="ctr" anchorCtr="0">
          <a:noAutofit/>
        </a:bodyPr>
        <a:lstStyle/>
        <a:p>
          <a:pPr marL="0" lvl="0" indent="0" algn="l" defTabSz="711200">
            <a:lnSpc>
              <a:spcPct val="90000"/>
            </a:lnSpc>
            <a:spcBef>
              <a:spcPct val="0"/>
            </a:spcBef>
            <a:spcAft>
              <a:spcPct val="35000"/>
            </a:spcAft>
            <a:buNone/>
          </a:pPr>
          <a:r>
            <a:rPr lang="en-US" sz="1600" b="0" kern="1200" dirty="0">
              <a:solidFill>
                <a:schemeClr val="tx1">
                  <a:lumMod val="75000"/>
                  <a:lumOff val="25000"/>
                </a:schemeClr>
              </a:solidFill>
            </a:rPr>
            <a:t>Accessible through password that is the key to chiper text </a:t>
          </a:r>
        </a:p>
      </dsp:txBody>
      <dsp:txXfrm>
        <a:off x="881084" y="1419011"/>
        <a:ext cx="10413620" cy="405329"/>
      </dsp:txXfrm>
    </dsp:sp>
    <dsp:sp modelId="{9289875F-D4F5-4884-B8A7-89C180CBD4B3}">
      <dsp:nvSpPr>
        <dsp:cNvPr id="0" name=""/>
        <dsp:cNvSpPr/>
      </dsp:nvSpPr>
      <dsp:spPr>
        <a:xfrm>
          <a:off x="627752" y="1368345"/>
          <a:ext cx="506662" cy="506662"/>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23677C58-3170-4CE3-96E9-3344CCD040CD}">
      <dsp:nvSpPr>
        <dsp:cNvPr id="0" name=""/>
        <dsp:cNvSpPr/>
      </dsp:nvSpPr>
      <dsp:spPr>
        <a:xfrm>
          <a:off x="945308" y="2027363"/>
          <a:ext cx="10349395" cy="405329"/>
        </a:xfrm>
        <a:prstGeom prst="rect">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1731" tIns="40640" rIns="40640" bIns="40640" numCol="1" spcCol="1270" anchor="ctr" anchorCtr="0">
          <a:noAutofit/>
        </a:bodyPr>
        <a:lstStyle/>
        <a:p>
          <a:pPr marL="0" lvl="0" indent="0" algn="l" defTabSz="711200">
            <a:lnSpc>
              <a:spcPct val="90000"/>
            </a:lnSpc>
            <a:spcBef>
              <a:spcPct val="0"/>
            </a:spcBef>
            <a:spcAft>
              <a:spcPct val="35000"/>
            </a:spcAft>
            <a:buNone/>
          </a:pPr>
          <a:r>
            <a:rPr lang="en-US" sz="1600" b="0" kern="1200" dirty="0">
              <a:solidFill>
                <a:schemeClr val="tx1">
                  <a:lumMod val="75000"/>
                  <a:lumOff val="25000"/>
                </a:schemeClr>
              </a:solidFill>
            </a:rPr>
            <a:t>Used least significant method for hiding message in image by using </a:t>
          </a:r>
          <a:r>
            <a:rPr lang="en-US" sz="1600" b="0" kern="1200" dirty="0" err="1">
              <a:solidFill>
                <a:schemeClr val="tx1">
                  <a:lumMod val="75000"/>
                  <a:lumOff val="25000"/>
                </a:schemeClr>
              </a:solidFill>
            </a:rPr>
            <a:t>stegano</a:t>
          </a:r>
          <a:r>
            <a:rPr lang="en-US" sz="1600" b="0" kern="1200" dirty="0">
              <a:solidFill>
                <a:schemeClr val="tx1">
                  <a:lumMod val="75000"/>
                  <a:lumOff val="25000"/>
                </a:schemeClr>
              </a:solidFill>
            </a:rPr>
            <a:t> library</a:t>
          </a:r>
        </a:p>
      </dsp:txBody>
      <dsp:txXfrm>
        <a:off x="945308" y="2027363"/>
        <a:ext cx="10349395" cy="405329"/>
      </dsp:txXfrm>
    </dsp:sp>
    <dsp:sp modelId="{0352F7C6-92E6-4AC1-874B-1DEBD4020BB8}">
      <dsp:nvSpPr>
        <dsp:cNvPr id="0" name=""/>
        <dsp:cNvSpPr/>
      </dsp:nvSpPr>
      <dsp:spPr>
        <a:xfrm>
          <a:off x="691977" y="1976696"/>
          <a:ext cx="506662" cy="506662"/>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7CB92907-024D-410F-8008-C0F529AAEF98}">
      <dsp:nvSpPr>
        <dsp:cNvPr id="0" name=""/>
        <dsp:cNvSpPr/>
      </dsp:nvSpPr>
      <dsp:spPr>
        <a:xfrm>
          <a:off x="881084" y="2635714"/>
          <a:ext cx="10413620" cy="405329"/>
        </a:xfrm>
        <a:prstGeom prst="rect">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1731" tIns="40640" rIns="40640" bIns="40640" numCol="1" spcCol="1270" anchor="ctr" anchorCtr="0">
          <a:noAutofit/>
        </a:bodyPr>
        <a:lstStyle/>
        <a:p>
          <a:pPr marL="0" lvl="0" indent="0" algn="l" defTabSz="711200">
            <a:lnSpc>
              <a:spcPct val="90000"/>
            </a:lnSpc>
            <a:spcBef>
              <a:spcPct val="0"/>
            </a:spcBef>
            <a:spcAft>
              <a:spcPct val="35000"/>
            </a:spcAft>
            <a:buNone/>
          </a:pPr>
          <a:r>
            <a:rPr lang="en-US" sz="1600" b="0" kern="1200" dirty="0">
              <a:solidFill>
                <a:schemeClr val="tx1">
                  <a:lumMod val="75000"/>
                  <a:lumOff val="25000"/>
                </a:schemeClr>
              </a:solidFill>
            </a:rPr>
            <a:t>Selecting image through window not by image path for better interface</a:t>
          </a:r>
        </a:p>
      </dsp:txBody>
      <dsp:txXfrm>
        <a:off x="881084" y="2635714"/>
        <a:ext cx="10413620" cy="405329"/>
      </dsp:txXfrm>
    </dsp:sp>
    <dsp:sp modelId="{C5717EF2-2B57-4478-8C42-8809B16ACB7C}">
      <dsp:nvSpPr>
        <dsp:cNvPr id="0" name=""/>
        <dsp:cNvSpPr/>
      </dsp:nvSpPr>
      <dsp:spPr>
        <a:xfrm>
          <a:off x="627752" y="2585048"/>
          <a:ext cx="506662" cy="506662"/>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EB879CA9-426B-4132-9586-ADE8575C5493}">
      <dsp:nvSpPr>
        <dsp:cNvPr id="0" name=""/>
        <dsp:cNvSpPr/>
      </dsp:nvSpPr>
      <dsp:spPr>
        <a:xfrm>
          <a:off x="679935" y="3243620"/>
          <a:ext cx="10614768" cy="405329"/>
        </a:xfrm>
        <a:prstGeom prst="rect">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1731" tIns="40640" rIns="40640" bIns="40640" numCol="1" spcCol="1270" anchor="ctr" anchorCtr="0">
          <a:noAutofit/>
        </a:bodyPr>
        <a:lstStyle/>
        <a:p>
          <a:pPr marL="0" lvl="0" indent="0" algn="l" defTabSz="711200">
            <a:lnSpc>
              <a:spcPct val="90000"/>
            </a:lnSpc>
            <a:spcBef>
              <a:spcPct val="0"/>
            </a:spcBef>
            <a:spcAft>
              <a:spcPct val="35000"/>
            </a:spcAft>
            <a:buNone/>
          </a:pPr>
          <a:r>
            <a:rPr lang="en-US" sz="1600" b="0" kern="1200" dirty="0">
              <a:solidFill>
                <a:schemeClr val="tx1">
                  <a:lumMod val="75000"/>
                  <a:lumOff val="25000"/>
                </a:schemeClr>
              </a:solidFill>
            </a:rPr>
            <a:t>Created Graphical user interface by using </a:t>
          </a:r>
          <a:r>
            <a:rPr lang="en-US" sz="1600" b="0" kern="1200" dirty="0" err="1">
              <a:solidFill>
                <a:schemeClr val="tx1">
                  <a:lumMod val="75000"/>
                  <a:lumOff val="25000"/>
                </a:schemeClr>
              </a:solidFill>
            </a:rPr>
            <a:t>tkiker</a:t>
          </a:r>
          <a:r>
            <a:rPr lang="en-US" sz="1600" b="0" kern="1200" dirty="0">
              <a:solidFill>
                <a:schemeClr val="tx1">
                  <a:lumMod val="75000"/>
                  <a:lumOff val="25000"/>
                </a:schemeClr>
              </a:solidFill>
            </a:rPr>
            <a:t> library</a:t>
          </a:r>
        </a:p>
      </dsp:txBody>
      <dsp:txXfrm>
        <a:off x="679935" y="3243620"/>
        <a:ext cx="10614768" cy="405329"/>
      </dsp:txXfrm>
    </dsp:sp>
    <dsp:sp modelId="{0092F22E-0709-44F7-971E-5C64DFA1210A}">
      <dsp:nvSpPr>
        <dsp:cNvPr id="0" name=""/>
        <dsp:cNvSpPr/>
      </dsp:nvSpPr>
      <dsp:spPr>
        <a:xfrm>
          <a:off x="426604" y="3192954"/>
          <a:ext cx="506662" cy="506662"/>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AB13C9F2-0F24-4333-83AD-F13EE96FEE61}">
      <dsp:nvSpPr>
        <dsp:cNvPr id="0" name=""/>
        <dsp:cNvSpPr/>
      </dsp:nvSpPr>
      <dsp:spPr>
        <a:xfrm>
          <a:off x="312872" y="3851971"/>
          <a:ext cx="10981831" cy="405329"/>
        </a:xfrm>
        <a:prstGeom prst="rect">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1731" tIns="40640" rIns="40640" bIns="40640" numCol="1" spcCol="1270" anchor="ctr" anchorCtr="0">
          <a:noAutofit/>
        </a:bodyPr>
        <a:lstStyle/>
        <a:p>
          <a:pPr marL="0" lvl="0" indent="0" algn="l" defTabSz="711200">
            <a:lnSpc>
              <a:spcPct val="90000"/>
            </a:lnSpc>
            <a:spcBef>
              <a:spcPct val="0"/>
            </a:spcBef>
            <a:spcAft>
              <a:spcPct val="35000"/>
            </a:spcAft>
            <a:buNone/>
          </a:pPr>
          <a:r>
            <a:rPr lang="en-US" sz="1600" b="0" kern="1200" dirty="0">
              <a:solidFill>
                <a:schemeClr val="tx1">
                  <a:lumMod val="75000"/>
                  <a:lumOff val="25000"/>
                </a:schemeClr>
              </a:solidFill>
            </a:rPr>
            <a:t>Turned into Software application from python file by using  </a:t>
          </a:r>
          <a:r>
            <a:rPr lang="en-US" sz="1600" b="0" kern="1200" dirty="0" err="1">
              <a:solidFill>
                <a:schemeClr val="tx1">
                  <a:lumMod val="75000"/>
                  <a:lumOff val="25000"/>
                </a:schemeClr>
              </a:solidFill>
            </a:rPr>
            <a:t>pyinsatller</a:t>
          </a:r>
          <a:r>
            <a:rPr lang="en-US" sz="1600" b="0" kern="1200" dirty="0">
              <a:solidFill>
                <a:schemeClr val="tx1">
                  <a:lumMod val="75000"/>
                  <a:lumOff val="25000"/>
                </a:schemeClr>
              </a:solidFill>
            </a:rPr>
            <a:t> library</a:t>
          </a:r>
        </a:p>
      </dsp:txBody>
      <dsp:txXfrm>
        <a:off x="312872" y="3851971"/>
        <a:ext cx="10981831" cy="405329"/>
      </dsp:txXfrm>
    </dsp:sp>
    <dsp:sp modelId="{05E0412F-84B1-4066-A93E-AF16B29498DB}">
      <dsp:nvSpPr>
        <dsp:cNvPr id="0" name=""/>
        <dsp:cNvSpPr/>
      </dsp:nvSpPr>
      <dsp:spPr>
        <a:xfrm>
          <a:off x="59541" y="3801305"/>
          <a:ext cx="506662" cy="506662"/>
        </a:xfrm>
        <a:prstGeom prst="ellipse">
          <a:avLst/>
        </a:prstGeom>
        <a:gradFill rotWithShape="0">
          <a:gsLst>
            <a:gs pos="0">
              <a:schemeClr val="lt1">
                <a:hueOff val="0"/>
                <a:satOff val="0"/>
                <a:lumOff val="0"/>
                <a:alphaOff val="0"/>
                <a:tint val="68000"/>
                <a:alpha val="90000"/>
                <a:lumMod val="100000"/>
              </a:schemeClr>
            </a:gs>
            <a:gs pos="100000">
              <a:schemeClr val="lt1">
                <a:hueOff val="0"/>
                <a:satOff val="0"/>
                <a:lumOff val="0"/>
                <a:alphaOff val="0"/>
                <a:tint val="90000"/>
                <a:lumMod val="95000"/>
              </a:schemeClr>
            </a:gs>
          </a:gsLst>
          <a:lin ang="5400000" scaled="1"/>
        </a:gradFill>
        <a:ln w="12700" cap="rnd"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2FC24A-3D98-4F9A-933A-B0315038933E}">
      <dsp:nvSpPr>
        <dsp:cNvPr id="0" name=""/>
        <dsp:cNvSpPr/>
      </dsp:nvSpPr>
      <dsp:spPr>
        <a:xfrm>
          <a:off x="1134296" y="4278"/>
          <a:ext cx="2925348" cy="250736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a:ln>
          <a:noFill/>
        </a:ln>
        <a:effectLst/>
      </dsp:spPr>
      <dsp:style>
        <a:lnRef idx="0">
          <a:scrgbClr r="0" g="0" b="0"/>
        </a:lnRef>
        <a:fillRef idx="1">
          <a:scrgbClr r="0" g="0" b="0"/>
        </a:fillRef>
        <a:effectRef idx="0">
          <a:scrgbClr r="0" g="0" b="0"/>
        </a:effectRef>
        <a:fontRef idx="minor"/>
      </dsp:style>
    </dsp:sp>
    <dsp:sp modelId="{F7ABE9E2-4213-4A93-BA06-7E3B54CD0C4B}">
      <dsp:nvSpPr>
        <dsp:cNvPr id="0" name=""/>
        <dsp:cNvSpPr/>
      </dsp:nvSpPr>
      <dsp:spPr>
        <a:xfrm>
          <a:off x="1134296" y="1759437"/>
          <a:ext cx="2925348" cy="601768"/>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t>Home Window</a:t>
          </a:r>
          <a:endParaRPr lang="en-IN" sz="2000" kern="1200" dirty="0"/>
        </a:p>
      </dsp:txBody>
      <dsp:txXfrm>
        <a:off x="1134296" y="1759437"/>
        <a:ext cx="2925348" cy="601768"/>
      </dsp:txXfrm>
    </dsp:sp>
    <dsp:sp modelId="{B9522722-1E28-4BB0-9BBE-0F38CA8CF89A}">
      <dsp:nvSpPr>
        <dsp:cNvPr id="0" name=""/>
        <dsp:cNvSpPr/>
      </dsp:nvSpPr>
      <dsp:spPr>
        <a:xfrm>
          <a:off x="4358022" y="4278"/>
          <a:ext cx="2925348" cy="2507369"/>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1">
          <a:scrgbClr r="0" g="0" b="0"/>
        </a:fillRef>
        <a:effectRef idx="0">
          <a:scrgbClr r="0" g="0" b="0"/>
        </a:effectRef>
        <a:fontRef idx="minor"/>
      </dsp:style>
    </dsp:sp>
    <dsp:sp modelId="{D3EF4C59-EEF5-435C-8973-5982FCECFCE1}">
      <dsp:nvSpPr>
        <dsp:cNvPr id="0" name=""/>
        <dsp:cNvSpPr/>
      </dsp:nvSpPr>
      <dsp:spPr>
        <a:xfrm>
          <a:off x="4358022" y="1759437"/>
          <a:ext cx="2925348" cy="601768"/>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t>Hide Message window</a:t>
          </a:r>
          <a:endParaRPr lang="en-IN" sz="2000" kern="1200" dirty="0"/>
        </a:p>
      </dsp:txBody>
      <dsp:txXfrm>
        <a:off x="4358022" y="1759437"/>
        <a:ext cx="2925348" cy="601768"/>
      </dsp:txXfrm>
    </dsp:sp>
    <dsp:sp modelId="{3986DE7F-98AB-40CC-BB6B-6ED18344235F}">
      <dsp:nvSpPr>
        <dsp:cNvPr id="0" name=""/>
        <dsp:cNvSpPr/>
      </dsp:nvSpPr>
      <dsp:spPr>
        <a:xfrm>
          <a:off x="7581747" y="4278"/>
          <a:ext cx="2925348" cy="2507369"/>
        </a:xfrm>
        <a:prstGeom prst="rect">
          <a:avLst/>
        </a:prstGeom>
        <a:blipFill>
          <a:blip xmlns:r="http://schemas.openxmlformats.org/officeDocument/2006/relationships" r:embed="rId3"/>
          <a:srcRect/>
          <a:stretch>
            <a:fillRect l="-18000" r="-18000"/>
          </a:stretch>
        </a:blipFill>
        <a:ln>
          <a:noFill/>
        </a:ln>
        <a:effectLst/>
      </dsp:spPr>
      <dsp:style>
        <a:lnRef idx="0">
          <a:scrgbClr r="0" g="0" b="0"/>
        </a:lnRef>
        <a:fillRef idx="1">
          <a:scrgbClr r="0" g="0" b="0"/>
        </a:fillRef>
        <a:effectRef idx="0">
          <a:scrgbClr r="0" g="0" b="0"/>
        </a:effectRef>
        <a:fontRef idx="minor"/>
      </dsp:style>
    </dsp:sp>
    <dsp:sp modelId="{356134E1-C781-4C88-9932-3771FBE96ECF}">
      <dsp:nvSpPr>
        <dsp:cNvPr id="0" name=""/>
        <dsp:cNvSpPr/>
      </dsp:nvSpPr>
      <dsp:spPr>
        <a:xfrm>
          <a:off x="7581747" y="1759437"/>
          <a:ext cx="2925348" cy="601768"/>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t>Select Image window</a:t>
          </a:r>
          <a:endParaRPr lang="en-IN" sz="2000" kern="1200" dirty="0"/>
        </a:p>
      </dsp:txBody>
      <dsp:txXfrm>
        <a:off x="7581747" y="1759437"/>
        <a:ext cx="2925348" cy="601768"/>
      </dsp:txXfrm>
    </dsp:sp>
    <dsp:sp modelId="{90E592D0-0673-40A2-92E1-45C4A152FFF5}">
      <dsp:nvSpPr>
        <dsp:cNvPr id="0" name=""/>
        <dsp:cNvSpPr/>
      </dsp:nvSpPr>
      <dsp:spPr>
        <a:xfrm>
          <a:off x="1134296" y="2804183"/>
          <a:ext cx="2925348" cy="2507369"/>
        </a:xfrm>
        <a:prstGeom prst="rect">
          <a:avLst/>
        </a:prstGeom>
        <a:blipFill rotWithShape="1">
          <a:blip xmlns:r="http://schemas.openxmlformats.org/officeDocument/2006/relationships" r:embed="rId4"/>
          <a:srcRect/>
          <a:stretch>
            <a:fillRect l="-7000" r="-7000"/>
          </a:stretch>
        </a:blipFill>
        <a:ln>
          <a:noFill/>
        </a:ln>
        <a:effectLst/>
      </dsp:spPr>
      <dsp:style>
        <a:lnRef idx="0">
          <a:scrgbClr r="0" g="0" b="0"/>
        </a:lnRef>
        <a:fillRef idx="1">
          <a:scrgbClr r="0" g="0" b="0"/>
        </a:fillRef>
        <a:effectRef idx="0">
          <a:scrgbClr r="0" g="0" b="0"/>
        </a:effectRef>
        <a:fontRef idx="minor"/>
      </dsp:style>
    </dsp:sp>
    <dsp:sp modelId="{633CA0CF-70B1-4A05-A39D-821668F37796}">
      <dsp:nvSpPr>
        <dsp:cNvPr id="0" name=""/>
        <dsp:cNvSpPr/>
      </dsp:nvSpPr>
      <dsp:spPr>
        <a:xfrm>
          <a:off x="1134296" y="4559342"/>
          <a:ext cx="2925348" cy="601768"/>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t>Error message prompt</a:t>
          </a:r>
          <a:endParaRPr lang="en-IN" sz="2000" kern="1200" dirty="0"/>
        </a:p>
      </dsp:txBody>
      <dsp:txXfrm>
        <a:off x="1134296" y="4559342"/>
        <a:ext cx="2925348" cy="601768"/>
      </dsp:txXfrm>
    </dsp:sp>
    <dsp:sp modelId="{71CF41BA-5CB2-437B-B6B2-3DEF0C833604}">
      <dsp:nvSpPr>
        <dsp:cNvPr id="0" name=""/>
        <dsp:cNvSpPr/>
      </dsp:nvSpPr>
      <dsp:spPr>
        <a:xfrm>
          <a:off x="4358022" y="2804183"/>
          <a:ext cx="2925348" cy="2507369"/>
        </a:xfrm>
        <a:prstGeom prst="rect">
          <a:avLst/>
        </a:prstGeom>
        <a:blipFill rotWithShape="1">
          <a:blip xmlns:r="http://schemas.openxmlformats.org/officeDocument/2006/relationships" r:embed="rId5"/>
          <a:srcRect/>
          <a:stretch>
            <a:fillRect l="-21000" r="-21000"/>
          </a:stretch>
        </a:blipFill>
        <a:ln>
          <a:noFill/>
        </a:ln>
        <a:effectLst/>
      </dsp:spPr>
      <dsp:style>
        <a:lnRef idx="0">
          <a:scrgbClr r="0" g="0" b="0"/>
        </a:lnRef>
        <a:fillRef idx="1">
          <a:scrgbClr r="0" g="0" b="0"/>
        </a:fillRef>
        <a:effectRef idx="0">
          <a:scrgbClr r="0" g="0" b="0"/>
        </a:effectRef>
        <a:fontRef idx="minor"/>
      </dsp:style>
    </dsp:sp>
    <dsp:sp modelId="{B04F6550-D0BD-4D77-9D15-52AD58C0F67D}">
      <dsp:nvSpPr>
        <dsp:cNvPr id="0" name=""/>
        <dsp:cNvSpPr/>
      </dsp:nvSpPr>
      <dsp:spPr>
        <a:xfrm>
          <a:off x="4358022" y="4559342"/>
          <a:ext cx="2925348" cy="601768"/>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t>Reveal message window</a:t>
          </a:r>
          <a:endParaRPr lang="en-IN" sz="2000" kern="1200" dirty="0"/>
        </a:p>
      </dsp:txBody>
      <dsp:txXfrm>
        <a:off x="4358022" y="4559342"/>
        <a:ext cx="2925348" cy="601768"/>
      </dsp:txXfrm>
    </dsp:sp>
    <dsp:sp modelId="{44C11DC8-8C66-4C94-BE04-6763965C8A00}">
      <dsp:nvSpPr>
        <dsp:cNvPr id="0" name=""/>
        <dsp:cNvSpPr/>
      </dsp:nvSpPr>
      <dsp:spPr>
        <a:xfrm>
          <a:off x="7581747" y="2804183"/>
          <a:ext cx="2925348" cy="2507369"/>
        </a:xfrm>
        <a:prstGeom prst="rect">
          <a:avLst/>
        </a:prstGeom>
        <a:blipFill dpi="0" rotWithShape="1">
          <a:blip xmlns:r="http://schemas.openxmlformats.org/officeDocument/2006/relationships" r:embed="rId6"/>
          <a:srcRect/>
          <a:stretch>
            <a:fillRect t="22384" b="22384"/>
          </a:stretch>
        </a:blipFill>
        <a:ln>
          <a:noFill/>
        </a:ln>
        <a:effectLst/>
      </dsp:spPr>
      <dsp:style>
        <a:lnRef idx="0">
          <a:scrgbClr r="0" g="0" b="0"/>
        </a:lnRef>
        <a:fillRef idx="1">
          <a:scrgbClr r="0" g="0" b="0"/>
        </a:fillRef>
        <a:effectRef idx="0">
          <a:scrgbClr r="0" g="0" b="0"/>
        </a:effectRef>
        <a:fontRef idx="minor"/>
      </dsp:style>
    </dsp:sp>
    <dsp:sp modelId="{8FE781D6-FF11-4DB2-A578-D46F1FFB5D0D}">
      <dsp:nvSpPr>
        <dsp:cNvPr id="0" name=""/>
        <dsp:cNvSpPr/>
      </dsp:nvSpPr>
      <dsp:spPr>
        <a:xfrm>
          <a:off x="7581747" y="4559342"/>
          <a:ext cx="2925348" cy="601768"/>
        </a:xfrm>
        <a:prstGeom prst="rect">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t>Success message prompt</a:t>
          </a:r>
          <a:endParaRPr lang="en-IN" sz="2000" kern="1200" dirty="0"/>
        </a:p>
      </dsp:txBody>
      <dsp:txXfrm>
        <a:off x="7581747" y="4559342"/>
        <a:ext cx="2925348" cy="6017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82FF85-5383-408F-B3C4-F5DF216EF74D}">
      <dsp:nvSpPr>
        <dsp:cNvPr id="0" name=""/>
        <dsp:cNvSpPr/>
      </dsp:nvSpPr>
      <dsp:spPr>
        <a:xfrm>
          <a:off x="0" y="0"/>
          <a:ext cx="11029950" cy="0"/>
        </a:xfrm>
        <a:prstGeom prst="line">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4E7915-3203-40EE-AA0F-E09DB0E543AC}">
      <dsp:nvSpPr>
        <dsp:cNvPr id="0" name=""/>
        <dsp:cNvSpPr/>
      </dsp:nvSpPr>
      <dsp:spPr>
        <a:xfrm>
          <a:off x="0" y="0"/>
          <a:ext cx="2288404" cy="4560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mn-lt"/>
            </a:rPr>
            <a:t>Future Scope</a:t>
          </a:r>
          <a:endParaRPr lang="en-IN" sz="2800" kern="1200" dirty="0">
            <a:latin typeface="+mn-lt"/>
          </a:endParaRPr>
        </a:p>
      </dsp:txBody>
      <dsp:txXfrm>
        <a:off x="0" y="0"/>
        <a:ext cx="2288404" cy="4560785"/>
      </dsp:txXfrm>
    </dsp:sp>
    <dsp:sp modelId="{F4B033FC-7977-44BE-923B-6EB68D4752F3}">
      <dsp:nvSpPr>
        <dsp:cNvPr id="0" name=""/>
        <dsp:cNvSpPr/>
      </dsp:nvSpPr>
      <dsp:spPr>
        <a:xfrm>
          <a:off x="2452238" y="53613"/>
          <a:ext cx="8573954" cy="1072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mn-lt"/>
            </a:rPr>
            <a:t>Stronger Encryption</a:t>
          </a:r>
          <a:endParaRPr lang="en-IN" sz="1800" kern="1200" dirty="0">
            <a:latin typeface="+mn-lt"/>
          </a:endParaRPr>
        </a:p>
      </dsp:txBody>
      <dsp:txXfrm>
        <a:off x="2452238" y="53613"/>
        <a:ext cx="8573954" cy="1072274"/>
      </dsp:txXfrm>
    </dsp:sp>
    <dsp:sp modelId="{F614C1B6-F46C-4F3C-9107-F91155AEED4B}">
      <dsp:nvSpPr>
        <dsp:cNvPr id="0" name=""/>
        <dsp:cNvSpPr/>
      </dsp:nvSpPr>
      <dsp:spPr>
        <a:xfrm>
          <a:off x="2288404" y="1125888"/>
          <a:ext cx="8737788" cy="0"/>
        </a:xfrm>
        <a:prstGeom prst="line">
          <a:avLst/>
        </a:prstGeom>
        <a:solidFill>
          <a:schemeClr val="accent1">
            <a:hueOff val="0"/>
            <a:satOff val="0"/>
            <a:lumOff val="0"/>
            <a:alphaOff val="0"/>
          </a:schemeClr>
        </a:solidFill>
        <a:ln w="2222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C4183E-FD80-493D-8AE2-BD2B447EE4CD}">
      <dsp:nvSpPr>
        <dsp:cNvPr id="0" name=""/>
        <dsp:cNvSpPr/>
      </dsp:nvSpPr>
      <dsp:spPr>
        <a:xfrm>
          <a:off x="2452238" y="1179501"/>
          <a:ext cx="8573954" cy="1072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mn-lt"/>
            </a:rPr>
            <a:t>Enhanced GUI</a:t>
          </a:r>
          <a:endParaRPr lang="en-IN" sz="1800" kern="1200" dirty="0">
            <a:latin typeface="+mn-lt"/>
          </a:endParaRPr>
        </a:p>
      </dsp:txBody>
      <dsp:txXfrm>
        <a:off x="2452238" y="1179501"/>
        <a:ext cx="8573954" cy="1072274"/>
      </dsp:txXfrm>
    </dsp:sp>
    <dsp:sp modelId="{F48F3764-3478-4944-B8FE-0959F83892C9}">
      <dsp:nvSpPr>
        <dsp:cNvPr id="0" name=""/>
        <dsp:cNvSpPr/>
      </dsp:nvSpPr>
      <dsp:spPr>
        <a:xfrm>
          <a:off x="2288404" y="2251776"/>
          <a:ext cx="8737788" cy="0"/>
        </a:xfrm>
        <a:prstGeom prst="line">
          <a:avLst/>
        </a:prstGeom>
        <a:solidFill>
          <a:schemeClr val="accent1">
            <a:hueOff val="0"/>
            <a:satOff val="0"/>
            <a:lumOff val="0"/>
            <a:alphaOff val="0"/>
          </a:schemeClr>
        </a:solidFill>
        <a:ln w="2222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99E5A2-649D-487A-B3CB-1F5A1F7A150B}">
      <dsp:nvSpPr>
        <dsp:cNvPr id="0" name=""/>
        <dsp:cNvSpPr/>
      </dsp:nvSpPr>
      <dsp:spPr>
        <a:xfrm>
          <a:off x="2452238" y="2305389"/>
          <a:ext cx="8573954" cy="1072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mn-lt"/>
            </a:rPr>
            <a:t>Broader file format support for increased security and usability</a:t>
          </a:r>
          <a:endParaRPr lang="en-IN" sz="1800" kern="1200" dirty="0">
            <a:latin typeface="+mn-lt"/>
          </a:endParaRPr>
        </a:p>
      </dsp:txBody>
      <dsp:txXfrm>
        <a:off x="2452238" y="2305389"/>
        <a:ext cx="8573954" cy="1072274"/>
      </dsp:txXfrm>
    </dsp:sp>
    <dsp:sp modelId="{556EB716-8326-453F-9AD1-B87FC9CE6776}">
      <dsp:nvSpPr>
        <dsp:cNvPr id="0" name=""/>
        <dsp:cNvSpPr/>
      </dsp:nvSpPr>
      <dsp:spPr>
        <a:xfrm>
          <a:off x="2288404" y="3377664"/>
          <a:ext cx="8737788" cy="0"/>
        </a:xfrm>
        <a:prstGeom prst="line">
          <a:avLst/>
        </a:prstGeom>
        <a:solidFill>
          <a:schemeClr val="accent1">
            <a:hueOff val="0"/>
            <a:satOff val="0"/>
            <a:lumOff val="0"/>
            <a:alphaOff val="0"/>
          </a:schemeClr>
        </a:solidFill>
        <a:ln w="2222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9E25E2-828C-4434-9A40-79C5E7286297}">
      <dsp:nvSpPr>
        <dsp:cNvPr id="0" name=""/>
        <dsp:cNvSpPr/>
      </dsp:nvSpPr>
      <dsp:spPr>
        <a:xfrm>
          <a:off x="2452238" y="3431278"/>
          <a:ext cx="8573954" cy="1072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mn-lt"/>
            </a:rPr>
            <a:t>Steganography for audio and video</a:t>
          </a:r>
          <a:endParaRPr lang="en-IN" sz="1800" kern="1200" dirty="0">
            <a:latin typeface="+mn-lt"/>
          </a:endParaRPr>
        </a:p>
      </dsp:txBody>
      <dsp:txXfrm>
        <a:off x="2452238" y="3431278"/>
        <a:ext cx="8573954" cy="1072274"/>
      </dsp:txXfrm>
    </dsp:sp>
    <dsp:sp modelId="{F5867B9F-2415-4B35-8F58-142C0B664A9E}">
      <dsp:nvSpPr>
        <dsp:cNvPr id="0" name=""/>
        <dsp:cNvSpPr/>
      </dsp:nvSpPr>
      <dsp:spPr>
        <a:xfrm>
          <a:off x="2288404" y="4503552"/>
          <a:ext cx="8737788" cy="0"/>
        </a:xfrm>
        <a:prstGeom prst="line">
          <a:avLst/>
        </a:prstGeom>
        <a:solidFill>
          <a:schemeClr val="accent1">
            <a:hueOff val="0"/>
            <a:satOff val="0"/>
            <a:lumOff val="0"/>
            <a:alphaOff val="0"/>
          </a:schemeClr>
        </a:solidFill>
        <a:ln w="2222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BendingPictureSemiTransparentText">
  <dgm:title val=""/>
  <dgm:desc val=""/>
  <dgm:catLst>
    <dgm:cat type="picture" pri="7000"/>
    <dgm:cat type="pictureconvert" pri="7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19"/>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1667"/>
        </dgm:alg>
        <dgm:shape xmlns:r="http://schemas.openxmlformats.org/officeDocument/2006/relationships" r:blip="">
          <dgm:adjLst/>
        </dgm:shape>
        <dgm:constrLst>
          <dgm:constr type="l" for="ch" forName="rect1" refType="w" fact="0"/>
          <dgm:constr type="t" for="ch" forName="rect1" refType="h" fact="0"/>
          <dgm:constr type="w" for="ch" forName="rect1" refType="w"/>
          <dgm:constr type="h" for="ch" forName="rect1" refType="h"/>
          <dgm:constr type="l" for="ch" forName="rect2" refType="w" fact="0"/>
          <dgm:constr type="t" for="ch" forName="rect2" refType="h" fact="0.7"/>
          <dgm:constr type="w" for="ch" forName="rect2" refType="w"/>
          <dgm:constr type="h" for="ch" forName="rect2" refType="h" fact="0.24"/>
        </dgm:constrLst>
        <dgm:layoutNode name="rect1" styleLbl="bgShp">
          <dgm:alg type="sp"/>
          <dgm:shape xmlns:r="http://schemas.openxmlformats.org/officeDocument/2006/relationships" type="rect" r:blip="" blipPhldr="1">
            <dgm:adjLst/>
          </dgm:shape>
          <dgm:presOf/>
        </dgm:layoutNode>
        <dgm:layoutNode name="rect2" styleLbl="trBgShp">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Hubaas/ImageStegnography/releases/tag/stegnography" TargetMode="External"/><Relationship Id="rId2" Type="http://schemas.openxmlformats.org/officeDocument/2006/relationships/hyperlink" Target="https://github.com/Hubaas/ImageStegnog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23220"/>
          </a:xfrm>
          <a:prstGeom prst="rect">
            <a:avLst/>
          </a:prstGeom>
          <a:noFill/>
        </p:spPr>
        <p:txBody>
          <a:bodyPr wrap="square" lIns="91440" tIns="45720" rIns="91440" bIns="45720" rtlCol="0" anchor="t">
            <a:spAutoFit/>
          </a:bodyPr>
          <a:lstStyle/>
          <a:p>
            <a:pPr algn="ctr"/>
            <a:r>
              <a:rPr lang="en-US" sz="28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ShubaaShree T</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Avinashilingam</a:t>
            </a:r>
            <a:r>
              <a:rPr lang="en-US" sz="2000" b="1" dirty="0">
                <a:solidFill>
                  <a:schemeClr val="accent1">
                    <a:lumMod val="75000"/>
                  </a:schemeClr>
                </a:solidFill>
                <a:latin typeface="Arial"/>
                <a:cs typeface="Arial"/>
              </a:rPr>
              <a:t> University &amp; computer science department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graphicFrame>
        <p:nvGraphicFramePr>
          <p:cNvPr id="8" name="Content Placeholder 7">
            <a:extLst>
              <a:ext uri="{FF2B5EF4-FFF2-40B4-BE49-F238E27FC236}">
                <a16:creationId xmlns:a16="http://schemas.microsoft.com/office/drawing/2014/main" id="{2104FAF3-C4CA-D05C-07FD-97CB530A0C89}"/>
              </a:ext>
            </a:extLst>
          </p:cNvPr>
          <p:cNvGraphicFramePr>
            <a:graphicFrameLocks noGrp="1"/>
          </p:cNvGraphicFramePr>
          <p:nvPr>
            <p:ph idx="1"/>
            <p:extLst>
              <p:ext uri="{D42A27DB-BD31-4B8C-83A1-F6EECF244321}">
                <p14:modId xmlns:p14="http://schemas.microsoft.com/office/powerpoint/2010/main" val="2208355129"/>
              </p:ext>
            </p:extLst>
          </p:nvPr>
        </p:nvGraphicFramePr>
        <p:xfrm>
          <a:off x="581025" y="1633537"/>
          <a:ext cx="11029950" cy="4560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US" sz="3200" dirty="0">
                <a:solidFill>
                  <a:srgbClr val="0F0F0F"/>
                </a:solidFill>
                <a:ea typeface="+mn-lt"/>
                <a:cs typeface="+mn-lt"/>
              </a:rPr>
              <a:t>	To create the Software based application for  hiding  the secret message in the image and extracting the secret message in the image through encoding and decoding the messages through password by steganography.</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417885"/>
            <a:ext cx="11029616" cy="988332"/>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3" name="Text Placeholder 32">
            <a:extLst>
              <a:ext uri="{FF2B5EF4-FFF2-40B4-BE49-F238E27FC236}">
                <a16:creationId xmlns:a16="http://schemas.microsoft.com/office/drawing/2014/main" id="{F77C2E92-5152-FBFA-0933-C29DE6A71D3C}"/>
              </a:ext>
            </a:extLst>
          </p:cNvPr>
          <p:cNvSpPr>
            <a:spLocks noGrp="1"/>
          </p:cNvSpPr>
          <p:nvPr>
            <p:ph type="body" idx="1"/>
          </p:nvPr>
        </p:nvSpPr>
        <p:spPr>
          <a:xfrm>
            <a:off x="580556" y="1523305"/>
            <a:ext cx="5194769" cy="557784"/>
          </a:xfrm>
        </p:spPr>
        <p:txBody>
          <a:bodyPr/>
          <a:lstStyle/>
          <a:p>
            <a:r>
              <a:rPr lang="en-US" sz="2400" dirty="0">
                <a:solidFill>
                  <a:srgbClr val="00B0F0"/>
                </a:solidFill>
              </a:rPr>
              <a:t>Technology Used</a:t>
            </a:r>
            <a:endParaRPr lang="en-IN" sz="2400" dirty="0">
              <a:solidFill>
                <a:srgbClr val="00B0F0"/>
              </a:solidFill>
            </a:endParaRPr>
          </a:p>
        </p:txBody>
      </p:sp>
      <p:sp>
        <p:nvSpPr>
          <p:cNvPr id="35" name="Text Placeholder 34">
            <a:extLst>
              <a:ext uri="{FF2B5EF4-FFF2-40B4-BE49-F238E27FC236}">
                <a16:creationId xmlns:a16="http://schemas.microsoft.com/office/drawing/2014/main" id="{1FD0D2CF-3F07-B4F6-D9C6-31A8D4F8ED25}"/>
              </a:ext>
            </a:extLst>
          </p:cNvPr>
          <p:cNvSpPr>
            <a:spLocks noGrp="1"/>
          </p:cNvSpPr>
          <p:nvPr>
            <p:ph type="body" sz="quarter" idx="3"/>
          </p:nvPr>
        </p:nvSpPr>
        <p:spPr>
          <a:xfrm>
            <a:off x="6416038" y="1523305"/>
            <a:ext cx="5194770" cy="553373"/>
          </a:xfrm>
        </p:spPr>
        <p:txBody>
          <a:bodyPr/>
          <a:lstStyle/>
          <a:p>
            <a:r>
              <a:rPr lang="en-US" sz="2400" dirty="0">
                <a:solidFill>
                  <a:srgbClr val="00B0F0"/>
                </a:solidFill>
              </a:rPr>
              <a:t>Library Used</a:t>
            </a:r>
            <a:endParaRPr lang="en-IN" sz="2400" dirty="0">
              <a:solidFill>
                <a:srgbClr val="00B0F0"/>
              </a:solidFill>
            </a:endParaRPr>
          </a:p>
        </p:txBody>
      </p:sp>
      <p:graphicFrame>
        <p:nvGraphicFramePr>
          <p:cNvPr id="37" name="Content Placeholder 36">
            <a:extLst>
              <a:ext uri="{FF2B5EF4-FFF2-40B4-BE49-F238E27FC236}">
                <a16:creationId xmlns:a16="http://schemas.microsoft.com/office/drawing/2014/main" id="{D0D7F1F9-0E4B-730A-6BB2-C3BD18F00B13}"/>
              </a:ext>
            </a:extLst>
          </p:cNvPr>
          <p:cNvGraphicFramePr>
            <a:graphicFrameLocks noGrp="1"/>
          </p:cNvGraphicFramePr>
          <p:nvPr>
            <p:ph sz="half" idx="2"/>
            <p:extLst>
              <p:ext uri="{D42A27DB-BD31-4B8C-83A1-F6EECF244321}">
                <p14:modId xmlns:p14="http://schemas.microsoft.com/office/powerpoint/2010/main" val="2308161918"/>
              </p:ext>
            </p:extLst>
          </p:nvPr>
        </p:nvGraphicFramePr>
        <p:xfrm>
          <a:off x="581025" y="2925763"/>
          <a:ext cx="5194300" cy="2935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8" name="Content Placeholder 37">
            <a:extLst>
              <a:ext uri="{FF2B5EF4-FFF2-40B4-BE49-F238E27FC236}">
                <a16:creationId xmlns:a16="http://schemas.microsoft.com/office/drawing/2014/main" id="{D1E26613-97B7-B01F-130D-65F697AF97FB}"/>
              </a:ext>
            </a:extLst>
          </p:cNvPr>
          <p:cNvGraphicFramePr>
            <a:graphicFrameLocks noGrp="1"/>
          </p:cNvGraphicFramePr>
          <p:nvPr>
            <p:ph sz="quarter" idx="4"/>
            <p:extLst>
              <p:ext uri="{D42A27DB-BD31-4B8C-83A1-F6EECF244321}">
                <p14:modId xmlns:p14="http://schemas.microsoft.com/office/powerpoint/2010/main" val="3273075772"/>
              </p:ext>
            </p:extLst>
          </p:nvPr>
        </p:nvGraphicFramePr>
        <p:xfrm>
          <a:off x="6416675" y="2193767"/>
          <a:ext cx="5194300" cy="36672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graphicFrame>
        <p:nvGraphicFramePr>
          <p:cNvPr id="6" name="Content Placeholder 5">
            <a:extLst>
              <a:ext uri="{FF2B5EF4-FFF2-40B4-BE49-F238E27FC236}">
                <a16:creationId xmlns:a16="http://schemas.microsoft.com/office/drawing/2014/main" id="{D6E78E37-B986-E9FA-9323-9DA01C67EE9A}"/>
              </a:ext>
            </a:extLst>
          </p:cNvPr>
          <p:cNvGraphicFramePr>
            <a:graphicFrameLocks noGrp="1"/>
          </p:cNvGraphicFramePr>
          <p:nvPr>
            <p:ph idx="1"/>
            <p:extLst>
              <p:ext uri="{D42A27DB-BD31-4B8C-83A1-F6EECF244321}">
                <p14:modId xmlns:p14="http://schemas.microsoft.com/office/powerpoint/2010/main" val="3735478427"/>
              </p:ext>
            </p:extLst>
          </p:nvPr>
        </p:nvGraphicFramePr>
        <p:xfrm>
          <a:off x="256561" y="1626214"/>
          <a:ext cx="11354246" cy="4460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graphicFrame>
        <p:nvGraphicFramePr>
          <p:cNvPr id="4" name="Content Placeholder 3">
            <a:extLst>
              <a:ext uri="{FF2B5EF4-FFF2-40B4-BE49-F238E27FC236}">
                <a16:creationId xmlns:a16="http://schemas.microsoft.com/office/drawing/2014/main" id="{63FB6683-15C1-C33B-60A3-E4D98C208315}"/>
              </a:ext>
            </a:extLst>
          </p:cNvPr>
          <p:cNvGraphicFramePr>
            <a:graphicFrameLocks noGrp="1"/>
          </p:cNvGraphicFramePr>
          <p:nvPr>
            <p:ph idx="1"/>
            <p:extLst>
              <p:ext uri="{D42A27DB-BD31-4B8C-83A1-F6EECF244321}">
                <p14:modId xmlns:p14="http://schemas.microsoft.com/office/powerpoint/2010/main" val="3701835293"/>
              </p:ext>
            </p:extLst>
          </p:nvPr>
        </p:nvGraphicFramePr>
        <p:xfrm>
          <a:off x="581191" y="1671485"/>
          <a:ext cx="11029614" cy="3923074"/>
        </p:xfrm>
        <a:graphic>
          <a:graphicData uri="http://schemas.openxmlformats.org/drawingml/2006/table">
            <a:tbl>
              <a:tblPr firstRow="1" bandRow="1">
                <a:tableStyleId>{5C22544A-7EE6-4342-B048-85BDC9FD1C3A}</a:tableStyleId>
              </a:tblPr>
              <a:tblGrid>
                <a:gridCol w="3381209">
                  <a:extLst>
                    <a:ext uri="{9D8B030D-6E8A-4147-A177-3AD203B41FA5}">
                      <a16:colId xmlns:a16="http://schemas.microsoft.com/office/drawing/2014/main" val="1267022840"/>
                    </a:ext>
                  </a:extLst>
                </a:gridCol>
                <a:gridCol w="3971867">
                  <a:extLst>
                    <a:ext uri="{9D8B030D-6E8A-4147-A177-3AD203B41FA5}">
                      <a16:colId xmlns:a16="http://schemas.microsoft.com/office/drawing/2014/main" val="572131152"/>
                    </a:ext>
                  </a:extLst>
                </a:gridCol>
                <a:gridCol w="3676538">
                  <a:extLst>
                    <a:ext uri="{9D8B030D-6E8A-4147-A177-3AD203B41FA5}">
                      <a16:colId xmlns:a16="http://schemas.microsoft.com/office/drawing/2014/main" val="2586401134"/>
                    </a:ext>
                  </a:extLst>
                </a:gridCol>
              </a:tblGrid>
              <a:tr h="546536">
                <a:tc>
                  <a:txBody>
                    <a:bodyPr/>
                    <a:lstStyle/>
                    <a:p>
                      <a:pPr algn="l"/>
                      <a:r>
                        <a:rPr lang="en-US" dirty="0"/>
                        <a:t>End User </a:t>
                      </a:r>
                      <a:endParaRPr lang="en-IN" dirty="0"/>
                    </a:p>
                  </a:txBody>
                  <a:tcPr anchor="ctr"/>
                </a:tc>
                <a:tc>
                  <a:txBody>
                    <a:bodyPr/>
                    <a:lstStyle/>
                    <a:p>
                      <a:pPr algn="l"/>
                      <a:r>
                        <a:rPr lang="en-US" dirty="0"/>
                        <a:t>Description</a:t>
                      </a:r>
                      <a:endParaRPr lang="en-IN" dirty="0"/>
                    </a:p>
                  </a:txBody>
                  <a:tcPr anchor="ctr"/>
                </a:tc>
                <a:tc>
                  <a:txBody>
                    <a:bodyPr/>
                    <a:lstStyle/>
                    <a:p>
                      <a:pPr algn="l"/>
                      <a:r>
                        <a:rPr lang="en-US" dirty="0"/>
                        <a:t>Work Based or learning based</a:t>
                      </a:r>
                      <a:endParaRPr lang="en-IN" dirty="0"/>
                    </a:p>
                  </a:txBody>
                  <a:tcPr anchor="ctr"/>
                </a:tc>
                <a:extLst>
                  <a:ext uri="{0D108BD9-81ED-4DB2-BD59-A6C34878D82A}">
                    <a16:rowId xmlns:a16="http://schemas.microsoft.com/office/drawing/2014/main" val="2099377779"/>
                  </a:ext>
                </a:extLst>
              </a:tr>
              <a:tr h="943334">
                <a:tc>
                  <a:txBody>
                    <a:bodyPr/>
                    <a:lstStyle/>
                    <a:p>
                      <a:r>
                        <a:rPr lang="en-US" sz="1600" dirty="0"/>
                        <a:t>Cyber department in military</a:t>
                      </a:r>
                      <a:endParaRPr lang="en-IN" sz="1600" dirty="0"/>
                    </a:p>
                  </a:txBody>
                  <a:tcPr anchor="ctr"/>
                </a:tc>
                <a:tc>
                  <a:txBody>
                    <a:bodyPr/>
                    <a:lstStyle/>
                    <a:p>
                      <a:r>
                        <a:rPr lang="en-US" sz="1600" dirty="0"/>
                        <a:t>Used to Encrypt and Decrypt messages related to government</a:t>
                      </a:r>
                      <a:endParaRPr lang="en-IN" sz="1600" dirty="0"/>
                    </a:p>
                  </a:txBody>
                  <a:tcPr anchor="ctr"/>
                </a:tc>
                <a:tc>
                  <a:txBody>
                    <a:bodyPr/>
                    <a:lstStyle/>
                    <a:p>
                      <a:r>
                        <a:rPr lang="en-US" sz="1600" dirty="0"/>
                        <a:t>Work- based End users</a:t>
                      </a:r>
                      <a:endParaRPr lang="en-IN" sz="1600" dirty="0"/>
                    </a:p>
                  </a:txBody>
                  <a:tcPr anchor="ctr"/>
                </a:tc>
                <a:extLst>
                  <a:ext uri="{0D108BD9-81ED-4DB2-BD59-A6C34878D82A}">
                    <a16:rowId xmlns:a16="http://schemas.microsoft.com/office/drawing/2014/main" val="3995708747"/>
                  </a:ext>
                </a:extLst>
              </a:tr>
              <a:tr h="943334">
                <a:tc>
                  <a:txBody>
                    <a:bodyPr/>
                    <a:lstStyle/>
                    <a:p>
                      <a:r>
                        <a:rPr lang="en-US" sz="1600" dirty="0"/>
                        <a:t>Black hat hacker</a:t>
                      </a:r>
                      <a:endParaRPr lang="en-IN" sz="1600" dirty="0"/>
                    </a:p>
                  </a:txBody>
                  <a:tcPr anchor="ctr"/>
                </a:tc>
                <a:tc>
                  <a:txBody>
                    <a:bodyPr/>
                    <a:lstStyle/>
                    <a:p>
                      <a:r>
                        <a:rPr lang="en-US" sz="1600" dirty="0"/>
                        <a:t>To attack victims' system to gain authority</a:t>
                      </a:r>
                      <a:endParaRPr lang="en-IN" sz="1600" dirty="0"/>
                    </a:p>
                  </a:txBody>
                  <a:tcPr anchor="ctr"/>
                </a:tc>
                <a:tc>
                  <a:txBody>
                    <a:bodyPr/>
                    <a:lstStyle/>
                    <a:p>
                      <a:r>
                        <a:rPr lang="en-US" sz="1600" dirty="0"/>
                        <a:t>Illegal Work-based End user</a:t>
                      </a:r>
                      <a:endParaRPr lang="en-IN" sz="1600" dirty="0"/>
                    </a:p>
                  </a:txBody>
                  <a:tcPr anchor="ctr"/>
                </a:tc>
                <a:extLst>
                  <a:ext uri="{0D108BD9-81ED-4DB2-BD59-A6C34878D82A}">
                    <a16:rowId xmlns:a16="http://schemas.microsoft.com/office/drawing/2014/main" val="407204154"/>
                  </a:ext>
                </a:extLst>
              </a:tr>
              <a:tr h="943334">
                <a:tc>
                  <a:txBody>
                    <a:bodyPr/>
                    <a:lstStyle/>
                    <a:p>
                      <a:r>
                        <a:rPr lang="en-US" sz="1600" dirty="0"/>
                        <a:t>Cyber analysists or cyber security</a:t>
                      </a:r>
                      <a:endParaRPr lang="en-IN" sz="1600" dirty="0"/>
                    </a:p>
                  </a:txBody>
                  <a:tcPr anchor="ctr"/>
                </a:tc>
                <a:tc>
                  <a:txBody>
                    <a:bodyPr/>
                    <a:lstStyle/>
                    <a:p>
                      <a:r>
                        <a:rPr lang="en-US" sz="1600" dirty="0"/>
                        <a:t>To prevent the company’s attack or breach</a:t>
                      </a:r>
                      <a:endParaRPr lang="en-IN" sz="16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Work- based End users</a:t>
                      </a:r>
                      <a:endParaRPr lang="en-IN" sz="1600" dirty="0"/>
                    </a:p>
                    <a:p>
                      <a:endParaRPr lang="en-IN" sz="1600" dirty="0"/>
                    </a:p>
                  </a:txBody>
                  <a:tcPr anchor="ctr"/>
                </a:tc>
                <a:extLst>
                  <a:ext uri="{0D108BD9-81ED-4DB2-BD59-A6C34878D82A}">
                    <a16:rowId xmlns:a16="http://schemas.microsoft.com/office/drawing/2014/main" val="3058758040"/>
                  </a:ext>
                </a:extLst>
              </a:tr>
              <a:tr h="546536">
                <a:tc>
                  <a:txBody>
                    <a:bodyPr/>
                    <a:lstStyle/>
                    <a:p>
                      <a:r>
                        <a:rPr lang="en-US" sz="1600" dirty="0"/>
                        <a:t>Cyber Enthusiast </a:t>
                      </a:r>
                    </a:p>
                  </a:txBody>
                  <a:tcPr anchor="ctr"/>
                </a:tc>
                <a:tc>
                  <a:txBody>
                    <a:bodyPr/>
                    <a:lstStyle/>
                    <a:p>
                      <a:r>
                        <a:rPr lang="en-US" sz="1600" dirty="0"/>
                        <a:t>Learn how this works</a:t>
                      </a:r>
                      <a:endParaRPr lang="en-IN" sz="1600" dirty="0"/>
                    </a:p>
                  </a:txBody>
                  <a:tcPr anchor="ctr"/>
                </a:tc>
                <a:tc>
                  <a:txBody>
                    <a:bodyPr/>
                    <a:lstStyle/>
                    <a:p>
                      <a:r>
                        <a:rPr lang="en-US" sz="1600" dirty="0"/>
                        <a:t>Learning- based users</a:t>
                      </a:r>
                      <a:endParaRPr lang="en-IN" sz="1600" dirty="0"/>
                    </a:p>
                  </a:txBody>
                  <a:tcPr anchor="ctr"/>
                </a:tc>
                <a:extLst>
                  <a:ext uri="{0D108BD9-81ED-4DB2-BD59-A6C34878D82A}">
                    <a16:rowId xmlns:a16="http://schemas.microsoft.com/office/drawing/2014/main" val="1650968986"/>
                  </a:ext>
                </a:extLst>
              </a:tr>
            </a:tbl>
          </a:graphicData>
        </a:graphic>
      </p:graphicFrame>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463205" y="485846"/>
            <a:ext cx="11029616" cy="530296"/>
          </a:xfrm>
        </p:spPr>
        <p:txBody>
          <a:bodyPr/>
          <a:lstStyle/>
          <a:p>
            <a:r>
              <a:rPr lang="en-IN" dirty="0">
                <a:solidFill>
                  <a:schemeClr val="accent1"/>
                </a:solidFill>
              </a:rPr>
              <a:t>Results</a:t>
            </a:r>
          </a:p>
        </p:txBody>
      </p:sp>
      <p:graphicFrame>
        <p:nvGraphicFramePr>
          <p:cNvPr id="5" name="Content Placeholder 4">
            <a:extLst>
              <a:ext uri="{FF2B5EF4-FFF2-40B4-BE49-F238E27FC236}">
                <a16:creationId xmlns:a16="http://schemas.microsoft.com/office/drawing/2014/main" id="{57A7C7D8-BDBF-D4F7-CB7B-8DB257E645B3}"/>
              </a:ext>
            </a:extLst>
          </p:cNvPr>
          <p:cNvGraphicFramePr>
            <a:graphicFrameLocks noGrp="1"/>
          </p:cNvGraphicFramePr>
          <p:nvPr>
            <p:ph idx="1"/>
            <p:extLst>
              <p:ext uri="{D42A27DB-BD31-4B8C-83A1-F6EECF244321}">
                <p14:modId xmlns:p14="http://schemas.microsoft.com/office/powerpoint/2010/main" val="212182774"/>
              </p:ext>
            </p:extLst>
          </p:nvPr>
        </p:nvGraphicFramePr>
        <p:xfrm>
          <a:off x="304800" y="1232452"/>
          <a:ext cx="11641393" cy="5315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1140542" y="1661652"/>
            <a:ext cx="9350477" cy="3323303"/>
          </a:xfrm>
        </p:spPr>
        <p:txBody>
          <a:bodyPr>
            <a:normAutofit/>
          </a:bodyPr>
          <a:lstStyle/>
          <a:p>
            <a:pPr marL="0" indent="0" algn="just">
              <a:lnSpc>
                <a:spcPct val="150000"/>
              </a:lnSpc>
              <a:buNone/>
            </a:pPr>
            <a:r>
              <a:rPr lang="en-US" sz="2000" dirty="0">
                <a:solidFill>
                  <a:schemeClr val="tx1">
                    <a:lumMod val="65000"/>
                    <a:lumOff val="35000"/>
                  </a:schemeClr>
                </a:solidFill>
                <a:latin typeface="+mj-lt"/>
              </a:rPr>
              <a:t>This project successfully implements image-based steganography, allowing users to securely hide and reveal messages within images using a software Application . It supports encryption with passwords, multiple image formats, and error handling for a user-friendly experience. </a:t>
            </a:r>
            <a:endParaRPr lang="en-IN" sz="2000" dirty="0">
              <a:solidFill>
                <a:schemeClr val="tx1">
                  <a:lumMod val="65000"/>
                  <a:lumOff val="35000"/>
                </a:schemeClr>
              </a:solidFill>
              <a:latin typeface="+mj-lt"/>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302026"/>
            <a:ext cx="11029615" cy="4853818"/>
          </a:xfrm>
        </p:spPr>
        <p:txBody>
          <a:bodyPr>
            <a:normAutofit/>
          </a:bodyPr>
          <a:lstStyle/>
          <a:p>
            <a:pPr>
              <a:lnSpc>
                <a:spcPct val="200000"/>
              </a:lnSpc>
            </a:pPr>
            <a:r>
              <a:rPr lang="en-US" sz="1800" dirty="0"/>
              <a:t>Accessible through Git-hub </a:t>
            </a:r>
          </a:p>
          <a:p>
            <a:pPr>
              <a:lnSpc>
                <a:spcPct val="200000"/>
              </a:lnSpc>
            </a:pPr>
            <a:r>
              <a:rPr lang="en-US" sz="1800" dirty="0"/>
              <a:t>Link :   </a:t>
            </a:r>
            <a:r>
              <a:rPr lang="en-IN" sz="1800" dirty="0">
                <a:hlinkClick r:id="rId2"/>
              </a:rPr>
              <a:t>https://github.com/Hubaas/ImageStegnography</a:t>
            </a:r>
            <a:endParaRPr lang="en-IN" sz="1800" dirty="0"/>
          </a:p>
          <a:p>
            <a:pPr>
              <a:lnSpc>
                <a:spcPct val="200000"/>
              </a:lnSpc>
            </a:pPr>
            <a:r>
              <a:rPr lang="en-US" sz="1800" dirty="0"/>
              <a:t>It have executable file which is in the Releases Section of git-hub</a:t>
            </a:r>
          </a:p>
          <a:p>
            <a:pPr>
              <a:lnSpc>
                <a:spcPct val="200000"/>
              </a:lnSpc>
            </a:pPr>
            <a:r>
              <a:rPr lang="en-US" sz="1800" dirty="0"/>
              <a:t>Link : </a:t>
            </a:r>
            <a:r>
              <a:rPr lang="en-US" sz="1800" dirty="0">
                <a:hlinkClick r:id="rId3"/>
              </a:rPr>
              <a:t>https://github.com/Hubaas/ImageStegnography/releases/tag/stegnography</a:t>
            </a:r>
            <a:endParaRPr lang="en-US" sz="1800" dirty="0"/>
          </a:p>
          <a:p>
            <a:pPr>
              <a:lnSpc>
                <a:spcPct val="200000"/>
              </a:lnSpc>
            </a:pPr>
            <a:r>
              <a:rPr lang="en-US" sz="1800" dirty="0"/>
              <a:t>It also have python file which is GUI Graphical user interface</a:t>
            </a:r>
          </a:p>
          <a:p>
            <a:pPr>
              <a:lnSpc>
                <a:spcPct val="200000"/>
              </a:lnSpc>
            </a:pPr>
            <a:r>
              <a:rPr lang="en-US" sz="1800" dirty="0"/>
              <a:t>PPT attachment is available</a:t>
            </a:r>
          </a:p>
          <a:p>
            <a:pPr>
              <a:lnSpc>
                <a:spcPct val="200000"/>
              </a:lnSpc>
            </a:pPr>
            <a:r>
              <a:rPr lang="en-US" sz="1800" dirty="0"/>
              <a:t>Document for bash code about </a:t>
            </a:r>
            <a:r>
              <a:rPr lang="en-US" sz="1800" dirty="0" err="1"/>
              <a:t>pyinstaller</a:t>
            </a:r>
            <a:endParaRPr lang="en-US" sz="1800" dirty="0"/>
          </a:p>
        </p:txBody>
      </p:sp>
      <p:sp>
        <p:nvSpPr>
          <p:cNvPr id="5" name="Text Placeholder 4">
            <a:extLst>
              <a:ext uri="{FF2B5EF4-FFF2-40B4-BE49-F238E27FC236}">
                <a16:creationId xmlns:a16="http://schemas.microsoft.com/office/drawing/2014/main" id="{792C284C-AE55-B324-66D0-65BE8E533369}"/>
              </a:ext>
            </a:extLst>
          </p:cNvPr>
          <p:cNvSpPr txBox="1">
            <a:spLocks/>
          </p:cNvSpPr>
          <p:nvPr/>
        </p:nvSpPr>
        <p:spPr>
          <a:xfrm>
            <a:off x="1572768" y="5751576"/>
            <a:ext cx="9116568" cy="722376"/>
          </a:xfrm>
          <a:prstGeom prst="rect">
            <a:avLst/>
          </a:prstGeom>
        </p:spPr>
        <p:txBody>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141</TotalTime>
  <Words>440</Words>
  <Application>Microsoft Office PowerPoint</Application>
  <PresentationFormat>Widescreen</PresentationFormat>
  <Paragraphs>85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ShubaaShree T</cp:lastModifiedBy>
  <cp:revision>26</cp:revision>
  <dcterms:created xsi:type="dcterms:W3CDTF">2021-05-26T16:50:10Z</dcterms:created>
  <dcterms:modified xsi:type="dcterms:W3CDTF">2025-02-19T17:41:11Z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