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ab khan" userId="ec300d069d3c71ae" providerId="LiveId" clId="{83FF818E-7C87-4872-B635-85AEFF460184}"/>
    <pc:docChg chg="undo redo custSel addSld delSld modSld">
      <pc:chgData name="hubab khan" userId="ec300d069d3c71ae" providerId="LiveId" clId="{83FF818E-7C87-4872-B635-85AEFF460184}" dt="2024-01-25T16:47:32.477" v="173" actId="207"/>
      <pc:docMkLst>
        <pc:docMk/>
      </pc:docMkLst>
      <pc:sldChg chg="addSp delSp modSp mod modTransition delDesignElem">
        <pc:chgData name="hubab khan" userId="ec300d069d3c71ae" providerId="LiveId" clId="{83FF818E-7C87-4872-B635-85AEFF460184}" dt="2024-01-25T16:41:02.576" v="152"/>
        <pc:sldMkLst>
          <pc:docMk/>
          <pc:sldMk cId="3270503113" sldId="256"/>
        </pc:sldMkLst>
        <pc:spChg chg="mod">
          <ac:chgData name="hubab khan" userId="ec300d069d3c71ae" providerId="LiveId" clId="{83FF818E-7C87-4872-B635-85AEFF460184}" dt="2024-01-25T16:22:52.999" v="31" actId="1076"/>
          <ac:spMkLst>
            <pc:docMk/>
            <pc:sldMk cId="3270503113" sldId="256"/>
            <ac:spMk id="2" creationId="{ECEF2443-2B13-4E8D-82D6-9810B9BF533F}"/>
          </ac:spMkLst>
        </pc:spChg>
        <pc:spChg chg="mod">
          <ac:chgData name="hubab khan" userId="ec300d069d3c71ae" providerId="LiveId" clId="{83FF818E-7C87-4872-B635-85AEFF460184}" dt="2024-01-25T16:22:45.652" v="30"/>
          <ac:spMkLst>
            <pc:docMk/>
            <pc:sldMk cId="3270503113" sldId="256"/>
            <ac:spMk id="3" creationId="{A6653E31-5410-4DC8-937D-0D0A8AD98BE5}"/>
          </ac:spMkLst>
        </pc:spChg>
        <pc:spChg chg="add del">
          <ac:chgData name="hubab khan" userId="ec300d069d3c71ae" providerId="LiveId" clId="{83FF818E-7C87-4872-B635-85AEFF460184}" dt="2024-01-25T16:22:45.652" v="30"/>
          <ac:spMkLst>
            <pc:docMk/>
            <pc:sldMk cId="3270503113" sldId="256"/>
            <ac:spMk id="35" creationId="{54A6836E-C603-43CB-9DA7-89D8E3FA3838}"/>
          </ac:spMkLst>
        </pc:spChg>
        <pc:spChg chg="add del">
          <ac:chgData name="hubab khan" userId="ec300d069d3c71ae" providerId="LiveId" clId="{83FF818E-7C87-4872-B635-85AEFF460184}" dt="2024-01-25T16:22:45.652" v="30"/>
          <ac:spMkLst>
            <pc:docMk/>
            <pc:sldMk cId="3270503113" sldId="256"/>
            <ac:spMk id="36" creationId="{296007DD-F9BF-4F0F-B8C6-C514B2841971}"/>
          </ac:spMkLst>
        </pc:spChg>
        <pc:spChg chg="mod">
          <ac:chgData name="hubab khan" userId="ec300d069d3c71ae" providerId="LiveId" clId="{83FF818E-7C87-4872-B635-85AEFF460184}" dt="2024-01-25T16:23:10.799" v="33" actId="1076"/>
          <ac:spMkLst>
            <pc:docMk/>
            <pc:sldMk cId="3270503113" sldId="256"/>
            <ac:spMk id="45" creationId="{DEA7D0CE-7D74-46ED-A441-4A8B00D099C8}"/>
          </ac:spMkLst>
        </pc:spChg>
        <pc:grpChg chg="add del">
          <ac:chgData name="hubab khan" userId="ec300d069d3c71ae" providerId="LiveId" clId="{83FF818E-7C87-4872-B635-85AEFF460184}" dt="2024-01-25T16:22:45.652" v="30"/>
          <ac:grpSpMkLst>
            <pc:docMk/>
            <pc:sldMk cId="3270503113" sldId="256"/>
            <ac:grpSpMk id="37" creationId="{8A0FAFCA-5C96-453B-83B7-A9AEF7F18960}"/>
          </ac:grpSpMkLst>
        </pc:grpChg>
        <pc:grpChg chg="add del">
          <ac:chgData name="hubab khan" userId="ec300d069d3c71ae" providerId="LiveId" clId="{83FF818E-7C87-4872-B635-85AEFF460184}" dt="2024-01-25T16:22:45.652" v="30"/>
          <ac:grpSpMkLst>
            <pc:docMk/>
            <pc:sldMk cId="3270503113" sldId="256"/>
            <ac:grpSpMk id="41" creationId="{CD0398DD-AD75-4E2B-A3C6-35073082A8B4}"/>
          </ac:grpSpMkLst>
        </pc:grpChg>
      </pc:sldChg>
      <pc:sldChg chg="modSp mod modTransition">
        <pc:chgData name="hubab khan" userId="ec300d069d3c71ae" providerId="LiveId" clId="{83FF818E-7C87-4872-B635-85AEFF460184}" dt="2024-01-25T16:41:22.247" v="154"/>
        <pc:sldMkLst>
          <pc:docMk/>
          <pc:sldMk cId="480363373" sldId="257"/>
        </pc:sldMkLst>
        <pc:spChg chg="mod">
          <ac:chgData name="hubab khan" userId="ec300d069d3c71ae" providerId="LiveId" clId="{83FF818E-7C87-4872-B635-85AEFF460184}" dt="2024-01-25T16:38:58.617" v="127" actId="1076"/>
          <ac:spMkLst>
            <pc:docMk/>
            <pc:sldMk cId="480363373" sldId="257"/>
            <ac:spMk id="9" creationId="{443C5436-4BBE-4931-A3A4-6DC480AE1382}"/>
          </ac:spMkLst>
        </pc:spChg>
        <pc:spChg chg="mod">
          <ac:chgData name="hubab khan" userId="ec300d069d3c71ae" providerId="LiveId" clId="{83FF818E-7C87-4872-B635-85AEFF460184}" dt="2024-01-25T16:31:19.836" v="101" actId="5793"/>
          <ac:spMkLst>
            <pc:docMk/>
            <pc:sldMk cId="480363373" sldId="257"/>
            <ac:spMk id="10" creationId="{2B9236DB-1863-4955-9B23-83AE80F91427}"/>
          </ac:spMkLst>
        </pc:spChg>
      </pc:sldChg>
      <pc:sldChg chg="modSp mod modTransition">
        <pc:chgData name="hubab khan" userId="ec300d069d3c71ae" providerId="LiveId" clId="{83FF818E-7C87-4872-B635-85AEFF460184}" dt="2024-01-25T16:41:31.661" v="156"/>
        <pc:sldMkLst>
          <pc:docMk/>
          <pc:sldMk cId="1332729702" sldId="258"/>
        </pc:sldMkLst>
        <pc:spChg chg="mod">
          <ac:chgData name="hubab khan" userId="ec300d069d3c71ae" providerId="LiveId" clId="{83FF818E-7C87-4872-B635-85AEFF460184}" dt="2024-01-25T16:24:11.223" v="40" actId="1076"/>
          <ac:spMkLst>
            <pc:docMk/>
            <pc:sldMk cId="1332729702" sldId="258"/>
            <ac:spMk id="2" creationId="{5D302799-C9D3-47D6-A553-1206E55CD324}"/>
          </ac:spMkLst>
        </pc:spChg>
        <pc:spChg chg="mod">
          <ac:chgData name="hubab khan" userId="ec300d069d3c71ae" providerId="LiveId" clId="{83FF818E-7C87-4872-B635-85AEFF460184}" dt="2024-01-25T16:30:39.897" v="97" actId="255"/>
          <ac:spMkLst>
            <pc:docMk/>
            <pc:sldMk cId="1332729702" sldId="258"/>
            <ac:spMk id="3" creationId="{6B333A1D-B436-43FB-A122-28DA7447D2C8}"/>
          </ac:spMkLst>
        </pc:spChg>
      </pc:sldChg>
      <pc:sldChg chg="modSp mod modTransition">
        <pc:chgData name="hubab khan" userId="ec300d069d3c71ae" providerId="LiveId" clId="{83FF818E-7C87-4872-B635-85AEFF460184}" dt="2024-01-25T16:41:39.164" v="158"/>
        <pc:sldMkLst>
          <pc:docMk/>
          <pc:sldMk cId="2389355261" sldId="259"/>
        </pc:sldMkLst>
        <pc:spChg chg="mod">
          <ac:chgData name="hubab khan" userId="ec300d069d3c71ae" providerId="LiveId" clId="{83FF818E-7C87-4872-B635-85AEFF460184}" dt="2024-01-25T16:24:36.310" v="44" actId="1076"/>
          <ac:spMkLst>
            <pc:docMk/>
            <pc:sldMk cId="2389355261" sldId="259"/>
            <ac:spMk id="2" creationId="{04BD5A56-A12F-4096-A72E-AC1EE4B5B450}"/>
          </ac:spMkLst>
        </pc:spChg>
        <pc:spChg chg="mod">
          <ac:chgData name="hubab khan" userId="ec300d069d3c71ae" providerId="LiveId" clId="{83FF818E-7C87-4872-B635-85AEFF460184}" dt="2024-01-25T16:30:25.617" v="95" actId="255"/>
          <ac:spMkLst>
            <pc:docMk/>
            <pc:sldMk cId="2389355261" sldId="259"/>
            <ac:spMk id="3" creationId="{3FD0ED94-FB55-47B0-93A7-FDDBEF36E7ED}"/>
          </ac:spMkLst>
        </pc:spChg>
      </pc:sldChg>
      <pc:sldChg chg="modSp mod modTransition">
        <pc:chgData name="hubab khan" userId="ec300d069d3c71ae" providerId="LiveId" clId="{83FF818E-7C87-4872-B635-85AEFF460184}" dt="2024-01-25T16:41:49.460" v="160"/>
        <pc:sldMkLst>
          <pc:docMk/>
          <pc:sldMk cId="2449882807" sldId="260"/>
        </pc:sldMkLst>
        <pc:spChg chg="mod">
          <ac:chgData name="hubab khan" userId="ec300d069d3c71ae" providerId="LiveId" clId="{83FF818E-7C87-4872-B635-85AEFF460184}" dt="2024-01-25T16:25:00.012" v="47" actId="1076"/>
          <ac:spMkLst>
            <pc:docMk/>
            <pc:sldMk cId="2449882807" sldId="260"/>
            <ac:spMk id="2" creationId="{04BD5A56-A12F-4096-A72E-AC1EE4B5B450}"/>
          </ac:spMkLst>
        </pc:spChg>
        <pc:spChg chg="mod">
          <ac:chgData name="hubab khan" userId="ec300d069d3c71ae" providerId="LiveId" clId="{83FF818E-7C87-4872-B635-85AEFF460184}" dt="2024-01-25T16:30:09.993" v="93" actId="255"/>
          <ac:spMkLst>
            <pc:docMk/>
            <pc:sldMk cId="2449882807" sldId="260"/>
            <ac:spMk id="3" creationId="{3FD0ED94-FB55-47B0-93A7-FDDBEF36E7ED}"/>
          </ac:spMkLst>
        </pc:spChg>
      </pc:sldChg>
      <pc:sldChg chg="modSp mod modTransition">
        <pc:chgData name="hubab khan" userId="ec300d069d3c71ae" providerId="LiveId" clId="{83FF818E-7C87-4872-B635-85AEFF460184}" dt="2024-01-25T16:41:56.764" v="162"/>
        <pc:sldMkLst>
          <pc:docMk/>
          <pc:sldMk cId="3515216954" sldId="261"/>
        </pc:sldMkLst>
        <pc:spChg chg="mod">
          <ac:chgData name="hubab khan" userId="ec300d069d3c71ae" providerId="LiveId" clId="{83FF818E-7C87-4872-B635-85AEFF460184}" dt="2024-01-25T16:27:05.385" v="63" actId="113"/>
          <ac:spMkLst>
            <pc:docMk/>
            <pc:sldMk cId="3515216954" sldId="261"/>
            <ac:spMk id="2" creationId="{4A2E9663-748B-48A0-8D86-0B35F1201736}"/>
          </ac:spMkLst>
        </pc:spChg>
        <pc:spChg chg="mod">
          <ac:chgData name="hubab khan" userId="ec300d069d3c71ae" providerId="LiveId" clId="{83FF818E-7C87-4872-B635-85AEFF460184}" dt="2024-01-25T16:28:07.743" v="75" actId="1076"/>
          <ac:spMkLst>
            <pc:docMk/>
            <pc:sldMk cId="3515216954" sldId="261"/>
            <ac:spMk id="3" creationId="{DF057313-BB82-40BC-B2F2-9F9873C28139}"/>
          </ac:spMkLst>
        </pc:spChg>
        <pc:spChg chg="mod">
          <ac:chgData name="hubab khan" userId="ec300d069d3c71ae" providerId="LiveId" clId="{83FF818E-7C87-4872-B635-85AEFF460184}" dt="2024-01-25T16:27:49.111" v="70" actId="113"/>
          <ac:spMkLst>
            <pc:docMk/>
            <pc:sldMk cId="3515216954" sldId="261"/>
            <ac:spMk id="5" creationId="{D981A7C7-60E1-4C47-A61E-D6438ED8C3D0}"/>
          </ac:spMkLst>
        </pc:spChg>
        <pc:spChg chg="mod">
          <ac:chgData name="hubab khan" userId="ec300d069d3c71ae" providerId="LiveId" clId="{83FF818E-7C87-4872-B635-85AEFF460184}" dt="2024-01-25T16:27:51.521" v="71" actId="113"/>
          <ac:spMkLst>
            <pc:docMk/>
            <pc:sldMk cId="3515216954" sldId="261"/>
            <ac:spMk id="7" creationId="{AE8ADF52-9FE6-4477-BD55-E5946CBA7C52}"/>
          </ac:spMkLst>
        </pc:spChg>
        <pc:spChg chg="mod">
          <ac:chgData name="hubab khan" userId="ec300d069d3c71ae" providerId="LiveId" clId="{83FF818E-7C87-4872-B635-85AEFF460184}" dt="2024-01-25T16:28:04.102" v="74" actId="1076"/>
          <ac:spMkLst>
            <pc:docMk/>
            <pc:sldMk cId="3515216954" sldId="261"/>
            <ac:spMk id="8" creationId="{5FEC23B2-EFAA-47BF-B29D-10E13F5DF7BC}"/>
          </ac:spMkLst>
        </pc:spChg>
        <pc:spChg chg="mod">
          <ac:chgData name="hubab khan" userId="ec300d069d3c71ae" providerId="LiveId" clId="{83FF818E-7C87-4872-B635-85AEFF460184}" dt="2024-01-25T16:27:54.423" v="72" actId="113"/>
          <ac:spMkLst>
            <pc:docMk/>
            <pc:sldMk cId="3515216954" sldId="261"/>
            <ac:spMk id="9" creationId="{D60C054A-EF32-4C9B-92CE-1FC342C0B02A}"/>
          </ac:spMkLst>
        </pc:spChg>
        <pc:spChg chg="mod">
          <ac:chgData name="hubab khan" userId="ec300d069d3c71ae" providerId="LiveId" clId="{83FF818E-7C87-4872-B635-85AEFF460184}" dt="2024-01-25T16:28:10.890" v="76" actId="1076"/>
          <ac:spMkLst>
            <pc:docMk/>
            <pc:sldMk cId="3515216954" sldId="261"/>
            <ac:spMk id="10" creationId="{F8CF1FE1-11F9-447B-952B-F41B9A7FF0D5}"/>
          </ac:spMkLst>
        </pc:spChg>
      </pc:sldChg>
      <pc:sldChg chg="modSp mod modTransition">
        <pc:chgData name="hubab khan" userId="ec300d069d3c71ae" providerId="LiveId" clId="{83FF818E-7C87-4872-B635-85AEFF460184}" dt="2024-01-25T16:42:03.723" v="164"/>
        <pc:sldMkLst>
          <pc:docMk/>
          <pc:sldMk cId="814405647" sldId="263"/>
        </pc:sldMkLst>
        <pc:spChg chg="mod">
          <ac:chgData name="hubab khan" userId="ec300d069d3c71ae" providerId="LiveId" clId="{83FF818E-7C87-4872-B635-85AEFF460184}" dt="2024-01-25T16:29:46.506" v="90" actId="1076"/>
          <ac:spMkLst>
            <pc:docMk/>
            <pc:sldMk cId="814405647" sldId="263"/>
            <ac:spMk id="2" creationId="{04BD5A56-A12F-4096-A72E-AC1EE4B5B450}"/>
          </ac:spMkLst>
        </pc:spChg>
        <pc:spChg chg="mod">
          <ac:chgData name="hubab khan" userId="ec300d069d3c71ae" providerId="LiveId" clId="{83FF818E-7C87-4872-B635-85AEFF460184}" dt="2024-01-25T16:29:59.376" v="91" actId="255"/>
          <ac:spMkLst>
            <pc:docMk/>
            <pc:sldMk cId="814405647" sldId="263"/>
            <ac:spMk id="3" creationId="{3FD0ED94-FB55-47B0-93A7-FDDBEF36E7ED}"/>
          </ac:spMkLst>
        </pc:spChg>
      </pc:sldChg>
      <pc:sldChg chg="modSp mod modTransition">
        <pc:chgData name="hubab khan" userId="ec300d069d3c71ae" providerId="LiveId" clId="{83FF818E-7C87-4872-B635-85AEFF460184}" dt="2024-01-25T16:47:32.477" v="173" actId="207"/>
        <pc:sldMkLst>
          <pc:docMk/>
          <pc:sldMk cId="1428329986" sldId="265"/>
        </pc:sldMkLst>
        <pc:spChg chg="mod">
          <ac:chgData name="hubab khan" userId="ec300d069d3c71ae" providerId="LiveId" clId="{83FF818E-7C87-4872-B635-85AEFF460184}" dt="2024-01-25T16:47:32.477" v="173" actId="207"/>
          <ac:spMkLst>
            <pc:docMk/>
            <pc:sldMk cId="1428329986" sldId="265"/>
            <ac:spMk id="2" creationId="{04BD5A56-A12F-4096-A72E-AC1EE4B5B450}"/>
          </ac:spMkLst>
        </pc:spChg>
      </pc:sldChg>
      <pc:sldChg chg="modSp new del mod">
        <pc:chgData name="hubab khan" userId="ec300d069d3c71ae" providerId="LiveId" clId="{83FF818E-7C87-4872-B635-85AEFF460184}" dt="2024-01-25T16:34:14.473" v="112" actId="680"/>
        <pc:sldMkLst>
          <pc:docMk/>
          <pc:sldMk cId="511892615" sldId="266"/>
        </pc:sldMkLst>
        <pc:spChg chg="mod">
          <ac:chgData name="hubab khan" userId="ec300d069d3c71ae" providerId="LiveId" clId="{83FF818E-7C87-4872-B635-85AEFF460184}" dt="2024-01-25T16:34:14.114" v="111" actId="14100"/>
          <ac:spMkLst>
            <pc:docMk/>
            <pc:sldMk cId="511892615" sldId="266"/>
            <ac:spMk id="4" creationId="{E63690A6-822F-6138-A3CF-70D97A3A5A33}"/>
          </ac:spMkLst>
        </pc:spChg>
      </pc:sldChg>
      <pc:sldChg chg="addSp modSp new mod modTransition">
        <pc:chgData name="hubab khan" userId="ec300d069d3c71ae" providerId="LiveId" clId="{83FF818E-7C87-4872-B635-85AEFF460184}" dt="2024-01-25T16:42:10.308" v="166"/>
        <pc:sldMkLst>
          <pc:docMk/>
          <pc:sldMk cId="870350210" sldId="266"/>
        </pc:sldMkLst>
        <pc:picChg chg="add mod">
          <ac:chgData name="hubab khan" userId="ec300d069d3c71ae" providerId="LiveId" clId="{83FF818E-7C87-4872-B635-85AEFF460184}" dt="2024-01-25T16:36:06.924" v="125" actId="1440"/>
          <ac:picMkLst>
            <pc:docMk/>
            <pc:sldMk cId="870350210" sldId="266"/>
            <ac:picMk id="3" creationId="{87A953FA-C96B-6F04-F469-7A3180C36200}"/>
          </ac:picMkLst>
        </pc:picChg>
      </pc:sldChg>
    </pc:docChg>
  </pc:docChgLst>
  <pc:docChgLst>
    <pc:chgData name="hubab khan" userId="ec300d069d3c71ae" providerId="LiveId" clId="{58B0E0A8-A5F6-4FB6-A97C-011F6449C590}"/>
    <pc:docChg chg="undo custSel modSld">
      <pc:chgData name="hubab khan" userId="ec300d069d3c71ae" providerId="LiveId" clId="{58B0E0A8-A5F6-4FB6-A97C-011F6449C590}" dt="2024-01-22T17:05:07.484" v="64" actId="20577"/>
      <pc:docMkLst>
        <pc:docMk/>
      </pc:docMkLst>
      <pc:sldChg chg="modSp mod">
        <pc:chgData name="hubab khan" userId="ec300d069d3c71ae" providerId="LiveId" clId="{58B0E0A8-A5F6-4FB6-A97C-011F6449C590}" dt="2024-01-22T17:01:34.219" v="57" actId="113"/>
        <pc:sldMkLst>
          <pc:docMk/>
          <pc:sldMk cId="2389355261" sldId="259"/>
        </pc:sldMkLst>
        <pc:spChg chg="mod">
          <ac:chgData name="hubab khan" userId="ec300d069d3c71ae" providerId="LiveId" clId="{58B0E0A8-A5F6-4FB6-A97C-011F6449C590}" dt="2024-01-22T17:01:34.219" v="57" actId="113"/>
          <ac:spMkLst>
            <pc:docMk/>
            <pc:sldMk cId="2389355261" sldId="259"/>
            <ac:spMk id="3" creationId="{3FD0ED94-FB55-47B0-93A7-FDDBEF36E7ED}"/>
          </ac:spMkLst>
        </pc:spChg>
      </pc:sldChg>
      <pc:sldChg chg="modSp mod">
        <pc:chgData name="hubab khan" userId="ec300d069d3c71ae" providerId="LiveId" clId="{58B0E0A8-A5F6-4FB6-A97C-011F6449C590}" dt="2024-01-22T17:05:07.484" v="64" actId="20577"/>
        <pc:sldMkLst>
          <pc:docMk/>
          <pc:sldMk cId="2449882807" sldId="260"/>
        </pc:sldMkLst>
        <pc:spChg chg="mod">
          <ac:chgData name="hubab khan" userId="ec300d069d3c71ae" providerId="LiveId" clId="{58B0E0A8-A5F6-4FB6-A97C-011F6449C590}" dt="2024-01-22T17:05:07.484" v="64" actId="20577"/>
          <ac:spMkLst>
            <pc:docMk/>
            <pc:sldMk cId="2449882807" sldId="260"/>
            <ac:spMk id="3" creationId="{3FD0ED94-FB55-47B0-93A7-FDDBEF36E7ED}"/>
          </ac:spMkLst>
        </pc:spChg>
      </pc:sldChg>
      <pc:sldChg chg="modSp mod">
        <pc:chgData name="hubab khan" userId="ec300d069d3c71ae" providerId="LiveId" clId="{58B0E0A8-A5F6-4FB6-A97C-011F6449C590}" dt="2024-01-22T17:01:48.820" v="59" actId="113"/>
        <pc:sldMkLst>
          <pc:docMk/>
          <pc:sldMk cId="814405647" sldId="263"/>
        </pc:sldMkLst>
        <pc:spChg chg="mod">
          <ac:chgData name="hubab khan" userId="ec300d069d3c71ae" providerId="LiveId" clId="{58B0E0A8-A5F6-4FB6-A97C-011F6449C590}" dt="2024-01-22T16:56:20.316" v="25" actId="1076"/>
          <ac:spMkLst>
            <pc:docMk/>
            <pc:sldMk cId="814405647" sldId="263"/>
            <ac:spMk id="2" creationId="{04BD5A56-A12F-4096-A72E-AC1EE4B5B450}"/>
          </ac:spMkLst>
        </pc:spChg>
        <pc:spChg chg="mod">
          <ac:chgData name="hubab khan" userId="ec300d069d3c71ae" providerId="LiveId" clId="{58B0E0A8-A5F6-4FB6-A97C-011F6449C590}" dt="2024-01-22T17:01:48.820" v="59" actId="113"/>
          <ac:spMkLst>
            <pc:docMk/>
            <pc:sldMk cId="814405647" sldId="263"/>
            <ac:spMk id="3" creationId="{3FD0ED94-FB55-47B0-93A7-FDDBEF36E7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8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92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9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47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3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7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3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4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6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7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64C1B4-1633-49B1-8A02-0078DC7FE9C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C379-877D-45D6-9552-2819EC92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3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2443-2B13-4E8D-82D6-9810B9BF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395" y="712644"/>
            <a:ext cx="10684151" cy="1256410"/>
          </a:xfrm>
        </p:spPr>
        <p:txBody>
          <a:bodyPr anchor="b">
            <a:normAutofit/>
          </a:bodyPr>
          <a:lstStyle/>
          <a:p>
            <a:r>
              <a:rPr lang="en-US" sz="5000" b="1" dirty="0">
                <a:solidFill>
                  <a:schemeClr val="tx2"/>
                </a:solidFill>
              </a:rPr>
              <a:t>Project Title: Eyeonic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53E31-5410-4DC8-937D-0D0A8AD98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2745884"/>
            <a:ext cx="9469211" cy="1137627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5000" b="1" dirty="0">
                <a:solidFill>
                  <a:schemeClr val="tx2"/>
                </a:solidFill>
              </a:rPr>
              <a:t>Supervisor:  Sir Muhammad Hamza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EA7D0CE-7D74-46ED-A441-4A8B00D099C8}"/>
              </a:ext>
            </a:extLst>
          </p:cNvPr>
          <p:cNvSpPr txBox="1">
            <a:spLocks/>
          </p:cNvSpPr>
          <p:nvPr/>
        </p:nvSpPr>
        <p:spPr>
          <a:xfrm>
            <a:off x="1145347" y="3883511"/>
            <a:ext cx="9469211" cy="11376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solidFill>
                  <a:schemeClr val="tx2"/>
                </a:solidFill>
              </a:rPr>
              <a:t>Co-Ordinator:  Miss Hafsa Qadir</a:t>
            </a:r>
          </a:p>
        </p:txBody>
      </p:sp>
    </p:spTree>
    <p:extLst>
      <p:ext uri="{BB962C8B-B14F-4D97-AF65-F5344CB8AC3E}">
        <p14:creationId xmlns:p14="http://schemas.microsoft.com/office/powerpoint/2010/main" val="327050311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43C5436-4BBE-4931-A3A4-6DC480AE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57" y="599441"/>
            <a:ext cx="9404723" cy="1000759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E-PROJECT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9236DB-1863-4955-9B23-83AE80F91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6170" y="1932736"/>
            <a:ext cx="8204499" cy="3183539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sz="3000" b="1" dirty="0"/>
              <a:t>Batch Code: </a:t>
            </a:r>
          </a:p>
          <a:p>
            <a:pPr marL="0" indent="0" algn="ctr">
              <a:buNone/>
            </a:pPr>
            <a:r>
              <a:rPr lang="en-US" sz="3000" dirty="0"/>
              <a:t>2309F3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3600" b="1" dirty="0"/>
              <a:t>Team Members: </a:t>
            </a:r>
          </a:p>
          <a:p>
            <a:pPr marL="0" indent="0" algn="ctr">
              <a:buNone/>
            </a:pPr>
            <a:r>
              <a:rPr lang="en-US" sz="2000" dirty="0"/>
              <a:t>MUHAMMAD HUBAB KHAN</a:t>
            </a:r>
          </a:p>
          <a:p>
            <a:pPr marL="0" indent="0" algn="ctr">
              <a:buNone/>
            </a:pPr>
            <a:r>
              <a:rPr lang="en-US" sz="2000" dirty="0"/>
              <a:t>MUHAMMAD ARSALAN KHAN</a:t>
            </a:r>
          </a:p>
          <a:p>
            <a:pPr marL="0" indent="0" algn="ctr">
              <a:buNone/>
            </a:pPr>
            <a:r>
              <a:rPr lang="en-US" sz="2000" dirty="0"/>
              <a:t>FATIMA SARFRAZ</a:t>
            </a:r>
          </a:p>
        </p:txBody>
      </p:sp>
    </p:spTree>
    <p:extLst>
      <p:ext uri="{BB962C8B-B14F-4D97-AF65-F5344CB8AC3E}">
        <p14:creationId xmlns:p14="http://schemas.microsoft.com/office/powerpoint/2010/main" val="48036337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2799-C9D3-47D6-A553-1206E55C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05" y="664415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3A1D-B436-43FB-A122-28DA7447D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7608"/>
            <a:ext cx="10515600" cy="243709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The Eyeonic project endeavors to bridge this gap by reimagining eyewear as a harmonious fusion of advanced optical technology, personalized style, and ergonomic design. By addressing the inherent challenges of the current eyewear landscape, Eyeonic aims to deliver a transformative experience that empowers users with eyewear that not only meets but anticipates their evolving needs, setting new standards for innovation and style in the eyewear industry.</a:t>
            </a:r>
          </a:p>
        </p:txBody>
      </p:sp>
    </p:spTree>
    <p:extLst>
      <p:ext uri="{BB962C8B-B14F-4D97-AF65-F5344CB8AC3E}">
        <p14:creationId xmlns:p14="http://schemas.microsoft.com/office/powerpoint/2010/main" val="133272970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5A56-A12F-4096-A72E-AC1EE4B5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1" y="503331"/>
            <a:ext cx="9404723" cy="1372907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ED94-FB55-47B0-93A7-FDDBEF36E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0778"/>
            <a:ext cx="10515600" cy="25177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GB" sz="2400" b="1" i="0" dirty="0">
                <a:effectLst/>
                <a:latin typeface="Calibri (body)"/>
              </a:rPr>
              <a:t>Welcome to Eyeonic! We're here to change how you see eyewear, combining innovation, style, and comfort. Join us in exploring a fresh, personalized way to experience eyecare. Your journey to redefined vision starts with Eyeonic.</a:t>
            </a:r>
            <a:r>
              <a:rPr lang="en-GB" sz="24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89355261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5A56-A12F-4096-A72E-AC1EE4B5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00" y="425095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ED94-FB55-47B0-93A7-FDDBEF36E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089"/>
            <a:ext cx="10515600" cy="27598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GB" sz="2400" b="1" i="0" dirty="0">
                <a:effectLst/>
                <a:latin typeface="Söhne"/>
              </a:rPr>
              <a:t>Eyeonic website is all about changing how you experience eyewear. We offer a carefully curated selection of stylish and comfortable eyewear. Our goal is to provide a user-friendly platform for exploring and customizing eyecare solutions</a:t>
            </a:r>
            <a:r>
              <a:rPr lang="en-GB" b="0" i="0" dirty="0"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8280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9663-748B-48A0-8D86-0B35F120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85" y="260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Our Site Map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81A7C7-60E1-4C47-A61E-D6438ED8C3D0}"/>
              </a:ext>
            </a:extLst>
          </p:cNvPr>
          <p:cNvSpPr/>
          <p:nvPr/>
        </p:nvSpPr>
        <p:spPr>
          <a:xfrm>
            <a:off x="6428477" y="1213454"/>
            <a:ext cx="1883664" cy="1691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Frames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8ADF52-9FE6-4477-BD55-E5946CBA7C52}"/>
              </a:ext>
            </a:extLst>
          </p:cNvPr>
          <p:cNvSpPr/>
          <p:nvPr/>
        </p:nvSpPr>
        <p:spPr>
          <a:xfrm>
            <a:off x="7139000" y="3429000"/>
            <a:ext cx="1883664" cy="16642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Contact lenses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EC23B2-EFAA-47BF-B29D-10E13F5DF7BC}"/>
              </a:ext>
            </a:extLst>
          </p:cNvPr>
          <p:cNvSpPr/>
          <p:nvPr/>
        </p:nvSpPr>
        <p:spPr>
          <a:xfrm>
            <a:off x="4711876" y="2807303"/>
            <a:ext cx="1883664" cy="1664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0C054A-EF32-4C9B-92CE-1FC342C0B02A}"/>
              </a:ext>
            </a:extLst>
          </p:cNvPr>
          <p:cNvSpPr/>
          <p:nvPr/>
        </p:nvSpPr>
        <p:spPr>
          <a:xfrm>
            <a:off x="5213136" y="4934465"/>
            <a:ext cx="1883664" cy="16642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Sunglasses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CF1FE1-11F9-447B-952B-F41B9A7FF0D5}"/>
              </a:ext>
            </a:extLst>
          </p:cNvPr>
          <p:cNvSpPr/>
          <p:nvPr/>
        </p:nvSpPr>
        <p:spPr>
          <a:xfrm>
            <a:off x="2559654" y="3938678"/>
            <a:ext cx="1880492" cy="16666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Comparison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057313-BB82-40BC-B2F2-9F9873C28139}"/>
              </a:ext>
            </a:extLst>
          </p:cNvPr>
          <p:cNvSpPr/>
          <p:nvPr/>
        </p:nvSpPr>
        <p:spPr>
          <a:xfrm>
            <a:off x="2744681" y="1415688"/>
            <a:ext cx="1883664" cy="1664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515216954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5A56-A12F-4096-A72E-AC1EE4B5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580745"/>
            <a:ext cx="10515600" cy="1194267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ED94-FB55-47B0-93A7-FDDBEF36E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0437"/>
            <a:ext cx="10515600" cy="210091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GB" sz="2400" b="1" dirty="0">
                <a:latin typeface="Calibri (body)"/>
              </a:rPr>
              <a:t>The </a:t>
            </a:r>
            <a:r>
              <a:rPr lang="en-GB" sz="2400" b="1" i="0" dirty="0">
                <a:effectLst/>
                <a:latin typeface="Calibri (body)"/>
              </a:rPr>
              <a:t>Eyeonic is all about reimagining eyewear. It blends innovation, style, and comfort to create a unique eyecare experience. Breaking away from the ordinary, Eyeonic aims to redefine how users interact with eyewear by combining cutting-edge technology with trendy designs. The website is a doorway to a world where eyewear is not just a necessity but a personalized and enjoyable journey.</a:t>
            </a:r>
            <a:endParaRPr lang="en-US" sz="24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1440564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A953FA-C96B-6F04-F469-7A3180C3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0350210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5A56-A12F-4096-A72E-AC1EE4B5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</a:rPr>
              <a:t>Thank</a:t>
            </a:r>
            <a:r>
              <a:rPr lang="en-US" sz="8800" b="1" dirty="0">
                <a:ln>
                  <a:solidFill>
                    <a:schemeClr val="tx1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8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</a:rPr>
              <a:t>You</a:t>
            </a:r>
            <a:endParaRPr lang="en-US" sz="8800" b="1" dirty="0">
              <a:ln>
                <a:solidFill>
                  <a:schemeClr val="tx1"/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29986"/>
      </p:ext>
    </p:extLst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</TotalTime>
  <Words>269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 (body)</vt:lpstr>
      <vt:lpstr>Century Gothic</vt:lpstr>
      <vt:lpstr>Söhne</vt:lpstr>
      <vt:lpstr>Wingdings</vt:lpstr>
      <vt:lpstr>Wingdings 3</vt:lpstr>
      <vt:lpstr>Ion</vt:lpstr>
      <vt:lpstr>Project Title: Eyeonic</vt:lpstr>
      <vt:lpstr>E-PROJECT</vt:lpstr>
      <vt:lpstr>Problem Statement</vt:lpstr>
      <vt:lpstr>Introduction</vt:lpstr>
      <vt:lpstr>Scope</vt:lpstr>
      <vt:lpstr>Our Site Map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Aquarium</dc:title>
  <dc:creator>asp</dc:creator>
  <cp:lastModifiedBy>hubab khan</cp:lastModifiedBy>
  <cp:revision>17</cp:revision>
  <dcterms:created xsi:type="dcterms:W3CDTF">2024-01-19T10:04:55Z</dcterms:created>
  <dcterms:modified xsi:type="dcterms:W3CDTF">2024-01-25T16:47:40Z</dcterms:modified>
</cp:coreProperties>
</file>