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0"/>
  </p:notesMasterIdLst>
  <p:handoutMasterIdLst>
    <p:handoutMasterId r:id="rId11"/>
  </p:handoutMasterIdLst>
  <p:sldIdLst>
    <p:sldId id="270" r:id="rId2"/>
    <p:sldId id="306" r:id="rId3"/>
    <p:sldId id="308" r:id="rId4"/>
    <p:sldId id="307" r:id="rId5"/>
    <p:sldId id="313" r:id="rId6"/>
    <p:sldId id="309" r:id="rId7"/>
    <p:sldId id="310" r:id="rId8"/>
    <p:sldId id="298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0313C"/>
    <a:srgbClr val="FF682F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58" d="100"/>
          <a:sy n="58" d="100"/>
        </p:scale>
        <p:origin x="-15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元素类型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元素分类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置换非置换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元素类型转换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元素类型转换案例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一、元素分类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里的元素一般都带有自己的一些特性 有些天生能换行 能设置宽高 有些在一行里边显示但不能设置宽高。原因是元素本身都有一个隐形的类型存在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一般元素分为这么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个类型：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块元素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block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默认宽度和父框一样宽 强制换行 能设置宽高 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div p h1-h6 form dl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dd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等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行元素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inline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内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联元素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元素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不能设置宽高 在一行显示 宽高由内容撑大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a span b strong </a:t>
            </a:r>
            <a:r>
              <a:rPr lang="en-US" altLang="zh-CN" sz="2400" dirty="0" err="1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400" dirty="0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altLang="zh-CN" sz="2400" dirty="0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 u s del </a:t>
            </a:r>
            <a:r>
              <a:rPr lang="zh-CN" altLang="en-US" sz="2400" dirty="0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等</a:t>
            </a:r>
            <a:endParaRPr lang="en-US" altLang="zh-CN" sz="2400" dirty="0" smtClean="0">
              <a:solidFill>
                <a:srgbClr val="30313C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元素分类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行内块元素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inline-block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在一行显示 并且能设置宽高 能设置宽高的行内元素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input select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textarea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等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不显示元素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该类型是特点是元素隐藏不占文档流 有点类似备注的效果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没有元素默认是这个类型 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列表元素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(list-item)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和块元素特性基本一样 只是能设置列表属性                     比如 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list-style-type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只有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是这个类型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扩展 其实元素类型有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18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种之多但常用的类型只有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种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block    inline   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inline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-block    none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二、置换元素与非置换元素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置换元素：</a:t>
            </a:r>
            <a:r>
              <a:rPr lang="en-US" sz="2400" dirty="0" err="1" smtClean="0"/>
              <a:t>img</a:t>
            </a:r>
            <a:r>
              <a:rPr lang="en-US" sz="2400" dirty="0" smtClean="0"/>
              <a:t>   input  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  select 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在不设置宽高 天生有宽高的元素或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天生带有功能性的元素称为置换元素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其他都是非置换元素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三、元素类型转换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74027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通常布局下 我们块元素使用的多，行元素使用的少 但理想可使用的块元素相当的少 所以需要将很多行元素来转换成块元素使用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display: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元素类型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)[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可以转换元素类型的属性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block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inline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inline-block 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none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024194"/>
            <a:ext cx="5529259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、元素类型转换案例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none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的作用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inline-block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的作用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各种导航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12263</TotalTime>
  <Words>345</Words>
  <Application>Microsoft Office PowerPoint</Application>
  <PresentationFormat>全屏显示(4:3)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1133</cp:revision>
  <dcterms:created xsi:type="dcterms:W3CDTF">2009-05-11T03:02:58Z</dcterms:created>
  <dcterms:modified xsi:type="dcterms:W3CDTF">2017-05-31T10:19:53Z</dcterms:modified>
</cp:coreProperties>
</file>