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3"/>
  </p:notesMasterIdLst>
  <p:handoutMasterIdLst>
    <p:handoutMasterId r:id="rId14"/>
  </p:handoutMasterIdLst>
  <p:sldIdLst>
    <p:sldId id="270" r:id="rId2"/>
    <p:sldId id="306" r:id="rId3"/>
    <p:sldId id="321" r:id="rId4"/>
    <p:sldId id="320" r:id="rId5"/>
    <p:sldId id="319" r:id="rId6"/>
    <p:sldId id="318" r:id="rId7"/>
    <p:sldId id="317" r:id="rId8"/>
    <p:sldId id="316" r:id="rId9"/>
    <p:sldId id="315" r:id="rId10"/>
    <p:sldId id="314" r:id="rId11"/>
    <p:sldId id="298" r:id="rId1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65" autoAdjust="0"/>
    <p:restoredTop sz="83803" autoAdjust="0"/>
  </p:normalViewPr>
  <p:slideViewPr>
    <p:cSldViewPr>
      <p:cViewPr varScale="1">
        <p:scale>
          <a:sx n="62" d="100"/>
          <a:sy n="62" d="100"/>
        </p:scale>
        <p:origin x="-14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宽高自适应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六、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BFC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概念及应用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(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后台管理系统页面的书写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)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BFC (</a:t>
            </a:r>
            <a:r>
              <a:rPr lang="en-US" sz="2400" dirty="0" smtClean="0"/>
              <a:t>Block </a:t>
            </a:r>
            <a:r>
              <a:rPr lang="en-US" sz="2400" dirty="0" err="1" smtClean="0"/>
              <a:t>fomatting</a:t>
            </a:r>
            <a:r>
              <a:rPr lang="en-US" sz="2400" dirty="0" smtClean="0"/>
              <a:t> content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400" dirty="0" smtClean="0"/>
              <a:t>是 </a:t>
            </a:r>
            <a:r>
              <a:rPr lang="en-US" sz="2400" dirty="0" smtClean="0"/>
              <a:t>W3C CSS2.1 </a:t>
            </a:r>
            <a:r>
              <a:rPr lang="zh-CN" altLang="en-US" sz="2400" dirty="0" smtClean="0"/>
              <a:t>规范中的一个概念。它是页面中的一块渲染区域，并且有一套渲染规则，它决定了其子元素将如何定位，以及和其他元素的关系和相互作用。</a:t>
            </a:r>
            <a:endParaRPr lang="en-US" altLang="zh-CN" sz="24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脱离的文档流的元素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float: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非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none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position:absolute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/fixed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宽度自适应</a:t>
            </a:r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高度自适应</a:t>
            </a:r>
            <a:endParaRPr lang="en-US" altLang="zh-CN" sz="2800" dirty="0" smtClean="0"/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最小高度自适应</a:t>
            </a: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高度塌陷及解决方法</a:t>
            </a: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元素的高度自适应屏幕的高度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一屏页面的书写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sz="2800" dirty="0" smtClean="0"/>
              <a:t>BFC</a:t>
            </a:r>
            <a:r>
              <a:rPr lang="zh-CN" altLang="en-US" sz="2800" dirty="0" smtClean="0"/>
              <a:t>概念及应用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后台管理系统页面的书写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一、宽度自适应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网页布局中经常要定义元素的宽和高。但很多时候我们希望元素的大小能够根据窗口或子元素自动调整，这就是自适应。元素自适应在网页布局中非常重要，它能够使网页显示更灵活，可以适应在不同设备、不同窗口和不同分辨率下显示。</a:t>
            </a:r>
            <a:endParaRPr lang="en-US" altLang="zh-CN" sz="20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块元素在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不设置宽度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的情况下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width:auto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默认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子元素宽度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父元素的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width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子元素设置了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padding border margin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子元素的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width =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父元素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width-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子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padding-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子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border-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子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margin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如果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设置了宽度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100%; 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width:100%;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那么 子元素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width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父元素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width 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二、高度自适应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1714488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height:auto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默认值 初始状态等同与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0; 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子元素能撑开父元素的高度 如果父元素设置了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固定高度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那子元素就无法撑开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但有时候我们希望元素本身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有个最小高度 当内容区域超过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最小高度父框就被撑大。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627194"/>
            <a:ext cx="4214809" cy="423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三、最小高度自适应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min-height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400" b="1" dirty="0" smtClean="0"/>
              <a:t>最小高度；</a:t>
            </a:r>
            <a:r>
              <a:rPr lang="en-US" altLang="zh-CN" sz="2400" b="1" dirty="0" smtClean="0"/>
              <a:t>(IE6</a:t>
            </a:r>
            <a:r>
              <a:rPr lang="zh-CN" altLang="en-US" sz="2400" b="1" dirty="0" smtClean="0"/>
              <a:t>浏览器不识别该属性</a:t>
            </a:r>
            <a:r>
              <a:rPr lang="en-US" altLang="zh-CN" sz="2400" b="1" dirty="0" smtClean="0"/>
              <a:t>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ie6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里的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height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其实就是最小高度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过滤器：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只有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ie6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能识别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 	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height:value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只有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ie6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识别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 	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height:value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!important 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优先级最高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(ie6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识别不了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 	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height:value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!important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最小高度自适应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/>
              <a:t>兼容元素具备最小高度自适应的方法：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hack1:min-height:value; _</a:t>
            </a:r>
            <a:r>
              <a:rPr lang="en-US" sz="2400" dirty="0" err="1" smtClean="0">
                <a:solidFill>
                  <a:srgbClr val="FF0000"/>
                </a:solidFill>
              </a:rPr>
              <a:t>height:value</a:t>
            </a:r>
            <a:r>
              <a:rPr lang="en-US" sz="2400" dirty="0" smtClean="0">
                <a:solidFill>
                  <a:srgbClr val="FF0000"/>
                </a:solidFill>
              </a:rPr>
              <a:t>; 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建议使用</a:t>
            </a:r>
            <a:r>
              <a:rPr lang="en-US" altLang="zh-CN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hack2:min-height:value;height:auto!important;height:value;</a:t>
            </a: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min-height</a:t>
            </a:r>
            <a:r>
              <a:rPr lang="en-US" sz="2400" b="1" dirty="0" smtClean="0"/>
              <a:t>（</a:t>
            </a:r>
            <a:r>
              <a:rPr lang="zh-CN" altLang="en-US" sz="2400" b="1" dirty="0" smtClean="0"/>
              <a:t>最小高度）</a:t>
            </a:r>
          </a:p>
          <a:p>
            <a:r>
              <a:rPr lang="en-US" sz="2400" b="1" dirty="0" smtClean="0"/>
              <a:t>max-height(</a:t>
            </a:r>
            <a:r>
              <a:rPr lang="zh-CN" altLang="en-US" sz="2400" b="1" dirty="0" smtClean="0"/>
              <a:t>最大高度</a:t>
            </a:r>
            <a:r>
              <a:rPr lang="en-US" altLang="zh-CN" sz="2400" b="1" dirty="0" smtClean="0"/>
              <a:t>)</a:t>
            </a:r>
          </a:p>
          <a:p>
            <a:r>
              <a:rPr lang="en-US" sz="2400" b="1" dirty="0" smtClean="0"/>
              <a:t>min-width(</a:t>
            </a:r>
            <a:r>
              <a:rPr lang="zh-CN" altLang="en-US" sz="2400" b="1" dirty="0" smtClean="0"/>
              <a:t>最小宽度</a:t>
            </a:r>
            <a:r>
              <a:rPr lang="en-US" altLang="zh-CN" sz="2400" b="1" dirty="0" smtClean="0"/>
              <a:t>)</a:t>
            </a:r>
          </a:p>
          <a:p>
            <a:r>
              <a:rPr lang="en-US" sz="2400" b="1" dirty="0" smtClean="0"/>
              <a:t>max-width(</a:t>
            </a:r>
            <a:r>
              <a:rPr lang="zh-CN" altLang="en-US" sz="2400" b="1" dirty="0" smtClean="0"/>
              <a:t>最大宽度</a:t>
            </a:r>
            <a:r>
              <a:rPr lang="en-US" altLang="zh-CN" sz="2400" b="1" dirty="0" smtClean="0"/>
              <a:t>)</a:t>
            </a: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四、高度塌陷及解决方法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伪元素选择符：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:after     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最后一个子元素之后添加一个类似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span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的伪元素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:before  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第一个子元素之前添加一个类似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span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的伪元素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注：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这两个伪元素必须添加 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content 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属性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否则伪元素无效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:first-letter </a:t>
            </a:r>
            <a:r>
              <a:rPr lang="zh-CN" altLang="en-US" sz="2000" dirty="0" smtClean="0"/>
              <a:t>定义内容区</a:t>
            </a:r>
            <a:r>
              <a:rPr lang="zh-CN" altLang="en-US" sz="2000" dirty="0" smtClean="0">
                <a:solidFill>
                  <a:srgbClr val="FF0000"/>
                </a:solidFill>
              </a:rPr>
              <a:t>第一个字符</a:t>
            </a:r>
            <a:r>
              <a:rPr lang="zh-CN" altLang="en-US" sz="2000" dirty="0" smtClean="0"/>
              <a:t>的样式。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:first-line:</a:t>
            </a:r>
            <a:r>
              <a:rPr lang="zh-CN" altLang="en-US" sz="2000" dirty="0" smtClean="0"/>
              <a:t>定义内容区</a:t>
            </a:r>
            <a:r>
              <a:rPr lang="zh-CN" altLang="en-US" sz="2000" dirty="0" smtClean="0">
                <a:solidFill>
                  <a:srgbClr val="FF0000"/>
                </a:solidFill>
              </a:rPr>
              <a:t>第一行</a:t>
            </a:r>
            <a:r>
              <a:rPr lang="zh-CN" altLang="en-US" sz="2000" dirty="0" smtClean="0"/>
              <a:t>的样式。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ie8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以下不支持伪元素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高度塌陷及解决方法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overflow:hidden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自动检索子元素高度。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clear:both</a:t>
            </a: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清除浮动 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在最后一个浮动元素之后添加一个块除元素 来清浮动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万能清除法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：配合第二种方式通过伪元素实现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clear:after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{ content:"";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clear:both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display:block</a:t>
            </a:r>
            <a:r>
              <a:rPr lang="en-US" altLang="zh-CN" sz="240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altLang="zh-CN" sz="2400" smtClean="0">
                <a:latin typeface="Arial" pitchFamily="34" charset="0"/>
                <a:cs typeface="Arial" pitchFamily="34" charset="0"/>
              </a:rPr>
              <a:t>visibility:hidden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visibility:</a:t>
            </a:r>
            <a:r>
              <a:rPr lang="en-US" sz="2000" dirty="0" err="1" smtClean="0"/>
              <a:t>visible</a:t>
            </a:r>
            <a:r>
              <a:rPr lang="en-US" sz="2000" dirty="0" smtClean="0"/>
              <a:t>/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hidden; 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可见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隐藏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429000"/>
            <a:ext cx="4071966" cy="11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五、元素的高度自适应屏幕的高度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(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一屏页面的书写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)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如果想让元素高度和窗口高度一样那么就要设置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html,body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{height:100%;}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元素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{height:100%;}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书写健康比钱页面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12340</TotalTime>
  <Words>565</Words>
  <Application>Microsoft Office PowerPoint</Application>
  <PresentationFormat>全屏显示(4:3)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1123</cp:revision>
  <dcterms:created xsi:type="dcterms:W3CDTF">2009-05-11T03:02:58Z</dcterms:created>
  <dcterms:modified xsi:type="dcterms:W3CDTF">2017-07-07T03:22:07Z</dcterms:modified>
</cp:coreProperties>
</file>