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6"/>
  </p:notesMasterIdLst>
  <p:handoutMasterIdLst>
    <p:handoutMasterId r:id="rId17"/>
  </p:handoutMasterIdLst>
  <p:sldIdLst>
    <p:sldId id="270" r:id="rId2"/>
    <p:sldId id="306" r:id="rId3"/>
    <p:sldId id="308" r:id="rId4"/>
    <p:sldId id="307" r:id="rId5"/>
    <p:sldId id="309" r:id="rId6"/>
    <p:sldId id="310" r:id="rId7"/>
    <p:sldId id="311" r:id="rId8"/>
    <p:sldId id="313" r:id="rId9"/>
    <p:sldId id="312" r:id="rId10"/>
    <p:sldId id="314" r:id="rId11"/>
    <p:sldId id="315" r:id="rId12"/>
    <p:sldId id="316" r:id="rId13"/>
    <p:sldId id="317" r:id="rId14"/>
    <p:sldId id="298" r:id="rId1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83803" autoAdjust="0"/>
  </p:normalViewPr>
  <p:slideViewPr>
    <p:cSldViewPr>
      <p:cViewPr varScale="1">
        <p:scale>
          <a:sx n="74" d="100"/>
          <a:sy n="74" d="100"/>
        </p:scale>
        <p:origin x="-153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14338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盒模型 文本溢出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三、文本溢出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811715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我们经常能在网页当中看到一段文字过长出现省略号的效果。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图片上所显示的有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种类型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的省略号 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一种是单行出现</a:t>
            </a:r>
            <a:endParaRPr lang="en-US" altLang="zh-CN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省略号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 一种是多行在最后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一行出现省略号 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首先第二种 只能手动去添加省略号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而第一种 我们则可以通过代码区实现这一的效果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首先需要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个属性配合使用：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overflow:hidden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溢出隐藏属性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white-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space:nowrap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强制不换行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text-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overflow:ellipsis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文本溢出隐藏时出现省略号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width:200px;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文本超出多少才隐藏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098" name="AutoShape 2" descr="E:\%E8%B5%84%E6%96%991\4%E7%AC%AC%E5%9B%9B%E5%A4%A9%E7%9B%92%E6%A8%A1%E5%9E%8B\box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0" name="AutoShape 4" descr="E:\%E8%B5%84%E6%96%991\4%E7%AC%AC%E5%9B%9B%E5%A4%A9%E7%9B%92%E6%A8%A1%E5%9E%8B\box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7074" y="2571744"/>
            <a:ext cx="2943519" cy="200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文本溢出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overflow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溢出属性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visible 	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默认值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/>
              <a:t>hidden 	</a:t>
            </a:r>
            <a:r>
              <a:rPr lang="zh-CN" altLang="en-US" sz="2000" dirty="0" smtClean="0"/>
              <a:t>溢出隐藏</a:t>
            </a:r>
            <a:endParaRPr lang="en-US" altLang="zh-CN" sz="2000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/>
              <a:t>scroll 	</a:t>
            </a:r>
            <a:r>
              <a:rPr lang="zh-CN" altLang="en-US" sz="2000" dirty="0" smtClean="0"/>
              <a:t>滚动条</a:t>
            </a:r>
            <a:endParaRPr lang="en-US" altLang="zh-CN" sz="2000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/>
              <a:t>auto 	</a:t>
            </a:r>
            <a:r>
              <a:rPr lang="zh-CN" altLang="en-US" sz="2000" dirty="0" smtClean="0"/>
              <a:t>超出时出现滚条 </a:t>
            </a:r>
            <a:r>
              <a:rPr lang="en-US" altLang="zh-CN" sz="2000" dirty="0" smtClean="0"/>
              <a:t>(body </a:t>
            </a:r>
            <a:r>
              <a:rPr lang="zh-CN" altLang="en-US" sz="2000" dirty="0" smtClean="0"/>
              <a:t>的默认属性</a:t>
            </a:r>
            <a:r>
              <a:rPr lang="en-US" altLang="zh-CN" sz="2000" dirty="0" smtClean="0"/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/>
              <a:t>white-</a:t>
            </a:r>
            <a:r>
              <a:rPr lang="en-US" altLang="zh-CN" sz="2000" dirty="0" err="1" smtClean="0"/>
              <a:t>space:nowrap</a:t>
            </a:r>
            <a:r>
              <a:rPr lang="en-US" altLang="zh-CN" sz="2000" dirty="0" smtClean="0"/>
              <a:t>; </a:t>
            </a:r>
            <a:r>
              <a:rPr lang="zh-CN" altLang="en-US" sz="2000" dirty="0" smtClean="0"/>
              <a:t>文本强制不换行</a:t>
            </a:r>
            <a:endParaRPr lang="en-US" altLang="zh-CN" sz="2000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一般字母和数字没有空格不会换行 但中文会以文字为单位自动换行 这样在一行内文本是不会溢出</a:t>
            </a:r>
            <a:endParaRPr lang="en-US" altLang="zh-CN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/>
              <a:t>text-</a:t>
            </a:r>
            <a:r>
              <a:rPr lang="en-US" altLang="zh-CN" sz="2000" dirty="0" err="1" smtClean="0"/>
              <a:t>overflow:ellipsis</a:t>
            </a:r>
            <a:r>
              <a:rPr lang="en-US" altLang="zh-CN" sz="2000" dirty="0" smtClean="0"/>
              <a:t>; </a:t>
            </a:r>
            <a:r>
              <a:rPr lang="zh-CN" altLang="en-US" sz="2000" dirty="0" smtClean="0"/>
              <a:t>文本溢出时出现省略号的效果</a:t>
            </a:r>
            <a:endParaRPr lang="en-US" altLang="zh-CN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扩展 如何让字母和数字没有空格的情况下自动换行</a:t>
            </a:r>
            <a:endParaRPr lang="en-US" altLang="zh-CN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/>
              <a:t>word-</a:t>
            </a:r>
            <a:r>
              <a:rPr lang="en-US" altLang="zh-CN" sz="2000" dirty="0" err="1" smtClean="0"/>
              <a:t>wrap:break</a:t>
            </a:r>
            <a:r>
              <a:rPr lang="en-US" altLang="zh-CN" sz="2000" dirty="0" smtClean="0"/>
              <a:t>-word; </a:t>
            </a:r>
            <a:r>
              <a:rPr lang="zh-CN" altLang="en-US" sz="2000" dirty="0" smtClean="0"/>
              <a:t>自动换行属性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098" name="AutoShape 2" descr="E:\%E8%B5%84%E6%96%991\4%E7%AC%AC%E5%9B%9B%E5%A4%A9%E7%9B%92%E6%A8%A1%E5%9E%8B\box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0" name="AutoShape 4" descr="E:\%E8%B5%84%E6%96%991\4%E7%AC%AC%E5%9B%9B%E5%A4%A9%E7%9B%92%E6%A8%A1%E5%9E%8B\box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扩展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）浮动元素出现高度塌陷问题可以通过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overflow:hidden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;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方式来解决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margin-top</a:t>
            </a:r>
            <a:r>
              <a:rPr lang="zh-CN" altLang="en-US" sz="2400" dirty="0" smtClean="0"/>
              <a:t>向父元素传递效果也可以被</a:t>
            </a:r>
            <a:r>
              <a:rPr lang="en-US" altLang="zh-CN" sz="2400" dirty="0" err="1" smtClean="0"/>
              <a:t>overflow:hidden</a:t>
            </a:r>
            <a:r>
              <a:rPr lang="en-US" altLang="zh-CN" sz="2400" dirty="0" smtClean="0"/>
              <a:t>; </a:t>
            </a:r>
            <a:r>
              <a:rPr lang="zh-CN" altLang="en-US" sz="2400" dirty="0" smtClean="0"/>
              <a:t>来解决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/>
          </a:p>
          <a:p>
            <a:pPr lvl="2"/>
            <a:r>
              <a:rPr lang="en-US" sz="2400" b="1" dirty="0" smtClean="0"/>
              <a:t>&amp;</a:t>
            </a:r>
            <a:r>
              <a:rPr lang="en-US" sz="2400" b="1" dirty="0" err="1" smtClean="0"/>
              <a:t>gt</a:t>
            </a:r>
            <a:r>
              <a:rPr lang="en-US" sz="2400" b="1" dirty="0" smtClean="0"/>
              <a:t>;      &gt;</a:t>
            </a:r>
          </a:p>
          <a:p>
            <a:pPr lvl="2"/>
            <a:r>
              <a:rPr lang="en-US" sz="2400" b="1" dirty="0" smtClean="0"/>
              <a:t>&amp;</a:t>
            </a:r>
            <a:r>
              <a:rPr lang="en-US" sz="2400" b="1" dirty="0" err="1" smtClean="0"/>
              <a:t>lt</a:t>
            </a:r>
            <a:r>
              <a:rPr lang="en-US" sz="2400" b="1" dirty="0" smtClean="0"/>
              <a:t>;      &lt;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overflow </a:t>
            </a:r>
            <a:r>
              <a:rPr lang="zh-CN" altLang="en-US" sz="2400" dirty="0" smtClean="0"/>
              <a:t>除默认值</a:t>
            </a:r>
            <a:r>
              <a:rPr lang="en-US" altLang="zh-CN" sz="2400" dirty="0" smtClean="0"/>
              <a:t>visible</a:t>
            </a:r>
            <a:r>
              <a:rPr lang="zh-CN" altLang="en-US" sz="2400" dirty="0" smtClean="0"/>
              <a:t>以外其他值都居然自动检索子元素内容高度的功能。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098" name="AutoShape 2" descr="E:\%E8%B5%84%E6%96%991\4%E7%AC%AC%E5%9B%9B%E5%A4%A9%E7%9B%92%E6%A8%A1%E5%9E%8B\box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0" name="AutoShape 4" descr="E:\%E8%B5%84%E6%96%991\4%E7%AC%AC%E5%9B%9B%E5%A4%A9%E7%9B%92%E6%A8%A1%E5%9E%8B\box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四、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页面重构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smtClean="0">
                <a:latin typeface="Arial" pitchFamily="34" charset="0"/>
                <a:cs typeface="Arial" pitchFamily="34" charset="0"/>
              </a:rPr>
              <a:t>将图片还原成网页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098" name="AutoShape 2" descr="E:\%E8%B5%84%E6%96%991\4%E7%AC%AC%E5%9B%9B%E5%A4%A9%E7%9B%92%E6%A8%A1%E5%9E%8B\box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0" name="AutoShape 4" descr="E:\%E8%B5%84%E6%96%991\4%E7%AC%AC%E5%9B%9B%E5%A4%A9%E7%9B%92%E6%A8%A1%E5%9E%8B\box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9260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目录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盒模型的概念及组成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padding , margin </a:t>
            </a:r>
            <a:r>
              <a:rPr lang="zh-CN" altLang="en-US" sz="2800" dirty="0" smtClean="0">
                <a:solidFill>
                  <a:srgbClr val="FF0000"/>
                </a:solidFill>
              </a:rPr>
              <a:t>使用方法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文本溢出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页面重构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一、盒模型的概念及组成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盒模型的概念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我们所使用的所有元素在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页面全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是以一个矩形盒子来呈现如图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143248"/>
            <a:ext cx="5572164" cy="3554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盒模型的概念及组成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盒模型的组成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盒模型的组成分为</a:t>
            </a:r>
            <a:r>
              <a:rPr lang="zh-CN" altLang="en-US" sz="2000" dirty="0" smtClean="0">
                <a:solidFill>
                  <a:srgbClr val="FF0000"/>
                </a:solidFill>
              </a:rPr>
              <a:t>外边距</a:t>
            </a:r>
            <a:r>
              <a:rPr lang="zh-CN" altLang="en-US" sz="2000" dirty="0" smtClean="0"/>
              <a:t>、</a:t>
            </a:r>
            <a:r>
              <a:rPr lang="zh-CN" altLang="en-US" sz="2000" dirty="0" smtClean="0">
                <a:solidFill>
                  <a:srgbClr val="FF0000"/>
                </a:solidFill>
              </a:rPr>
              <a:t>边框</a:t>
            </a:r>
            <a:r>
              <a:rPr lang="zh-CN" altLang="en-US" sz="2000" dirty="0" smtClean="0"/>
              <a:t>、</a:t>
            </a:r>
            <a:r>
              <a:rPr lang="zh-CN" altLang="en-US" sz="2000" dirty="0" smtClean="0">
                <a:solidFill>
                  <a:srgbClr val="FF0000"/>
                </a:solidFill>
              </a:rPr>
              <a:t>内边距</a:t>
            </a:r>
            <a:r>
              <a:rPr lang="zh-CN" altLang="en-US" sz="2000" dirty="0" smtClean="0"/>
              <a:t>、</a:t>
            </a:r>
            <a:r>
              <a:rPr lang="zh-CN" altLang="en-US" sz="2000" dirty="0" smtClean="0">
                <a:solidFill>
                  <a:srgbClr val="FF0000"/>
                </a:solidFill>
              </a:rPr>
              <a:t>内容区</a:t>
            </a:r>
            <a:r>
              <a:rPr lang="zh-CN" altLang="en-US" sz="2000" dirty="0" smtClean="0"/>
              <a:t>，这就是盒模型。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098" name="AutoShape 2" descr="E:\%E8%B5%84%E6%96%991\4%E7%AC%AC%E5%9B%9B%E5%A4%A9%E7%9B%92%E6%A8%A1%E5%9E%8B\box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0" name="AutoShape 4" descr="E:\%E8%B5%84%E6%96%991\4%E7%AC%AC%E5%9B%9B%E5%A4%A9%E7%9B%92%E6%A8%A1%E5%9E%8B\box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1" name="Picture 5" descr="E:\资料1\4第四天盒模型\box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134125"/>
            <a:ext cx="6105519" cy="372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二、</a:t>
            </a:r>
            <a:r>
              <a:rPr kumimoji="0" lang="en-US" altLang="zh-CN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padding</a:t>
            </a:r>
            <a:r>
              <a:rPr kumimoji="0" lang="en-US" altLang="zh-CN" sz="2800" i="0" u="none" strike="noStrike" kern="1200" normalizeH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 margin </a:t>
            </a:r>
            <a:r>
              <a:rPr kumimoji="0" lang="zh-CN" altLang="en-US" sz="2800" i="0" u="none" strike="noStrike" kern="1200" normalizeH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使用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padding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内边距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填充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/>
              <a:t>在设定页面中一个元素内容到元素的边缘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边框</a:t>
            </a:r>
            <a:r>
              <a:rPr lang="en-US" altLang="zh-CN" sz="2000" b="1" dirty="0" smtClean="0"/>
              <a:t>) </a:t>
            </a:r>
            <a:r>
              <a:rPr lang="zh-CN" altLang="en-US" sz="2000" b="1" dirty="0" smtClean="0"/>
              <a:t>之间的距离。 也称补白。</a:t>
            </a:r>
            <a:endParaRPr lang="en-US" altLang="zh-CN" sz="2000" b="1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b="1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b="1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b="1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b="1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b="1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1 </a:t>
            </a:r>
            <a:r>
              <a:rPr lang="zh-CN" altLang="en-US" sz="2000" b="1" dirty="0" smtClean="0"/>
              <a:t>为只有边框没有内边距的情况</a:t>
            </a:r>
            <a:endParaRPr lang="en-US" altLang="zh-CN" sz="2000" b="1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2 </a:t>
            </a:r>
            <a:r>
              <a:rPr lang="zh-CN" altLang="en-US" sz="2000" b="1" dirty="0" smtClean="0"/>
              <a:t>为设置了</a:t>
            </a:r>
            <a:r>
              <a:rPr lang="en-US" altLang="zh-CN" sz="2000" b="1" dirty="0" smtClean="0"/>
              <a:t>20</a:t>
            </a:r>
            <a:r>
              <a:rPr lang="zh-CN" altLang="en-US" sz="2000" b="1" dirty="0" smtClean="0"/>
              <a:t>像素后的效果</a:t>
            </a:r>
            <a:endParaRPr lang="en-US" altLang="zh-CN" sz="2000" b="1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b="1" dirty="0" smtClean="0"/>
              <a:t>padding:20px;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000" b="1" dirty="0" smtClean="0"/>
              <a:t>效果对比 图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上下左右都被撑大了</a:t>
            </a:r>
            <a:r>
              <a:rPr lang="en-US" altLang="zh-CN" sz="2000" b="1" dirty="0" smtClean="0"/>
              <a:t>20</a:t>
            </a:r>
            <a:r>
              <a:rPr lang="zh-CN" altLang="en-US" sz="2000" b="1" dirty="0" smtClean="0"/>
              <a:t>像素 内容与边框会产生</a:t>
            </a:r>
            <a:r>
              <a:rPr lang="en-US" altLang="zh-CN" sz="2000" b="1" dirty="0" smtClean="0"/>
              <a:t>20</a:t>
            </a:r>
            <a:r>
              <a:rPr lang="zh-CN" altLang="en-US" sz="2000" b="1" dirty="0" smtClean="0"/>
              <a:t>像素的距离 填充区域也能被背景所使用</a:t>
            </a:r>
            <a:endParaRPr lang="en-US" altLang="zh-CN" sz="20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000" b="1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8" name="AutoShape 2" descr="E:\%E8%B5%84%E6%96%991\4%E7%AC%AC%E5%9B%9B%E5%A4%A9%E7%9B%92%E6%A8%A1%E5%9E%8B\box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0" name="AutoShape 4" descr="E:\%E8%B5%84%E6%96%991\4%E7%AC%AC%E5%9B%9B%E5%A4%A9%E7%9B%92%E6%A8%A1%E5%9E%8B\box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143248"/>
            <a:ext cx="11811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3143248"/>
            <a:ext cx="15811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3102619"/>
            <a:ext cx="1621919" cy="161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padding margin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使用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sz="2400" b="1" dirty="0" smtClean="0"/>
              <a:t>用法：</a:t>
            </a:r>
            <a:endParaRPr lang="en-US" altLang="zh-CN" sz="2400" b="1" dirty="0" smtClean="0"/>
          </a:p>
          <a:p>
            <a:pPr lvl="1"/>
            <a:endParaRPr lang="zh-CN" altLang="en-US" sz="2400" b="1" dirty="0" smtClean="0"/>
          </a:p>
          <a:p>
            <a:pPr lvl="1"/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）用来调整内容在容器中的位置关系</a:t>
            </a:r>
          </a:p>
          <a:p>
            <a:pPr lvl="1"/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）用来调整子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元素在父元素中</a:t>
            </a:r>
            <a:r>
              <a:rPr lang="zh-CN" altLang="en-US" sz="2400" b="1" dirty="0" smtClean="0"/>
              <a:t>的位置关系。</a:t>
            </a:r>
          </a:p>
          <a:p>
            <a:pPr lvl="1"/>
            <a:r>
              <a:rPr lang="zh-CN" altLang="en-US" sz="2400" b="1" dirty="0" smtClean="0"/>
              <a:t>注：</a:t>
            </a:r>
            <a:r>
              <a:rPr lang="en-US" altLang="zh-CN" sz="2400" b="1" dirty="0" smtClean="0"/>
              <a:t>padding</a:t>
            </a:r>
            <a:r>
              <a:rPr lang="zh-CN" altLang="en-US" sz="2400" b="1" dirty="0" smtClean="0"/>
              <a:t>属性需要添加在父元素上。</a:t>
            </a:r>
          </a:p>
          <a:p>
            <a:pPr lvl="1"/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padding</a:t>
            </a:r>
            <a:r>
              <a:rPr lang="zh-CN" altLang="en-US" sz="2400" b="1" dirty="0" smtClean="0"/>
              <a:t>值是额外加在元素原有大小之上的，如想保证元素大小不变，需从元素宽或高上减掉后添加的</a:t>
            </a:r>
            <a:r>
              <a:rPr lang="en-US" altLang="zh-CN" sz="2400" b="1" dirty="0" smtClean="0"/>
              <a:t>padding</a:t>
            </a:r>
            <a:r>
              <a:rPr lang="zh-CN" altLang="en-US" sz="2400" b="1" dirty="0" smtClean="0"/>
              <a:t>属性值。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098" name="AutoShape 2" descr="E:\%E8%B5%84%E6%96%991\4%E7%AC%AC%E5%9B%9B%E5%A4%A9%E7%9B%92%E6%A8%A1%E5%9E%8B\box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0" name="AutoShape 4" descr="E:\%E8%B5%84%E6%96%991\4%E7%AC%AC%E5%9B%9B%E5%A4%A9%E7%9B%92%E6%A8%A1%E5%9E%8B\box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padding margin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使用</a:t>
            </a:r>
          </a:p>
          <a:p>
            <a:pPr lvl="0" algn="ctr" eaLnBrk="1" fontAlgn="auto" hangingPunct="1">
              <a:spcAft>
                <a:spcPts val="0"/>
              </a:spcAft>
              <a:defRPr/>
            </a:pP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属性值的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种方式：</a:t>
            </a:r>
          </a:p>
          <a:p>
            <a:pPr lvl="1"/>
            <a:r>
              <a:rPr lang="zh-CN" altLang="en-US" sz="2000" b="1" dirty="0" smtClean="0"/>
              <a:t>  四个值：上   右   下   左 </a:t>
            </a:r>
            <a:r>
              <a:rPr lang="en-US" altLang="zh-CN" sz="2000" b="1" dirty="0" smtClean="0"/>
              <a:t>{</a:t>
            </a:r>
            <a:r>
              <a:rPr lang="en-US" sz="2000" b="1" dirty="0" smtClean="0"/>
              <a:t>padding:10px   20px   30px    40px;}</a:t>
            </a:r>
          </a:p>
          <a:p>
            <a:pPr lvl="1"/>
            <a:r>
              <a:rPr lang="en-US" sz="2000" b="1" dirty="0" smtClean="0"/>
              <a:t>  </a:t>
            </a:r>
            <a:r>
              <a:rPr lang="zh-CN" altLang="en-US" sz="2000" b="1" dirty="0" smtClean="0"/>
              <a:t>三个值：上    左右    下 </a:t>
            </a:r>
            <a:r>
              <a:rPr lang="en-US" altLang="zh-CN" sz="2000" b="1" dirty="0" smtClean="0"/>
              <a:t>{</a:t>
            </a:r>
            <a:r>
              <a:rPr lang="en-US" sz="2000" b="1" dirty="0" smtClean="0"/>
              <a:t>padding:10px   20px   30px ;}</a:t>
            </a:r>
          </a:p>
          <a:p>
            <a:pPr lvl="1"/>
            <a:r>
              <a:rPr lang="en-US" sz="2000" b="1" dirty="0" smtClean="0"/>
              <a:t>  </a:t>
            </a:r>
            <a:r>
              <a:rPr lang="zh-CN" altLang="en-US" sz="2000" b="1" dirty="0" smtClean="0"/>
              <a:t>二个值：上下    左右 </a:t>
            </a:r>
            <a:r>
              <a:rPr lang="en-US" altLang="zh-CN" sz="2000" b="1" dirty="0" smtClean="0"/>
              <a:t>{</a:t>
            </a:r>
            <a:r>
              <a:rPr lang="en-US" sz="2000" b="1" dirty="0" smtClean="0"/>
              <a:t>padding:10px   20px  ;}</a:t>
            </a:r>
          </a:p>
          <a:p>
            <a:pPr lvl="1"/>
            <a:r>
              <a:rPr lang="en-US" sz="2000" b="1" dirty="0" smtClean="0"/>
              <a:t>  </a:t>
            </a:r>
            <a:r>
              <a:rPr lang="zh-CN" altLang="en-US" sz="2000" b="1" dirty="0" smtClean="0"/>
              <a:t>一个值：四个方向 </a:t>
            </a:r>
            <a:r>
              <a:rPr lang="en-US" sz="2000" b="1" dirty="0" smtClean="0"/>
              <a:t>padding:20px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说明：可单独设置一方向填充，如：</a:t>
            </a:r>
            <a:endParaRPr lang="en-US" altLang="zh-CN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400" b="1" dirty="0" smtClean="0"/>
              <a:t>padding-top:10px; 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400" b="1" dirty="0" smtClean="0"/>
              <a:t>pahdding-right:10px; 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400" b="1" dirty="0" smtClean="0"/>
              <a:t>padding-bottom:10px; 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400" b="1" dirty="0" smtClean="0"/>
              <a:t>padding-left:10px;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098" name="AutoShape 2" descr="E:\%E8%B5%84%E6%96%991\4%E7%AC%AC%E5%9B%9B%E5%A4%A9%E7%9B%92%E6%A8%A1%E5%9E%8B\box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0" name="AutoShape 4" descr="E:\%E8%B5%84%E6%96%991\4%E7%AC%AC%E5%9B%9B%E5%A4%A9%E7%9B%92%E6%A8%A1%E5%9E%8B\box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en-US" altLang="zh-CN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padding</a:t>
            </a:r>
            <a:r>
              <a:rPr kumimoji="0" lang="en-US" altLang="zh-CN" sz="2800" i="0" u="none" strike="noStrike" kern="1200" normalizeH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 margin </a:t>
            </a:r>
            <a:r>
              <a:rPr kumimoji="0" lang="zh-CN" altLang="en-US" sz="2800" i="0" u="none" strike="noStrike" kern="1200" normalizeH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使用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margin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外边距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/>
              <a:t>在设定页面中一个元素离另一个元素之间的距离。</a:t>
            </a:r>
            <a:endParaRPr lang="en-US" altLang="zh-CN" sz="2000" b="1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b="1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b="1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b="1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b="1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2 </a:t>
            </a:r>
            <a:r>
              <a:rPr lang="zh-CN" altLang="en-US" sz="2000" b="1" dirty="0" smtClean="0"/>
              <a:t>是给元素设置了</a:t>
            </a:r>
            <a:r>
              <a:rPr lang="en-US" altLang="zh-CN" sz="2000" b="1" dirty="0" smtClean="0"/>
              <a:t>margin</a:t>
            </a:r>
            <a:r>
              <a:rPr lang="zh-CN" altLang="en-US" sz="2000" b="1" dirty="0" smtClean="0"/>
              <a:t>的效果 元素与元素之间的距离</a:t>
            </a:r>
            <a:endParaRPr lang="en-US" altLang="zh-CN" sz="20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/>
              <a:t>在兄弟元素之间使用外边距来调整距离 </a:t>
            </a:r>
            <a:endParaRPr lang="en-US" altLang="zh-CN" sz="20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/>
              <a:t>属性设置基本上与</a:t>
            </a:r>
            <a:r>
              <a:rPr lang="en-US" altLang="zh-CN" sz="2000" b="1" dirty="0" smtClean="0"/>
              <a:t>padding</a:t>
            </a:r>
            <a:r>
              <a:rPr lang="zh-CN" altLang="en-US" sz="2000" b="1" dirty="0" smtClean="0"/>
              <a:t>差不多 有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个值 还可以单独设置四个方向 </a:t>
            </a:r>
            <a:endParaRPr lang="en-US" altLang="zh-CN" sz="20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2 </a:t>
            </a:r>
            <a:r>
              <a:rPr lang="zh-CN" altLang="en-US" sz="2000" b="1" dirty="0" smtClean="0"/>
              <a:t>给第一个元素设置</a:t>
            </a:r>
            <a:r>
              <a:rPr lang="en-US" altLang="zh-CN" sz="2000" b="1" dirty="0" smtClean="0"/>
              <a:t>margin-bottom:20px;</a:t>
            </a:r>
            <a:r>
              <a:rPr lang="zh-CN" altLang="en-US" sz="2000" b="1" dirty="0" smtClean="0"/>
              <a:t>的效果和</a:t>
            </a:r>
            <a:endParaRPr lang="en-US" altLang="zh-CN" sz="20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给第二个元素设置</a:t>
            </a:r>
            <a:r>
              <a:rPr lang="en-US" altLang="zh-CN" sz="2000" b="1" dirty="0" smtClean="0"/>
              <a:t>margin-top:20px;</a:t>
            </a:r>
            <a:r>
              <a:rPr lang="zh-CN" altLang="en-US" sz="2000" b="1" dirty="0" smtClean="0"/>
              <a:t>的效果是一样的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8" name="AutoShape 2" descr="E:\%E8%B5%84%E6%96%991\4%E7%AC%AC%E5%9B%9B%E5%A4%A9%E7%9B%92%E6%A8%A1%E5%9E%8B\box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0" name="AutoShape 4" descr="E:\%E8%B5%84%E6%96%991\4%E7%AC%AC%E5%9B%9B%E5%A4%A9%E7%9B%92%E6%A8%A1%E5%9E%8B\box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786058"/>
            <a:ext cx="792349" cy="168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786058"/>
            <a:ext cx="776109" cy="166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padding margin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使用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margin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的注意事项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165860" lvl="1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1) margin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一般是控制兄弟元素之间的距离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165860" lvl="1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2) margin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在设置上下的时候 两个元素之间的距离会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165860" lvl="1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出现取最大值的现象 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165860" lvl="1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即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margin-bottom:50px; B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margin-top:20px;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实际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165860" lvl="1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    之间的距离为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50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像素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165860" lvl="1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3)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在父子元素 第一个占文档流的子元素会将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margin-top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传递给父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165860" lvl="1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元素 而且会不停的向上传递知道不是第一个子元素为止 一般最多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165860" lvl="1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传到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body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结束 因为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body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是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第二个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165860" lvl="1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元素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165860" lvl="1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4)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行元素 的盒模型设置 只能设置左右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165860" lvl="1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设置上下会出现怪异现象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48" y="1571612"/>
            <a:ext cx="10572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9609" y="5000636"/>
            <a:ext cx="3340066" cy="130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12299</TotalTime>
  <Words>623</Words>
  <Application>Microsoft Office PowerPoint</Application>
  <PresentationFormat>全屏显示(4:3)</PresentationFormat>
  <Paragraphs>131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1158</cp:revision>
  <dcterms:created xsi:type="dcterms:W3CDTF">2009-05-11T03:02:58Z</dcterms:created>
  <dcterms:modified xsi:type="dcterms:W3CDTF">2017-05-27T08:37:35Z</dcterms:modified>
</cp:coreProperties>
</file>