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9144000" cy="6858000" type="screen4x3"/>
  <p:notesSz cx="6858000" cy="9144000"/>
  <p:defaultTextStyle>
    <a:defPPr>
      <a:defRPr lang="pt-BR"/>
    </a:defPPr>
    <a:lvl1pPr algn="l" rtl="0" eaLnBrk="0" fontAlgn="base" hangingPunct="0">
      <a:spcBef>
        <a:spcPct val="0"/>
      </a:spcBef>
      <a:spcAft>
        <a:spcPct val="0"/>
      </a:spcAft>
      <a:defRPr sz="2400" kern="1200" baseline="-250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baseline="-250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baseline="-250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baseline="-250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baseline="-250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sz="2400" kern="1200" baseline="-250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sz="2400" kern="1200" baseline="-250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sz="2400" kern="1200" baseline="-250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sz="2400" kern="1200" baseline="-250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showPr loop="1">
    <p:kiosk/>
    <p:sldAll/>
    <p:penClr>
      <a:srgbClr val="FF0000"/>
    </p:penClr>
  </p:showPr>
  <p:clrMru>
    <a:srgbClr val="FF3300"/>
    <a:srgbClr val="FFFFFF"/>
    <a:srgbClr val="FFFF00"/>
    <a:srgbClr val="006600"/>
    <a:srgbClr val="99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zh-CN" altLang="en-US"/>
          </a:p>
        </p:txBody>
      </p:sp>
      <p:sp>
        <p:nvSpPr>
          <p:cNvPr id="2051" name="Rectangle 3"/>
          <p:cNvSpPr>
            <a:spLocks noGrp="1" noChangeArrowheads="1"/>
          </p:cNvSpPr>
          <p:nvPr>
            <p:ph type="ctrTitle"/>
          </p:nvPr>
        </p:nvSpPr>
        <p:spPr>
          <a:xfrm>
            <a:off x="685800" y="2286000"/>
            <a:ext cx="7772400" cy="1143000"/>
          </a:xfrm>
        </p:spPr>
        <p:txBody>
          <a:bodyPr/>
          <a:lstStyle>
            <a:lvl1pPr>
              <a:defRPr/>
            </a:lvl1pPr>
          </a:lstStyle>
          <a:p>
            <a:r>
              <a:rPr lang="zh-CN" altLang="pt-BR"/>
              <a:t>单击此处编辑母版标题样式</a:t>
            </a:r>
          </a:p>
        </p:txBody>
      </p:sp>
      <p:sp>
        <p:nvSpPr>
          <p:cNvPr id="2052"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zh-CN" altLang="pt-BR"/>
              <a:t>单击此处编辑母版副标题样式</a:t>
            </a:r>
          </a:p>
        </p:txBody>
      </p:sp>
      <p:sp>
        <p:nvSpPr>
          <p:cNvPr id="5" name="Rectangle 5"/>
          <p:cNvSpPr>
            <a:spLocks noGrp="1" noChangeArrowheads="1"/>
          </p:cNvSpPr>
          <p:nvPr>
            <p:ph type="dt" sz="half" idx="10"/>
          </p:nvPr>
        </p:nvSpPr>
        <p:spPr/>
        <p:txBody>
          <a:bodyPr/>
          <a:lstStyle>
            <a:lvl1pPr>
              <a:defRPr smtClean="0">
                <a:solidFill>
                  <a:srgbClr val="578963"/>
                </a:solidFill>
              </a:defRPr>
            </a:lvl1pPr>
          </a:lstStyle>
          <a:p>
            <a:pPr>
              <a:defRPr/>
            </a:pPr>
            <a:endParaRPr lang="en-US"/>
          </a:p>
        </p:txBody>
      </p:sp>
      <p:sp>
        <p:nvSpPr>
          <p:cNvPr id="6" name="Rectangle 6"/>
          <p:cNvSpPr>
            <a:spLocks noGrp="1" noChangeArrowheads="1"/>
          </p:cNvSpPr>
          <p:nvPr>
            <p:ph type="ftr" sz="quarter" idx="11"/>
          </p:nvPr>
        </p:nvSpPr>
        <p:spPr/>
        <p:txBody>
          <a:bodyPr/>
          <a:lstStyle>
            <a:lvl1pPr>
              <a:defRPr smtClean="0">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smtClean="0">
                <a:solidFill>
                  <a:srgbClr val="578963"/>
                </a:solidFill>
              </a:defRPr>
            </a:lvl1pPr>
          </a:lstStyle>
          <a:p>
            <a:pPr>
              <a:defRPr/>
            </a:pPr>
            <a:fld id="{58851B33-0B68-4E21-B4D8-2BFEE63D2AC4}"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0AFADC-753A-48A7-BC55-5AB5F6045B03}"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00DA05-C625-4375-8B11-934F16A006B9}"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373800-FC4C-4975-9F1E-AAA7C549F66F}"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2BE827-E5BE-4D1F-B775-7520A87BE405}"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1ED5FED-02BA-4B5F-94E3-7539C726F831}"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1083F0-D6F2-4E12-961E-4F8E74FF2F2D}"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67B440-7E50-4D41-BBA2-026483631BE3}"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B21358F-BDF1-48FC-AC90-564BDBD1D85E}"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EB7B731-027A-49B1-9814-A9599AA0541B}"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6357DE-7D0F-4267-8267-9271C422219E}" type="slidenum">
              <a:rPr lang="zh-CN" altLang="en-US"/>
              <a:pPr>
                <a:defRPr/>
              </a:pPr>
              <a:t>‹#›</a:t>
            </a:fld>
            <a:endParaRPr lang="en-US"/>
          </a:p>
        </p:txBody>
      </p:sp>
    </p:spTree>
  </p:cSld>
  <p:clrMapOvr>
    <a:masterClrMapping/>
  </p:clrMapOvr>
  <p:transition spd="med" advClick="0" advTm="8000">
    <p:blinds dir="vert"/>
    <p:sndAc>
      <p:end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pt-BR"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pt-BR" smtClean="0"/>
              <a:t>单击此处编辑母版文本样式</a:t>
            </a:r>
          </a:p>
          <a:p>
            <a:pPr lvl="1"/>
            <a:r>
              <a:rPr lang="zh-CN" altLang="pt-BR" smtClean="0"/>
              <a:t>第二级</a:t>
            </a:r>
          </a:p>
          <a:p>
            <a:pPr lvl="2"/>
            <a:r>
              <a:rPr lang="zh-CN" altLang="pt-BR" smtClean="0"/>
              <a:t>第三级</a:t>
            </a:r>
          </a:p>
          <a:p>
            <a:pPr lvl="3"/>
            <a:r>
              <a:rPr lang="zh-CN" altLang="pt-BR" smtClean="0"/>
              <a:t>第四级</a:t>
            </a:r>
          </a:p>
          <a:p>
            <a:pPr lvl="4"/>
            <a:r>
              <a:rPr lang="zh-CN" altLang="pt-BR"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400" baseline="0" smtClean="0">
                <a:solidFill>
                  <a:schemeClr val="bg2"/>
                </a:solidFill>
                <a:effectLs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sz="1400" baseline="0" smtClean="0">
                <a:solidFill>
                  <a:schemeClr val="bg2"/>
                </a:solidFill>
                <a:effectLs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baseline="0" smtClean="0">
                <a:solidFill>
                  <a:schemeClr val="bg2"/>
                </a:solidFill>
                <a:effectLst/>
              </a:defRPr>
            </a:lvl1pPr>
          </a:lstStyle>
          <a:p>
            <a:pPr>
              <a:defRPr/>
            </a:pPr>
            <a:fld id="{6432FC5A-8299-41AF-8AEA-63699473116F}"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advClick="0" advTm="8000">
    <p:blinds dir="vert"/>
    <p:sndAc>
      <p:endSnd/>
    </p:sndAc>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WordArt 5" descr="75%"/>
          <p:cNvSpPr>
            <a:spLocks noChangeArrowheads="1" noChangeShapeType="1"/>
          </p:cNvSpPr>
          <p:nvPr/>
        </p:nvSpPr>
        <p:spPr bwMode="auto">
          <a:xfrm>
            <a:off x="357158" y="2357430"/>
            <a:ext cx="8102629" cy="1800225"/>
          </a:xfrm>
          <a:prstGeom prst="rect">
            <a:avLst/>
          </a:prstGeom>
        </p:spPr>
        <p:txBody>
          <a:bodyPr wrap="none" fromWordArt="1">
            <a:prstTxWarp prst="textPlain">
              <a:avLst>
                <a:gd name="adj" fmla="val 50000"/>
              </a:avLst>
            </a:prstTxWarp>
          </a:bodyPr>
          <a:lstStyle/>
          <a:p>
            <a:pPr algn="ctr"/>
            <a:r>
              <a:rPr lang="zh-CN" altLang="en-US" sz="4000" b="1" kern="10" dirty="0">
                <a:ln w="19050" cap="sq">
                  <a:solidFill>
                    <a:srgbClr val="FFFFFF"/>
                  </a:solidFill>
                  <a:round/>
                  <a:headEnd/>
                  <a:tailEnd/>
                </a:ln>
                <a:blipFill dpi="0" rotWithShape="0">
                  <a:blip r:embed="rId2"/>
                  <a:srcRect/>
                  <a:tile tx="0" ty="0" sx="100000" sy="100000" flip="none" algn="tl"/>
                </a:blipFill>
                <a:effectLst>
                  <a:outerShdw dist="35921" dir="2700000" algn="ctr" rotWithShape="0">
                    <a:srgbClr val="990000"/>
                  </a:outerShdw>
                </a:effectLst>
                <a:latin typeface="黑体"/>
                <a:ea typeface="黑体"/>
              </a:rPr>
              <a:t>蝴</a:t>
            </a:r>
            <a:r>
              <a:rPr lang="zh-CN" altLang="en-US" sz="3200" b="1" kern="10" dirty="0">
                <a:ln w="19050" cap="sq">
                  <a:solidFill>
                    <a:srgbClr val="FFFFFF"/>
                  </a:solidFill>
                  <a:round/>
                  <a:headEnd/>
                  <a:tailEnd/>
                </a:ln>
                <a:blipFill dpi="0" rotWithShape="0">
                  <a:blip r:embed="rId2"/>
                  <a:srcRect/>
                  <a:tile tx="0" ty="0" sx="100000" sy="100000" flip="none" algn="tl"/>
                </a:blipFill>
                <a:effectLst>
                  <a:outerShdw dist="35921" dir="2700000" algn="ctr" rotWithShape="0">
                    <a:srgbClr val="990000"/>
                  </a:outerShdw>
                </a:effectLst>
                <a:latin typeface="黑体"/>
                <a:ea typeface="黑体"/>
              </a:rPr>
              <a:t>蝶</a:t>
            </a:r>
            <a:r>
              <a:rPr lang="zh-CN" altLang="en-US" sz="1800" b="1" kern="10" dirty="0">
                <a:ln w="19050" cap="sq">
                  <a:solidFill>
                    <a:srgbClr val="FFFFFF"/>
                  </a:solidFill>
                  <a:round/>
                  <a:headEnd/>
                  <a:tailEnd/>
                </a:ln>
                <a:blipFill dpi="0" rotWithShape="0">
                  <a:blip r:embed="rId2"/>
                  <a:srcRect/>
                  <a:tile tx="0" ty="0" sx="100000" sy="100000" flip="none" algn="tl"/>
                </a:blipFill>
                <a:effectLst>
                  <a:outerShdw dist="35921" dir="2700000" algn="ctr" rotWithShape="0">
                    <a:srgbClr val="990000"/>
                  </a:outerShdw>
                </a:effectLst>
                <a:latin typeface="黑体"/>
                <a:ea typeface="黑体"/>
              </a:rPr>
              <a:t>的</a:t>
            </a:r>
            <a:r>
              <a:rPr lang="zh-CN" altLang="en-US" sz="2000" b="1" kern="10" dirty="0">
                <a:ln w="19050" cap="sq">
                  <a:solidFill>
                    <a:srgbClr val="FFFFFF"/>
                  </a:solidFill>
                  <a:round/>
                  <a:headEnd/>
                  <a:tailEnd/>
                </a:ln>
                <a:blipFill dpi="0" rotWithShape="0">
                  <a:blip r:embed="rId2"/>
                  <a:srcRect/>
                  <a:tile tx="0" ty="0" sx="100000" sy="100000" flip="none" algn="tl"/>
                </a:blipFill>
                <a:effectLst>
                  <a:outerShdw dist="35921" dir="2700000" algn="ctr" rotWithShape="0">
                    <a:srgbClr val="990000"/>
                  </a:outerShdw>
                </a:effectLst>
                <a:latin typeface="黑体"/>
                <a:ea typeface="黑体"/>
              </a:rPr>
              <a:t>启</a:t>
            </a:r>
            <a:r>
              <a:rPr lang="zh-CN" altLang="en-US" sz="4000" b="1" kern="10" dirty="0">
                <a:ln w="19050" cap="sq">
                  <a:solidFill>
                    <a:srgbClr val="FFFFFF"/>
                  </a:solidFill>
                  <a:round/>
                  <a:headEnd/>
                  <a:tailEnd/>
                </a:ln>
                <a:blipFill dpi="0" rotWithShape="0">
                  <a:blip r:embed="rId2"/>
                  <a:srcRect/>
                  <a:tile tx="0" ty="0" sx="100000" sy="100000" flip="none" algn="tl"/>
                </a:blipFill>
                <a:effectLst>
                  <a:outerShdw dist="35921" dir="2700000" algn="ctr" rotWithShape="0">
                    <a:srgbClr val="990000"/>
                  </a:outerShdw>
                </a:effectLst>
                <a:latin typeface="黑体"/>
                <a:ea typeface="黑体"/>
              </a:rPr>
              <a:t>示</a:t>
            </a:r>
            <a:endParaRPr lang="en-US" sz="4000" b="1" kern="10" dirty="0">
              <a:ln w="19050" cap="sq">
                <a:solidFill>
                  <a:srgbClr val="FFFFFF"/>
                </a:solidFill>
                <a:round/>
                <a:headEnd/>
                <a:tailEnd/>
              </a:ln>
              <a:blipFill dpi="0" rotWithShape="0">
                <a:blip r:embed="rId2"/>
                <a:srcRect/>
                <a:tile tx="0" ty="0" sx="100000" sy="100000" flip="none" algn="tl"/>
              </a:blipFill>
              <a:effectLst>
                <a:outerShdw dist="35921" dir="2700000" algn="ctr" rotWithShape="0">
                  <a:srgbClr val="990000"/>
                </a:outerShdw>
              </a:effectLst>
              <a:latin typeface="黑体"/>
              <a:ea typeface="黑体"/>
            </a:endParaRPr>
          </a:p>
        </p:txBody>
      </p:sp>
      <p:sp>
        <p:nvSpPr>
          <p:cNvPr id="3078" name="WordArt 6"/>
          <p:cNvSpPr>
            <a:spLocks noChangeArrowheads="1" noChangeShapeType="1"/>
          </p:cNvSpPr>
          <p:nvPr/>
        </p:nvSpPr>
        <p:spPr bwMode="auto">
          <a:xfrm>
            <a:off x="3500430" y="1214422"/>
            <a:ext cx="2714644" cy="504823"/>
          </a:xfrm>
          <a:prstGeom prst="rect">
            <a:avLst/>
          </a:prstGeom>
        </p:spPr>
        <p:txBody>
          <a:bodyPr wrap="none" fromWordArt="1">
            <a:prstTxWarp prst="textPlain">
              <a:avLst>
                <a:gd name="adj" fmla="val 50000"/>
              </a:avLst>
            </a:prstTxWarp>
          </a:bodyPr>
          <a:lstStyle/>
          <a:p>
            <a:pPr algn="ctr"/>
            <a:r>
              <a:rPr lang="zh-CN" altLang="en-US" sz="3600" b="1" kern="10" dirty="0">
                <a:ln w="12700" cap="sq">
                  <a:solidFill>
                    <a:srgbClr val="EAEAEA"/>
                  </a:solidFill>
                  <a:round/>
                  <a:headEnd/>
                  <a:tailEnd/>
                </a:ln>
                <a:solidFill>
                  <a:srgbClr val="0070C0"/>
                </a:solidFill>
                <a:effectLst>
                  <a:outerShdw dist="35921" dir="2700000" sy="50000" kx="2115830" algn="bl" rotWithShape="0">
                    <a:srgbClr val="C0C0C0">
                      <a:alpha val="79999"/>
                    </a:srgbClr>
                  </a:outerShdw>
                </a:effectLst>
                <a:latin typeface="黑体"/>
                <a:ea typeface="黑体"/>
              </a:rPr>
              <a:t>课前小故事</a:t>
            </a:r>
            <a:r>
              <a:rPr lang="zh-CN" altLang="en-US" sz="3600" b="1" kern="10" dirty="0">
                <a:ln w="12700" cap="sq">
                  <a:solidFill>
                    <a:srgbClr val="EAEAEA"/>
                  </a:solidFill>
                  <a:round/>
                  <a:headEnd/>
                  <a:tailEnd/>
                </a:ln>
                <a:solidFill>
                  <a:srgbClr val="99CC00"/>
                </a:solidFill>
                <a:effectLst>
                  <a:outerShdw dist="35921" dir="2700000" sy="50000" kx="2115830" algn="bl" rotWithShape="0">
                    <a:srgbClr val="C0C0C0">
                      <a:alpha val="79999"/>
                    </a:srgbClr>
                  </a:outerShdw>
                </a:effectLst>
                <a:latin typeface="黑体"/>
                <a:ea typeface="黑体"/>
              </a:rPr>
              <a:t>：</a:t>
            </a:r>
            <a:endParaRPr lang="en-US" sz="3600" b="1" kern="10" dirty="0">
              <a:ln w="12700" cap="sq">
                <a:solidFill>
                  <a:srgbClr val="EAEAEA"/>
                </a:solidFill>
                <a:round/>
                <a:headEnd/>
                <a:tailEnd/>
              </a:ln>
              <a:solidFill>
                <a:srgbClr val="99CC00"/>
              </a:solidFill>
              <a:effectLst>
                <a:outerShdw dist="35921" dir="2700000" sy="50000" kx="2115830" algn="bl" rotWithShape="0">
                  <a:srgbClr val="C0C0C0">
                    <a:alpha val="79999"/>
                  </a:srgbClr>
                </a:outerShdw>
              </a:effectLst>
              <a:latin typeface="黑体"/>
              <a:ea typeface="黑体"/>
            </a:endParaRPr>
          </a:p>
        </p:txBody>
      </p:sp>
    </p:spTree>
  </p:cSld>
  <p:clrMapOvr>
    <a:masterClrMapping/>
  </p:clrMapOvr>
  <p:transition spd="med" advClick="0" advTm="8000">
    <p:checker/>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943600" y="0"/>
            <a:ext cx="3200400" cy="6858000"/>
          </a:xfrm>
          <a:prstGeom prst="rect">
            <a:avLst/>
          </a:prstGeom>
          <a:solidFill>
            <a:schemeClr val="bg1"/>
          </a:solidFill>
          <a:ln w="9525">
            <a:noFill/>
            <a:miter lim="800000"/>
            <a:headEnd/>
            <a:tailEnd/>
          </a:ln>
          <a:effectLst/>
        </p:spPr>
        <p:txBody>
          <a:bodyPr wrap="none" anchor="ctr"/>
          <a:lstStyle/>
          <a:p>
            <a:pPr>
              <a:defRPr/>
            </a:pPr>
            <a:endParaRPr lang="zh-CN" altLang="en-US" dirty="0"/>
          </a:p>
        </p:txBody>
      </p:sp>
      <p:sp>
        <p:nvSpPr>
          <p:cNvPr id="11267" name="Text Box 3"/>
          <p:cNvSpPr txBox="1">
            <a:spLocks noChangeArrowheads="1"/>
          </p:cNvSpPr>
          <p:nvPr/>
        </p:nvSpPr>
        <p:spPr bwMode="auto">
          <a:xfrm>
            <a:off x="6215074" y="2143116"/>
            <a:ext cx="2592388" cy="3187668"/>
          </a:xfrm>
          <a:prstGeom prst="rect">
            <a:avLst/>
          </a:prstGeom>
          <a:noFill/>
          <a:ln w="9525">
            <a:noFill/>
            <a:miter lim="800000"/>
            <a:headEnd/>
            <a:tailEnd/>
          </a:ln>
        </p:spPr>
        <p:txBody>
          <a:bodyPr>
            <a:spAutoFit/>
          </a:bodyPr>
          <a:lstStyle/>
          <a:p>
            <a:pPr>
              <a:lnSpc>
                <a:spcPct val="180000"/>
              </a:lnSpc>
            </a:pPr>
            <a:r>
              <a:rPr lang="zh-CN" altLang="en-US" sz="2300" b="1" baseline="0" dirty="0" smtClean="0">
                <a:solidFill>
                  <a:srgbClr val="FFFFFF"/>
                </a:solidFill>
                <a:effectLst/>
                <a:ea typeface="黑体" pitchFamily="49" charset="-122"/>
              </a:rPr>
              <a:t>      人</a:t>
            </a:r>
            <a:r>
              <a:rPr lang="zh-CN" altLang="en-US" sz="2300" b="1" baseline="0" dirty="0" smtClean="0">
                <a:solidFill>
                  <a:srgbClr val="FFFFFF"/>
                </a:solidFill>
                <a:effectLst/>
                <a:ea typeface="黑体" pitchFamily="49" charset="-122"/>
              </a:rPr>
              <a:t>难免会遇到困难</a:t>
            </a:r>
            <a:r>
              <a:rPr lang="zh-CN" altLang="en-US" sz="2300" b="1" baseline="0" dirty="0" smtClean="0">
                <a:solidFill>
                  <a:srgbClr val="FFFFFF"/>
                </a:solidFill>
                <a:effectLst/>
                <a:ea typeface="黑体" pitchFamily="49" charset="-122"/>
              </a:rPr>
              <a:t>，但是困难</a:t>
            </a:r>
            <a:r>
              <a:rPr lang="zh-CN" altLang="en-US" sz="2300" b="1" baseline="0" dirty="0" smtClean="0">
                <a:solidFill>
                  <a:srgbClr val="FFFFFF"/>
                </a:solidFill>
                <a:effectLst/>
                <a:ea typeface="黑体" pitchFamily="49" charset="-122"/>
              </a:rPr>
              <a:t>并不可怕，可怕的是不敢勇于面对。</a:t>
            </a:r>
          </a:p>
          <a:p>
            <a:pPr>
              <a:lnSpc>
                <a:spcPct val="180000"/>
              </a:lnSpc>
            </a:pPr>
            <a:endParaRPr lang="zh-CN" altLang="en-US" sz="2300" b="1" baseline="0" dirty="0">
              <a:solidFill>
                <a:srgbClr val="FFFFFF"/>
              </a:solidFill>
              <a:effectLst/>
              <a:ea typeface="黑体" pitchFamily="49" charset="-122"/>
            </a:endParaRPr>
          </a:p>
        </p:txBody>
      </p:sp>
      <p:pic>
        <p:nvPicPr>
          <p:cNvPr id="11268" name="Picture 4" descr="borboleta9a"/>
          <p:cNvPicPr>
            <a:picLocks noChangeAspect="1" noChangeArrowheads="1"/>
          </p:cNvPicPr>
          <p:nvPr/>
        </p:nvPicPr>
        <p:blipFill>
          <a:blip r:embed="rId2"/>
          <a:srcRect/>
          <a:stretch>
            <a:fillRect/>
          </a:stretch>
        </p:blipFill>
        <p:spPr bwMode="auto">
          <a:xfrm>
            <a:off x="0" y="0"/>
            <a:ext cx="6000750" cy="6858000"/>
          </a:xfrm>
          <a:prstGeom prst="rect">
            <a:avLst/>
          </a:prstGeom>
          <a:noFill/>
          <a:ln w="9525">
            <a:noFill/>
            <a:miter lim="800000"/>
            <a:headEnd/>
            <a:tailEnd/>
          </a:ln>
        </p:spPr>
      </p:pic>
      <p:sp>
        <p:nvSpPr>
          <p:cNvPr id="11269" name="Text Box 5"/>
          <p:cNvSpPr txBox="1">
            <a:spLocks noChangeArrowheads="1"/>
          </p:cNvSpPr>
          <p:nvPr/>
        </p:nvSpPr>
        <p:spPr bwMode="auto">
          <a:xfrm>
            <a:off x="5892800" y="642918"/>
            <a:ext cx="3251200" cy="396875"/>
          </a:xfrm>
          <a:prstGeom prst="rect">
            <a:avLst/>
          </a:prstGeom>
          <a:noFill/>
          <a:ln w="9525">
            <a:noFill/>
            <a:miter lim="800000"/>
            <a:headEnd/>
            <a:tailEnd/>
          </a:ln>
        </p:spPr>
        <p:txBody>
          <a:bodyPr wrap="none">
            <a:spAutoFit/>
          </a:bodyPr>
          <a:lstStyle/>
          <a:p>
            <a:r>
              <a:rPr lang="en-US" altLang="zh-CN" sz="2000" b="1" baseline="0" dirty="0">
                <a:solidFill>
                  <a:srgbClr val="FF3300"/>
                </a:solidFill>
                <a:effectLst/>
                <a:ea typeface="黑体" pitchFamily="49" charset="-122"/>
              </a:rPr>
              <a:t>【</a:t>
            </a:r>
            <a:r>
              <a:rPr lang="zh-CN" altLang="en-US" sz="2000" b="1" baseline="0" dirty="0">
                <a:solidFill>
                  <a:srgbClr val="FF3300"/>
                </a:solidFill>
                <a:effectLst/>
                <a:ea typeface="黑体" pitchFamily="49" charset="-122"/>
              </a:rPr>
              <a:t>课前小故事：</a:t>
            </a:r>
            <a:r>
              <a:rPr lang="zh-CN" altLang="en-US" sz="2000" b="1" baseline="0" dirty="0">
                <a:solidFill>
                  <a:srgbClr val="FFFF00"/>
                </a:solidFill>
                <a:effectLst/>
              </a:rPr>
              <a:t>蝴蝶启示</a:t>
            </a:r>
            <a:r>
              <a:rPr lang="en-US" altLang="zh-CN" sz="2000" b="1" baseline="0" dirty="0">
                <a:solidFill>
                  <a:srgbClr val="FFFF00"/>
                </a:solidFill>
                <a:effectLst/>
              </a:rPr>
              <a:t>】</a:t>
            </a:r>
          </a:p>
        </p:txBody>
      </p:sp>
    </p:spTree>
  </p:cSld>
  <p:clrMapOvr>
    <a:masterClrMapping/>
  </p:clrMapOvr>
  <p:transition spd="med" advClick="0" advTm="8000">
    <p:blinds dir="vert"/>
    <p:sndAc>
      <p:end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28596" y="928670"/>
            <a:ext cx="3384550" cy="4154984"/>
          </a:xfrm>
          <a:prstGeom prst="rect">
            <a:avLst/>
          </a:prstGeom>
          <a:noFill/>
          <a:ln w="9525">
            <a:noFill/>
            <a:miter lim="800000"/>
            <a:headEnd/>
            <a:tailEnd/>
          </a:ln>
        </p:spPr>
        <p:txBody>
          <a:bodyPr>
            <a:spAutoFit/>
          </a:bodyPr>
          <a:lstStyle/>
          <a:p>
            <a:pPr>
              <a:lnSpc>
                <a:spcPct val="150000"/>
              </a:lnSpc>
            </a:pPr>
            <a:r>
              <a:rPr lang="en-US" altLang="zh-CN" sz="2200" b="1" baseline="0" dirty="0">
                <a:solidFill>
                  <a:schemeClr val="tx1">
                    <a:lumMod val="50000"/>
                  </a:schemeClr>
                </a:solidFill>
                <a:effectLst/>
                <a:latin typeface="黑体" pitchFamily="49" charset="-122"/>
                <a:ea typeface="黑体" pitchFamily="49" charset="-122"/>
              </a:rPr>
              <a:t> </a:t>
            </a:r>
            <a:r>
              <a:rPr lang="en-US" altLang="zh-CN" sz="2200" b="1" baseline="0" dirty="0" smtClean="0">
                <a:solidFill>
                  <a:schemeClr val="tx1">
                    <a:lumMod val="50000"/>
                  </a:schemeClr>
                </a:solidFill>
                <a:effectLst/>
                <a:latin typeface="黑体" pitchFamily="49" charset="-122"/>
                <a:ea typeface="黑体" pitchFamily="49" charset="-122"/>
              </a:rPr>
              <a:t>   </a:t>
            </a:r>
            <a:r>
              <a:rPr lang="zh-CN" altLang="en-US" sz="2200" b="1" baseline="0" dirty="0" smtClean="0">
                <a:solidFill>
                  <a:schemeClr val="tx1">
                    <a:lumMod val="50000"/>
                  </a:schemeClr>
                </a:solidFill>
                <a:effectLst/>
                <a:latin typeface="黑体" pitchFamily="49" charset="-122"/>
                <a:ea typeface="黑体" pitchFamily="49" charset="-122"/>
              </a:rPr>
              <a:t>我们</a:t>
            </a:r>
            <a:r>
              <a:rPr lang="zh-CN" altLang="en-US" sz="2200" b="1" baseline="0" dirty="0">
                <a:solidFill>
                  <a:schemeClr val="tx1">
                    <a:lumMod val="50000"/>
                  </a:schemeClr>
                </a:solidFill>
                <a:effectLst/>
                <a:latin typeface="黑体" pitchFamily="49" charset="-122"/>
                <a:ea typeface="黑体" pitchFamily="49" charset="-122"/>
              </a:rPr>
              <a:t>祈求荣耀，上帝给我们创造荣耀的机会</a:t>
            </a:r>
            <a:r>
              <a:rPr lang="zh-CN" altLang="en-US" sz="2200" b="1" baseline="0" dirty="0" smtClean="0">
                <a:solidFill>
                  <a:schemeClr val="tx1">
                    <a:lumMod val="50000"/>
                  </a:schemeClr>
                </a:solidFill>
                <a:effectLst/>
                <a:ea typeface="黑体" pitchFamily="49" charset="-122"/>
              </a:rPr>
              <a:t>……</a:t>
            </a:r>
            <a:r>
              <a:rPr lang="zh-CN" altLang="en-US" sz="2200" b="1" baseline="0" dirty="0" smtClean="0">
                <a:solidFill>
                  <a:schemeClr val="tx1">
                    <a:lumMod val="50000"/>
                  </a:schemeClr>
                </a:solidFill>
                <a:effectLst/>
                <a:latin typeface="黑体" pitchFamily="49" charset="-122"/>
                <a:ea typeface="黑体" pitchFamily="49" charset="-122"/>
              </a:rPr>
              <a:t>于是</a:t>
            </a:r>
            <a:r>
              <a:rPr lang="zh-CN" altLang="en-US" sz="2200" b="1" baseline="0" dirty="0" smtClean="0">
                <a:solidFill>
                  <a:schemeClr val="tx1">
                    <a:lumMod val="50000"/>
                  </a:schemeClr>
                </a:solidFill>
                <a:effectLst/>
                <a:ea typeface="黑体" pitchFamily="49" charset="-122"/>
              </a:rPr>
              <a:t>……王者荣耀</a:t>
            </a:r>
            <a:endParaRPr lang="en-US" altLang="zh-CN" sz="2200" b="1" baseline="0" dirty="0" smtClean="0">
              <a:solidFill>
                <a:schemeClr val="tx1">
                  <a:lumMod val="50000"/>
                </a:schemeClr>
              </a:solidFill>
              <a:effectLst/>
              <a:ea typeface="黑体" pitchFamily="49" charset="-122"/>
            </a:endParaRPr>
          </a:p>
          <a:p>
            <a:pPr>
              <a:lnSpc>
                <a:spcPct val="150000"/>
              </a:lnSpc>
            </a:pPr>
            <a:endParaRPr lang="zh-CN" altLang="en-US" sz="2200" b="1" baseline="0" dirty="0">
              <a:solidFill>
                <a:schemeClr val="tx1">
                  <a:lumMod val="50000"/>
                </a:schemeClr>
              </a:solidFill>
              <a:effectLst/>
              <a:latin typeface="黑体" pitchFamily="49" charset="-122"/>
              <a:ea typeface="黑体" pitchFamily="49" charset="-122"/>
            </a:endParaRPr>
          </a:p>
          <a:p>
            <a:pPr>
              <a:lnSpc>
                <a:spcPct val="150000"/>
              </a:lnSpc>
            </a:pPr>
            <a:r>
              <a:rPr lang="zh-CN" altLang="en-US" sz="2200" b="1" baseline="0" dirty="0" smtClean="0">
                <a:solidFill>
                  <a:schemeClr val="tx1">
                    <a:lumMod val="50000"/>
                  </a:schemeClr>
                </a:solidFill>
                <a:effectLst/>
                <a:ea typeface="黑体" pitchFamily="49" charset="-122"/>
              </a:rPr>
              <a:t>“</a:t>
            </a:r>
            <a:r>
              <a:rPr lang="zh-CN" altLang="en-US" sz="2200" b="1" baseline="0" dirty="0" smtClean="0">
                <a:solidFill>
                  <a:schemeClr val="tx1">
                    <a:lumMod val="50000"/>
                  </a:schemeClr>
                </a:solidFill>
                <a:effectLst/>
                <a:latin typeface="黑体" pitchFamily="49" charset="-122"/>
                <a:ea typeface="黑体" pitchFamily="49" charset="-122"/>
              </a:rPr>
              <a:t>从</a:t>
            </a:r>
            <a:r>
              <a:rPr lang="zh-CN" altLang="en-US" sz="2200" b="1" baseline="0" dirty="0">
                <a:solidFill>
                  <a:schemeClr val="tx1">
                    <a:lumMod val="50000"/>
                  </a:schemeClr>
                </a:solidFill>
                <a:effectLst/>
                <a:latin typeface="黑体" pitchFamily="49" charset="-122"/>
                <a:ea typeface="黑体" pitchFamily="49" charset="-122"/>
              </a:rPr>
              <a:t>上帝那里，我们没有得到任何我们祈求的东西; </a:t>
            </a:r>
            <a:r>
              <a:rPr lang="zh-CN" altLang="en-US" sz="2200" b="1" baseline="0" dirty="0" smtClean="0">
                <a:solidFill>
                  <a:schemeClr val="tx1">
                    <a:lumMod val="50000"/>
                  </a:schemeClr>
                </a:solidFill>
                <a:effectLst/>
                <a:latin typeface="黑体" pitchFamily="49" charset="-122"/>
                <a:ea typeface="黑体" pitchFamily="49" charset="-122"/>
              </a:rPr>
              <a:t>但</a:t>
            </a:r>
            <a:r>
              <a:rPr lang="zh-CN" altLang="en-US" sz="2200" b="1" baseline="0" dirty="0">
                <a:solidFill>
                  <a:schemeClr val="tx1">
                    <a:lumMod val="50000"/>
                  </a:schemeClr>
                </a:solidFill>
                <a:effectLst/>
                <a:latin typeface="黑体" pitchFamily="49" charset="-122"/>
                <a:ea typeface="黑体" pitchFamily="49" charset="-122"/>
              </a:rPr>
              <a:t>我们得到了所有必须具备的东西</a:t>
            </a:r>
            <a:r>
              <a:rPr lang="zh-CN" altLang="en-US" sz="2200" b="1" baseline="0" dirty="0">
                <a:solidFill>
                  <a:schemeClr val="tx1">
                    <a:lumMod val="50000"/>
                  </a:schemeClr>
                </a:solidFill>
                <a:effectLst/>
                <a:ea typeface="黑体" pitchFamily="49" charset="-122"/>
              </a:rPr>
              <a:t>”</a:t>
            </a:r>
            <a:endParaRPr lang="zh-CN" altLang="en-US" sz="2200" b="1" baseline="0" dirty="0">
              <a:solidFill>
                <a:schemeClr val="tx1">
                  <a:lumMod val="50000"/>
                </a:schemeClr>
              </a:solidFill>
              <a:effectLst/>
              <a:latin typeface="黑体" pitchFamily="49" charset="-122"/>
              <a:ea typeface="黑体" pitchFamily="49" charset="-122"/>
            </a:endParaRPr>
          </a:p>
        </p:txBody>
      </p:sp>
      <p:pic>
        <p:nvPicPr>
          <p:cNvPr id="12291" name="Picture 3" descr="borboleta9b"/>
          <p:cNvPicPr>
            <a:picLocks noChangeAspect="1" noChangeArrowheads="1"/>
          </p:cNvPicPr>
          <p:nvPr/>
        </p:nvPicPr>
        <p:blipFill>
          <a:blip r:embed="rId2"/>
          <a:srcRect/>
          <a:stretch>
            <a:fillRect/>
          </a:stretch>
        </p:blipFill>
        <p:spPr bwMode="auto">
          <a:xfrm>
            <a:off x="4565650" y="0"/>
            <a:ext cx="4578350" cy="6858000"/>
          </a:xfrm>
          <a:prstGeom prst="rect">
            <a:avLst/>
          </a:prstGeom>
          <a:noFill/>
          <a:ln w="9525">
            <a:noFill/>
            <a:miter lim="800000"/>
            <a:headEnd/>
            <a:tailEnd/>
          </a:ln>
        </p:spPr>
      </p:pic>
      <p:sp>
        <p:nvSpPr>
          <p:cNvPr id="12292" name="Text Box 4"/>
          <p:cNvSpPr txBox="1">
            <a:spLocks noChangeArrowheads="1"/>
          </p:cNvSpPr>
          <p:nvPr/>
        </p:nvSpPr>
        <p:spPr bwMode="auto">
          <a:xfrm>
            <a:off x="323850" y="0"/>
            <a:ext cx="3860800" cy="457200"/>
          </a:xfrm>
          <a:prstGeom prst="rect">
            <a:avLst/>
          </a:prstGeom>
          <a:noFill/>
          <a:ln w="9525">
            <a:noFill/>
            <a:miter lim="800000"/>
            <a:headEnd/>
            <a:tailEnd/>
          </a:ln>
        </p:spPr>
        <p:txBody>
          <a:bodyPr wrap="none">
            <a:spAutoFit/>
          </a:bodyPr>
          <a:lstStyle/>
          <a:p>
            <a:r>
              <a:rPr lang="en-US" altLang="zh-CN" b="1" baseline="0">
                <a:solidFill>
                  <a:srgbClr val="FF3300"/>
                </a:solidFill>
                <a:effectLst/>
                <a:ea typeface="黑体" pitchFamily="49" charset="-122"/>
              </a:rPr>
              <a:t>【</a:t>
            </a:r>
            <a:r>
              <a:rPr lang="zh-CN" altLang="en-US" b="1" baseline="0">
                <a:solidFill>
                  <a:srgbClr val="FF3300"/>
                </a:solidFill>
                <a:effectLst/>
                <a:ea typeface="黑体" pitchFamily="49" charset="-122"/>
              </a:rPr>
              <a:t>课前小故事：</a:t>
            </a:r>
            <a:r>
              <a:rPr lang="zh-CN" altLang="en-US" b="1" baseline="0">
                <a:solidFill>
                  <a:srgbClr val="FFFF00"/>
                </a:solidFill>
                <a:effectLst/>
              </a:rPr>
              <a:t>蝴蝶启示</a:t>
            </a:r>
            <a:r>
              <a:rPr lang="en-US" altLang="zh-CN" b="1" baseline="0">
                <a:solidFill>
                  <a:srgbClr val="FFFF00"/>
                </a:solidFill>
                <a:effectLst/>
              </a:rPr>
              <a:t>】</a:t>
            </a:r>
          </a:p>
        </p:txBody>
      </p:sp>
    </p:spTree>
  </p:cSld>
  <p:clrMapOvr>
    <a:masterClrMapping/>
  </p:clrMapOvr>
  <p:transition spd="med" advClick="0" advTm="8000">
    <p:comb/>
    <p:sndAc>
      <p:end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4572000"/>
            <a:ext cx="9144000" cy="2286000"/>
          </a:xfrm>
          <a:prstGeom prst="rect">
            <a:avLst/>
          </a:prstGeom>
          <a:noFill/>
          <a:ln w="9525">
            <a:noFill/>
            <a:miter lim="800000"/>
            <a:headEnd/>
            <a:tailEnd/>
          </a:ln>
          <a:effectLst/>
        </p:spPr>
        <p:txBody>
          <a:bodyPr wrap="none" anchor="ctr"/>
          <a:lstStyle/>
          <a:p>
            <a:pPr>
              <a:defRPr/>
            </a:pPr>
            <a:endParaRPr lang="zh-CN" altLang="en-US"/>
          </a:p>
        </p:txBody>
      </p:sp>
      <p:sp>
        <p:nvSpPr>
          <p:cNvPr id="14339" name="Rectangle 3"/>
          <p:cNvSpPr>
            <a:spLocks noChangeArrowheads="1"/>
          </p:cNvSpPr>
          <p:nvPr/>
        </p:nvSpPr>
        <p:spPr bwMode="auto">
          <a:xfrm>
            <a:off x="406400" y="3500438"/>
            <a:ext cx="8737600" cy="2087367"/>
          </a:xfrm>
          <a:prstGeom prst="rect">
            <a:avLst/>
          </a:prstGeom>
          <a:noFill/>
          <a:ln w="9525">
            <a:noFill/>
            <a:miter lim="800000"/>
            <a:headEnd/>
            <a:tailEnd/>
          </a:ln>
        </p:spPr>
        <p:txBody>
          <a:bodyPr lIns="92075" tIns="46038" rIns="92075" bIns="46038">
            <a:spAutoFit/>
          </a:bodyPr>
          <a:lstStyle/>
          <a:p>
            <a:pPr defTabSz="762000">
              <a:lnSpc>
                <a:spcPct val="180000"/>
              </a:lnSpc>
              <a:spcBef>
                <a:spcPct val="50000"/>
              </a:spcBef>
            </a:pPr>
            <a:r>
              <a:rPr lang="en-US" altLang="zh-CN" sz="3600" b="1" baseline="0" dirty="0" smtClean="0">
                <a:solidFill>
                  <a:srgbClr val="0070C0"/>
                </a:solidFill>
                <a:effectLst/>
                <a:ea typeface="黑体" pitchFamily="49" charset="-122"/>
              </a:rPr>
              <a:t>	</a:t>
            </a:r>
            <a:r>
              <a:rPr lang="zh-CN" altLang="en-US" sz="3600" b="1" baseline="0" dirty="0" smtClean="0">
                <a:solidFill>
                  <a:srgbClr val="0070C0"/>
                </a:solidFill>
                <a:effectLst/>
                <a:ea typeface="黑体" pitchFamily="49" charset="-122"/>
              </a:rPr>
              <a:t>毫无</a:t>
            </a:r>
            <a:r>
              <a:rPr lang="zh-CN" altLang="en-US" sz="3600" b="1" baseline="0" dirty="0">
                <a:solidFill>
                  <a:srgbClr val="0070C0"/>
                </a:solidFill>
                <a:effectLst/>
                <a:ea typeface="黑体" pitchFamily="49" charset="-122"/>
              </a:rPr>
              <a:t>畏惧</a:t>
            </a:r>
            <a:r>
              <a:rPr lang="zh-CN" altLang="en-US" sz="3600" b="1" baseline="0" dirty="0" smtClean="0">
                <a:solidFill>
                  <a:srgbClr val="0070C0"/>
                </a:solidFill>
                <a:effectLst/>
                <a:ea typeface="黑体" pitchFamily="49" charset="-122"/>
              </a:rPr>
              <a:t>地</a:t>
            </a:r>
            <a:r>
              <a:rPr lang="zh-CN" altLang="en-US" sz="3600" b="1" baseline="0" dirty="0" smtClean="0">
                <a:solidFill>
                  <a:srgbClr val="0070C0"/>
                </a:solidFill>
                <a:effectLst/>
                <a:ea typeface="黑体" pitchFamily="49" charset="-122"/>
              </a:rPr>
              <a:t>直面生活</a:t>
            </a:r>
            <a:r>
              <a:rPr lang="zh-CN" altLang="en-US" sz="3600" b="1" baseline="0" dirty="0" smtClean="0">
                <a:solidFill>
                  <a:srgbClr val="0070C0"/>
                </a:solidFill>
                <a:effectLst/>
                <a:ea typeface="黑体" pitchFamily="49" charset="-122"/>
              </a:rPr>
              <a:t>中</a:t>
            </a:r>
            <a:r>
              <a:rPr lang="zh-CN" altLang="en-US" sz="3600" b="1" baseline="0" dirty="0" smtClean="0">
                <a:solidFill>
                  <a:srgbClr val="0070C0"/>
                </a:solidFill>
                <a:effectLst/>
                <a:ea typeface="黑体" pitchFamily="49" charset="-122"/>
              </a:rPr>
              <a:t>所有</a:t>
            </a:r>
            <a:r>
              <a:rPr lang="zh-CN" altLang="en-US" sz="3600" b="1" baseline="0" dirty="0">
                <a:solidFill>
                  <a:srgbClr val="0070C0"/>
                </a:solidFill>
                <a:effectLst/>
                <a:ea typeface="黑体" pitchFamily="49" charset="-122"/>
              </a:rPr>
              <a:t>障碍和困境，并充满信心地</a:t>
            </a:r>
            <a:r>
              <a:rPr lang="zh-CN" altLang="en-US" sz="3600" b="1" baseline="0" dirty="0" smtClean="0">
                <a:solidFill>
                  <a:srgbClr val="0070C0"/>
                </a:solidFill>
                <a:effectLst/>
                <a:ea typeface="黑体" pitchFamily="49" charset="-122"/>
              </a:rPr>
              <a:t>克服它！ </a:t>
            </a:r>
            <a:endParaRPr lang="zh-CN" altLang="en-US" sz="3600" b="1" baseline="0" dirty="0">
              <a:solidFill>
                <a:srgbClr val="0070C0"/>
              </a:solidFill>
              <a:effectLst/>
              <a:ea typeface="黑体" pitchFamily="49" charset="-122"/>
            </a:endParaRPr>
          </a:p>
        </p:txBody>
      </p:sp>
      <p:sp>
        <p:nvSpPr>
          <p:cNvPr id="13317" name="Text Box 5"/>
          <p:cNvSpPr txBox="1">
            <a:spLocks noChangeArrowheads="1"/>
          </p:cNvSpPr>
          <p:nvPr/>
        </p:nvSpPr>
        <p:spPr bwMode="auto">
          <a:xfrm>
            <a:off x="762000" y="0"/>
            <a:ext cx="2209800" cy="398463"/>
          </a:xfrm>
          <a:prstGeom prst="rect">
            <a:avLst/>
          </a:prstGeom>
          <a:noFill/>
          <a:ln w="9525">
            <a:noFill/>
            <a:miter lim="800000"/>
            <a:headEnd/>
            <a:tailEnd/>
          </a:ln>
        </p:spPr>
        <p:txBody>
          <a:bodyPr>
            <a:spAutoFit/>
          </a:bodyPr>
          <a:lstStyle/>
          <a:p>
            <a:pPr>
              <a:spcBef>
                <a:spcPct val="50000"/>
              </a:spcBef>
            </a:pPr>
            <a:r>
              <a:rPr lang="pt-BR" altLang="en-US" sz="800" b="1" baseline="0">
                <a:solidFill>
                  <a:schemeClr val="bg1"/>
                </a:solidFill>
                <a:effectLst/>
                <a:latin typeface="Arial" pitchFamily="34" charset="0"/>
              </a:rPr>
              <a:t>Execução: Leandro Valdir</a:t>
            </a:r>
          </a:p>
          <a:p>
            <a:pPr>
              <a:spcBef>
                <a:spcPct val="50000"/>
              </a:spcBef>
            </a:pPr>
            <a:r>
              <a:rPr lang="pt-BR" altLang="en-US" sz="800" b="1" baseline="0">
                <a:solidFill>
                  <a:schemeClr val="bg1"/>
                </a:solidFill>
                <a:effectLst/>
                <a:latin typeface="Arial" pitchFamily="34" charset="0"/>
              </a:rPr>
              <a:t>Traducción: Fidelia García</a:t>
            </a:r>
            <a:endParaRPr lang="pt-BR" altLang="en-US" baseline="0">
              <a:solidFill>
                <a:srgbClr val="FF0000"/>
              </a:solidFill>
              <a:effectLst/>
            </a:endParaRPr>
          </a:p>
        </p:txBody>
      </p:sp>
      <p:pic>
        <p:nvPicPr>
          <p:cNvPr id="5" name="图片 4" descr="a28700f636804f9f7534d49c6abe3abe.jpeg"/>
          <p:cNvPicPr>
            <a:picLocks noChangeAspect="1"/>
          </p:cNvPicPr>
          <p:nvPr/>
        </p:nvPicPr>
        <p:blipFill>
          <a:blip r:embed="rId2" cstate="print"/>
          <a:stretch>
            <a:fillRect/>
          </a:stretch>
        </p:blipFill>
        <p:spPr>
          <a:xfrm>
            <a:off x="2500298" y="642918"/>
            <a:ext cx="3857652" cy="2893239"/>
          </a:xfrm>
          <a:prstGeom prst="rect">
            <a:avLst/>
          </a:prstGeom>
        </p:spPr>
      </p:pic>
    </p:spTree>
  </p:cSld>
  <p:clrMapOvr>
    <a:masterClrMapping/>
  </p:clrMapOvr>
  <p:transition spd="med" advClick="0" advTm="15000">
    <p:blinds dir="vert"/>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iterate type="wd">
                                    <p:tmPct val="100000"/>
                                  </p:iterate>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3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06400" y="785794"/>
            <a:ext cx="8737600" cy="5577554"/>
          </a:xfrm>
          <a:prstGeom prst="rect">
            <a:avLst/>
          </a:prstGeom>
          <a:noFill/>
          <a:ln w="9525">
            <a:noFill/>
            <a:miter lim="800000"/>
            <a:headEnd/>
            <a:tailEnd/>
          </a:ln>
        </p:spPr>
        <p:txBody>
          <a:bodyPr lIns="92075" tIns="46038" rIns="92075" bIns="46038">
            <a:spAutoFit/>
          </a:bodyPr>
          <a:lstStyle/>
          <a:p>
            <a:pPr defTabSz="762000">
              <a:lnSpc>
                <a:spcPct val="180000"/>
              </a:lnSpc>
              <a:spcBef>
                <a:spcPct val="50000"/>
              </a:spcBef>
            </a:pPr>
            <a:r>
              <a:rPr lang="zh-CN" altLang="en-US" sz="4800" b="1" baseline="0" dirty="0" smtClean="0">
                <a:solidFill>
                  <a:srgbClr val="FF3300"/>
                </a:solidFill>
                <a:effectLst/>
                <a:ea typeface="黑体" pitchFamily="49" charset="-122"/>
              </a:rPr>
              <a:t>格言</a:t>
            </a:r>
            <a:r>
              <a:rPr lang="en-US" altLang="zh-CN" sz="4800" b="1" baseline="0" dirty="0" smtClean="0">
                <a:solidFill>
                  <a:srgbClr val="FF3300"/>
                </a:solidFill>
                <a:effectLst/>
                <a:ea typeface="黑体" pitchFamily="49" charset="-122"/>
              </a:rPr>
              <a:t>:</a:t>
            </a:r>
          </a:p>
          <a:p>
            <a:pPr defTabSz="762000">
              <a:spcBef>
                <a:spcPct val="50000"/>
              </a:spcBef>
            </a:pPr>
            <a:r>
              <a:rPr lang="zh-CN" altLang="en-US" sz="3600" b="1" baseline="0" dirty="0" smtClean="0">
                <a:solidFill>
                  <a:schemeClr val="tx1">
                    <a:lumMod val="50000"/>
                  </a:schemeClr>
                </a:solidFill>
                <a:effectLst/>
                <a:ea typeface="黑体" pitchFamily="49" charset="-122"/>
              </a:rPr>
              <a:t>          脚踏实地不一定成功</a:t>
            </a:r>
            <a:endParaRPr lang="en-US" altLang="zh-CN" sz="3600" b="1" baseline="0" dirty="0" smtClean="0">
              <a:solidFill>
                <a:schemeClr val="tx1">
                  <a:lumMod val="50000"/>
                </a:schemeClr>
              </a:solidFill>
              <a:effectLst/>
              <a:ea typeface="黑体" pitchFamily="49" charset="-122"/>
            </a:endParaRPr>
          </a:p>
          <a:p>
            <a:pPr defTabSz="762000">
              <a:spcBef>
                <a:spcPct val="50000"/>
              </a:spcBef>
            </a:pPr>
            <a:r>
              <a:rPr lang="en-US" altLang="zh-CN" sz="3600" b="1" baseline="0" dirty="0" smtClean="0">
                <a:solidFill>
                  <a:schemeClr val="tx1">
                    <a:lumMod val="50000"/>
                  </a:schemeClr>
                </a:solidFill>
                <a:effectLst/>
                <a:ea typeface="黑体" pitchFamily="49" charset="-122"/>
              </a:rPr>
              <a:t>          </a:t>
            </a:r>
            <a:r>
              <a:rPr lang="zh-CN" altLang="en-US" sz="3600" b="1" baseline="0" dirty="0" smtClean="0">
                <a:solidFill>
                  <a:schemeClr val="tx1">
                    <a:lumMod val="50000"/>
                  </a:schemeClr>
                </a:solidFill>
                <a:effectLst/>
                <a:ea typeface="黑体" pitchFamily="49" charset="-122"/>
              </a:rPr>
              <a:t>成功在于找对方向的脚踏实地</a:t>
            </a:r>
            <a:endParaRPr lang="en-US" altLang="zh-CN" sz="3600" b="1" baseline="0" dirty="0" smtClean="0">
              <a:solidFill>
                <a:schemeClr val="tx1">
                  <a:lumMod val="50000"/>
                </a:schemeClr>
              </a:solidFill>
              <a:effectLst/>
              <a:ea typeface="黑体" pitchFamily="49" charset="-122"/>
            </a:endParaRPr>
          </a:p>
          <a:p>
            <a:pPr defTabSz="762000">
              <a:spcBef>
                <a:spcPct val="50000"/>
              </a:spcBef>
            </a:pPr>
            <a:r>
              <a:rPr lang="en-US" altLang="zh-CN" sz="3600" b="1" baseline="0" dirty="0">
                <a:solidFill>
                  <a:schemeClr val="tx1">
                    <a:lumMod val="50000"/>
                  </a:schemeClr>
                </a:solidFill>
                <a:effectLst/>
                <a:ea typeface="黑体" pitchFamily="49" charset="-122"/>
              </a:rPr>
              <a:t> </a:t>
            </a:r>
            <a:r>
              <a:rPr lang="en-US" altLang="zh-CN" sz="3600" b="1" baseline="0" dirty="0" smtClean="0">
                <a:solidFill>
                  <a:schemeClr val="tx1">
                    <a:lumMod val="50000"/>
                  </a:schemeClr>
                </a:solidFill>
                <a:effectLst/>
                <a:ea typeface="黑体" pitchFamily="49" charset="-122"/>
              </a:rPr>
              <a:t>                                          </a:t>
            </a:r>
            <a:r>
              <a:rPr lang="en-US" altLang="zh-CN" sz="3600" b="1" baseline="0" dirty="0" smtClean="0">
                <a:solidFill>
                  <a:srgbClr val="FF3300"/>
                </a:solidFill>
                <a:effectLst/>
                <a:ea typeface="黑体" pitchFamily="49" charset="-122"/>
              </a:rPr>
              <a:t>---------</a:t>
            </a:r>
            <a:r>
              <a:rPr lang="zh-CN" altLang="en-US" sz="3600" b="1" baseline="0" dirty="0" smtClean="0">
                <a:solidFill>
                  <a:srgbClr val="FF3300"/>
                </a:solidFill>
                <a:effectLst/>
                <a:ea typeface="黑体" pitchFamily="49" charset="-122"/>
              </a:rPr>
              <a:t>陆帅</a:t>
            </a:r>
            <a:endParaRPr lang="en-US" altLang="zh-CN" sz="3600" b="1" baseline="0" dirty="0" smtClean="0">
              <a:solidFill>
                <a:srgbClr val="FF3300"/>
              </a:solidFill>
              <a:effectLst/>
              <a:ea typeface="黑体" pitchFamily="49" charset="-122"/>
            </a:endParaRPr>
          </a:p>
          <a:p>
            <a:pPr defTabSz="762000">
              <a:spcBef>
                <a:spcPct val="50000"/>
              </a:spcBef>
            </a:pPr>
            <a:endParaRPr lang="en-US" altLang="zh-CN" sz="3600" b="1" baseline="0" dirty="0">
              <a:solidFill>
                <a:schemeClr val="tx1">
                  <a:lumMod val="50000"/>
                </a:schemeClr>
              </a:solidFill>
              <a:effectLst/>
              <a:ea typeface="黑体" pitchFamily="49" charset="-122"/>
            </a:endParaRPr>
          </a:p>
          <a:p>
            <a:pPr defTabSz="762000">
              <a:spcBef>
                <a:spcPct val="50000"/>
              </a:spcBef>
            </a:pPr>
            <a:endParaRPr lang="zh-CN" altLang="en-US" sz="3600" b="1" baseline="0" dirty="0">
              <a:solidFill>
                <a:schemeClr val="tx1">
                  <a:lumMod val="50000"/>
                </a:schemeClr>
              </a:solidFill>
              <a:effectLst/>
              <a:ea typeface="黑体" pitchFamily="49" charset="-122"/>
            </a:endParaRPr>
          </a:p>
        </p:txBody>
      </p:sp>
    </p:spTree>
  </p:cSld>
  <p:clrMapOvr>
    <a:masterClrMapping/>
  </p:clrMapOvr>
  <p:transition spd="med" advClick="0" advTm="8000">
    <p:blinds dir="vert"/>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iterate type="wd">
                                    <p:tmPct val="10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300"/>
                                        <p:tgtEl>
                                          <p:spTgt spid="2">
                                            <p:txEl>
                                              <p:pRg st="0" end="0"/>
                                            </p:txEl>
                                          </p:spTgt>
                                        </p:tgtEl>
                                      </p:cBhvr>
                                    </p:animEffect>
                                  </p:childTnLst>
                                </p:cTn>
                              </p:par>
                            </p:childTnLst>
                          </p:cTn>
                        </p:par>
                        <p:par>
                          <p:cTn id="8" fill="hold">
                            <p:stCondLst>
                              <p:cond delay="600"/>
                            </p:stCondLst>
                            <p:childTnLst>
                              <p:par>
                                <p:cTn id="9" presetID="9" presetClass="entr" presetSubtype="0" fill="hold" grpId="0" nodeType="afterEffect">
                                  <p:stCondLst>
                                    <p:cond delay="0"/>
                                  </p:stCondLst>
                                  <p:iterate type="wd">
                                    <p:tmPct val="100000"/>
                                  </p:iterate>
                                  <p:childTnLst>
                                    <p:set>
                                      <p:cBhvr>
                                        <p:cTn id="10" dur="1" fill="hold">
                                          <p:stCondLst>
                                            <p:cond delay="0"/>
                                          </p:stCondLst>
                                        </p:cTn>
                                        <p:tgtEl>
                                          <p:spTgt spid="2">
                                            <p:txEl>
                                              <p:pRg st="1" end="1"/>
                                            </p:txEl>
                                          </p:spTgt>
                                        </p:tgtEl>
                                        <p:attrNameLst>
                                          <p:attrName>style.visibility</p:attrName>
                                        </p:attrNameLst>
                                      </p:cBhvr>
                                      <p:to>
                                        <p:strVal val="visible"/>
                                      </p:to>
                                    </p:set>
                                    <p:animEffect transition="in" filter="dissolve">
                                      <p:cBhvr>
                                        <p:cTn id="11" dur="300"/>
                                        <p:tgtEl>
                                          <p:spTgt spid="2">
                                            <p:txEl>
                                              <p:pRg st="1" end="1"/>
                                            </p:txEl>
                                          </p:spTgt>
                                        </p:tgtEl>
                                      </p:cBhvr>
                                    </p:animEffect>
                                  </p:childTnLst>
                                </p:cTn>
                              </p:par>
                            </p:childTnLst>
                          </p:cTn>
                        </p:par>
                        <p:par>
                          <p:cTn id="12" fill="hold">
                            <p:stCondLst>
                              <p:cond delay="1800"/>
                            </p:stCondLst>
                            <p:childTnLst>
                              <p:par>
                                <p:cTn id="13" presetID="9" presetClass="entr" presetSubtype="0" fill="hold" grpId="0" nodeType="afterEffect">
                                  <p:stCondLst>
                                    <p:cond delay="0"/>
                                  </p:stCondLst>
                                  <p:iterate type="wd">
                                    <p:tmPct val="100000"/>
                                  </p:iterate>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300"/>
                                        <p:tgtEl>
                                          <p:spTgt spid="2">
                                            <p:txEl>
                                              <p:pRg st="2" end="2"/>
                                            </p:txEl>
                                          </p:spTgt>
                                        </p:tgtEl>
                                      </p:cBhvr>
                                    </p:animEffect>
                                  </p:childTnLst>
                                </p:cTn>
                              </p:par>
                            </p:childTnLst>
                          </p:cTn>
                        </p:par>
                        <p:par>
                          <p:cTn id="16" fill="hold">
                            <p:stCondLst>
                              <p:cond delay="4200"/>
                            </p:stCondLst>
                            <p:childTnLst>
                              <p:par>
                                <p:cTn id="17" presetID="9" presetClass="entr" presetSubtype="0" fill="hold" grpId="0" nodeType="afterEffect">
                                  <p:stCondLst>
                                    <p:cond delay="0"/>
                                  </p:stCondLst>
                                  <p:iterate type="wd">
                                    <p:tmPct val="100000"/>
                                  </p:iterate>
                                  <p:childTnLst>
                                    <p:set>
                                      <p:cBhvr>
                                        <p:cTn id="18" dur="1" fill="hold">
                                          <p:stCondLst>
                                            <p:cond delay="0"/>
                                          </p:stCondLst>
                                        </p:cTn>
                                        <p:tgtEl>
                                          <p:spTgt spid="2">
                                            <p:txEl>
                                              <p:pRg st="3" end="3"/>
                                            </p:txEl>
                                          </p:spTgt>
                                        </p:tgtEl>
                                        <p:attrNameLst>
                                          <p:attrName>style.visibility</p:attrName>
                                        </p:attrNameLst>
                                      </p:cBhvr>
                                      <p:to>
                                        <p:strVal val="visible"/>
                                      </p:to>
                                    </p:set>
                                    <p:animEffect transition="in" filter="dissolve">
                                      <p:cBhvr>
                                        <p:cTn id="19" dur="3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timgsa.baidu.com/timg?image&amp;quality=80&amp;size=b9999_10000&amp;sec=1505964194199&amp;di=41b5cbf908c43f0385390a606f1403ff&amp;imgtype=0&amp;src=http%3A%2F%2Fbpic.ooopic.com%2F16%2F40%2F84%2F16408411-7d6d47a84a1f5e0ec6eb0831e431cc09.jpg"/>
          <p:cNvPicPr>
            <a:picLocks noChangeAspect="1" noChangeArrowheads="1"/>
          </p:cNvPicPr>
          <p:nvPr/>
        </p:nvPicPr>
        <p:blipFill>
          <a:blip r:embed="rId2"/>
          <a:srcRect/>
          <a:stretch>
            <a:fillRect/>
          </a:stretch>
        </p:blipFill>
        <p:spPr bwMode="auto">
          <a:xfrm>
            <a:off x="801661" y="571480"/>
            <a:ext cx="8051801" cy="4529138"/>
          </a:xfrm>
          <a:prstGeom prst="rect">
            <a:avLst/>
          </a:prstGeom>
          <a:noFill/>
        </p:spPr>
      </p:pic>
      <p:sp>
        <p:nvSpPr>
          <p:cNvPr id="4099" name="Rectangle 3"/>
          <p:cNvSpPr>
            <a:spLocks noChangeArrowheads="1"/>
          </p:cNvSpPr>
          <p:nvPr/>
        </p:nvSpPr>
        <p:spPr bwMode="auto">
          <a:xfrm>
            <a:off x="0" y="0"/>
            <a:ext cx="3200400" cy="6858000"/>
          </a:xfrm>
          <a:prstGeom prst="rect">
            <a:avLst/>
          </a:prstGeom>
          <a:solidFill>
            <a:schemeClr val="bg1"/>
          </a:solidFill>
          <a:ln w="9525">
            <a:noFill/>
            <a:miter lim="800000"/>
            <a:headEnd/>
            <a:tailEnd/>
          </a:ln>
          <a:effectLst/>
        </p:spPr>
        <p:txBody>
          <a:bodyPr wrap="none" anchor="ctr"/>
          <a:lstStyle/>
          <a:p>
            <a:pPr>
              <a:defRPr/>
            </a:pPr>
            <a:endParaRPr lang="zh-CN" altLang="en-US"/>
          </a:p>
        </p:txBody>
      </p:sp>
      <p:sp>
        <p:nvSpPr>
          <p:cNvPr id="3076" name="Text Box 4" descr="Mármore branco"/>
          <p:cNvSpPr txBox="1">
            <a:spLocks noChangeArrowheads="1"/>
          </p:cNvSpPr>
          <p:nvPr/>
        </p:nvSpPr>
        <p:spPr bwMode="auto">
          <a:xfrm>
            <a:off x="0" y="404813"/>
            <a:ext cx="2987675" cy="5146675"/>
          </a:xfrm>
          <a:prstGeom prst="rect">
            <a:avLst/>
          </a:prstGeom>
          <a:noFill/>
          <a:ln w="9525">
            <a:noFill/>
            <a:miter lim="800000"/>
            <a:headEnd/>
            <a:tailEnd/>
          </a:ln>
        </p:spPr>
        <p:txBody>
          <a:bodyPr>
            <a:spAutoFit/>
          </a:bodyPr>
          <a:lstStyle/>
          <a:p>
            <a:pPr>
              <a:lnSpc>
                <a:spcPct val="180000"/>
              </a:lnSpc>
            </a:pPr>
            <a:r>
              <a:rPr lang="en-US" altLang="zh-CN" sz="2300" b="1" baseline="0" dirty="0" smtClean="0">
                <a:solidFill>
                  <a:srgbClr val="FFFFFF"/>
                </a:solidFill>
                <a:effectLst/>
                <a:ea typeface="黑体" pitchFamily="49" charset="-122"/>
              </a:rPr>
              <a:t>	</a:t>
            </a:r>
            <a:r>
              <a:rPr lang="zh-CN" altLang="en-US" sz="2300" b="1" baseline="0" dirty="0" smtClean="0">
                <a:solidFill>
                  <a:srgbClr val="7030A0"/>
                </a:solidFill>
                <a:effectLst/>
                <a:ea typeface="黑体" pitchFamily="49" charset="-122"/>
              </a:rPr>
              <a:t>一天</a:t>
            </a:r>
            <a:r>
              <a:rPr lang="zh-CN" altLang="en-US" sz="2300" b="1" baseline="0" dirty="0">
                <a:solidFill>
                  <a:srgbClr val="7030A0"/>
                </a:solidFill>
                <a:effectLst/>
                <a:ea typeface="黑体" pitchFamily="49" charset="-122"/>
              </a:rPr>
              <a:t>，一只茧上裂开了一个小口，有一个人正好看到这一幕，他一直在观察着，蝴蝶在艰难地将身体从那个小口中一点点地挣扎出来，几个小时过去了……</a:t>
            </a:r>
          </a:p>
        </p:txBody>
      </p:sp>
    </p:spTree>
  </p:cSld>
  <p:clrMapOvr>
    <a:masterClrMapping/>
  </p:clrMapOvr>
  <p:transition spd="med" advClick="0" advTm="8000">
    <p:checker/>
    <p:sndAc>
      <p:end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500694" y="1500174"/>
            <a:ext cx="3214710" cy="3914918"/>
          </a:xfrm>
          <a:prstGeom prst="rect">
            <a:avLst/>
          </a:prstGeom>
          <a:noFill/>
          <a:ln w="9525">
            <a:noFill/>
            <a:miter lim="800000"/>
            <a:headEnd/>
            <a:tailEnd/>
          </a:ln>
        </p:spPr>
        <p:txBody>
          <a:bodyPr wrap="square">
            <a:spAutoFit/>
          </a:bodyPr>
          <a:lstStyle/>
          <a:p>
            <a:pPr>
              <a:lnSpc>
                <a:spcPct val="180000"/>
              </a:lnSpc>
            </a:pPr>
            <a:r>
              <a:rPr lang="zh-CN" altLang="en-US" sz="2300" b="1" baseline="0" dirty="0" smtClean="0">
                <a:effectLst/>
                <a:ea typeface="黑体" pitchFamily="49" charset="-122"/>
              </a:rPr>
              <a:t>       接下来</a:t>
            </a:r>
            <a:r>
              <a:rPr lang="zh-CN" altLang="en-US" sz="2300" b="1" baseline="0" dirty="0">
                <a:effectLst/>
                <a:ea typeface="黑体" pitchFamily="49" charset="-122"/>
              </a:rPr>
              <a:t>，蝴蝶似乎没有任何进展了。</a:t>
            </a:r>
          </a:p>
          <a:p>
            <a:pPr>
              <a:lnSpc>
                <a:spcPct val="180000"/>
              </a:lnSpc>
            </a:pPr>
            <a:endParaRPr lang="zh-CN" altLang="en-US" sz="2300" b="1" baseline="0" dirty="0">
              <a:effectLst/>
              <a:ea typeface="黑体" pitchFamily="49" charset="-122"/>
            </a:endParaRPr>
          </a:p>
          <a:p>
            <a:pPr>
              <a:lnSpc>
                <a:spcPct val="180000"/>
              </a:lnSpc>
            </a:pPr>
            <a:r>
              <a:rPr lang="en-US" altLang="zh-CN" sz="2300" b="1" baseline="0" dirty="0">
                <a:effectLst/>
                <a:ea typeface="黑体" pitchFamily="49" charset="-122"/>
              </a:rPr>
              <a:t> </a:t>
            </a:r>
            <a:r>
              <a:rPr lang="en-US" altLang="zh-CN" sz="2300" b="1" baseline="0" dirty="0" smtClean="0">
                <a:effectLst/>
                <a:ea typeface="黑体" pitchFamily="49" charset="-122"/>
              </a:rPr>
              <a:t>        </a:t>
            </a:r>
            <a:r>
              <a:rPr lang="zh-CN" altLang="en-US" sz="2300" b="1" baseline="0" dirty="0" smtClean="0">
                <a:effectLst/>
                <a:ea typeface="黑体" pitchFamily="49" charset="-122"/>
              </a:rPr>
              <a:t>看样子</a:t>
            </a:r>
            <a:r>
              <a:rPr lang="zh-CN" altLang="en-US" sz="2300" b="1" baseline="0" dirty="0">
                <a:effectLst/>
                <a:ea typeface="黑体" pitchFamily="49" charset="-122"/>
              </a:rPr>
              <a:t>它似乎已经竭尽全力，不能再前进一步了……</a:t>
            </a:r>
          </a:p>
        </p:txBody>
      </p:sp>
      <p:pic>
        <p:nvPicPr>
          <p:cNvPr id="4099" name="Picture 3" descr="borboleta2"/>
          <p:cNvPicPr>
            <a:picLocks noChangeAspect="1" noChangeArrowheads="1"/>
          </p:cNvPicPr>
          <p:nvPr/>
        </p:nvPicPr>
        <p:blipFill>
          <a:blip r:embed="rId2"/>
          <a:srcRect/>
          <a:stretch>
            <a:fillRect/>
          </a:stretch>
        </p:blipFill>
        <p:spPr bwMode="auto">
          <a:xfrm>
            <a:off x="0" y="0"/>
            <a:ext cx="4921250" cy="6858000"/>
          </a:xfrm>
          <a:prstGeom prst="rect">
            <a:avLst/>
          </a:prstGeom>
          <a:noFill/>
          <a:ln w="9525">
            <a:noFill/>
            <a:miter lim="800000"/>
            <a:headEnd/>
            <a:tailEnd/>
          </a:ln>
        </p:spPr>
      </p:pic>
      <p:sp>
        <p:nvSpPr>
          <p:cNvPr id="4100" name="Text Box 4"/>
          <p:cNvSpPr txBox="1">
            <a:spLocks noChangeArrowheads="1"/>
          </p:cNvSpPr>
          <p:nvPr/>
        </p:nvSpPr>
        <p:spPr bwMode="auto">
          <a:xfrm>
            <a:off x="5072066" y="500042"/>
            <a:ext cx="3860800" cy="457200"/>
          </a:xfrm>
          <a:prstGeom prst="rect">
            <a:avLst/>
          </a:prstGeom>
          <a:noFill/>
          <a:ln w="9525">
            <a:noFill/>
            <a:miter lim="800000"/>
            <a:headEnd/>
            <a:tailEnd/>
          </a:ln>
        </p:spPr>
        <p:txBody>
          <a:bodyPr wrap="none">
            <a:spAutoFit/>
          </a:bodyPr>
          <a:lstStyle/>
          <a:p>
            <a:r>
              <a:rPr lang="en-US" altLang="zh-CN" b="1" baseline="0" dirty="0">
                <a:solidFill>
                  <a:srgbClr val="FF3300"/>
                </a:solidFill>
                <a:effectLst/>
                <a:ea typeface="黑体" pitchFamily="49" charset="-122"/>
              </a:rPr>
              <a:t>【</a:t>
            </a:r>
            <a:r>
              <a:rPr lang="zh-CN" altLang="en-US" b="1" baseline="0" dirty="0">
                <a:solidFill>
                  <a:srgbClr val="FF3300"/>
                </a:solidFill>
                <a:effectLst/>
                <a:ea typeface="黑体" pitchFamily="49" charset="-122"/>
              </a:rPr>
              <a:t>课前小故事：</a:t>
            </a:r>
            <a:r>
              <a:rPr lang="zh-CN" altLang="en-US" b="1" baseline="0" dirty="0">
                <a:solidFill>
                  <a:srgbClr val="FFFF00"/>
                </a:solidFill>
                <a:effectLst/>
              </a:rPr>
              <a:t>蝴蝶启示</a:t>
            </a:r>
            <a:r>
              <a:rPr lang="en-US" altLang="zh-CN" b="1" baseline="0" dirty="0">
                <a:solidFill>
                  <a:srgbClr val="FFFF00"/>
                </a:solidFill>
                <a:effectLst/>
              </a:rPr>
              <a:t>】</a:t>
            </a:r>
          </a:p>
        </p:txBody>
      </p:sp>
    </p:spTree>
  </p:cSld>
  <p:clrMapOvr>
    <a:masterClrMapping/>
  </p:clrMapOvr>
  <p:transition spd="med" advClick="0" advTm="8000">
    <p:strips/>
    <p:sndAc>
      <p:end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50825" y="692150"/>
            <a:ext cx="4105275" cy="4607415"/>
          </a:xfrm>
          <a:prstGeom prst="rect">
            <a:avLst/>
          </a:prstGeom>
          <a:noFill/>
          <a:ln w="9525">
            <a:noFill/>
            <a:miter lim="800000"/>
            <a:headEnd/>
            <a:tailEnd/>
          </a:ln>
        </p:spPr>
        <p:txBody>
          <a:bodyPr>
            <a:spAutoFit/>
          </a:bodyPr>
          <a:lstStyle/>
          <a:p>
            <a:pPr>
              <a:lnSpc>
                <a:spcPct val="180000"/>
              </a:lnSpc>
            </a:pPr>
            <a:r>
              <a:rPr lang="zh-CN" altLang="en-US" sz="2300" b="1" baseline="0" dirty="0" smtClean="0">
                <a:solidFill>
                  <a:srgbClr val="FFFFFF"/>
                </a:solidFill>
                <a:effectLst/>
                <a:ea typeface="黑体" pitchFamily="49" charset="-122"/>
              </a:rPr>
              <a:t>       </a:t>
            </a:r>
            <a:r>
              <a:rPr lang="zh-CN" altLang="en-US" sz="2000" b="1" baseline="0" dirty="0" smtClean="0">
                <a:solidFill>
                  <a:schemeClr val="tx1">
                    <a:lumMod val="50000"/>
                  </a:schemeClr>
                </a:solidFill>
                <a:effectLst/>
                <a:ea typeface="黑体" pitchFamily="49" charset="-122"/>
              </a:rPr>
              <a:t>这</a:t>
            </a:r>
            <a:r>
              <a:rPr lang="zh-CN" altLang="en-US" sz="2000" b="1" baseline="0" dirty="0">
                <a:solidFill>
                  <a:schemeClr val="tx1">
                    <a:lumMod val="50000"/>
                  </a:schemeClr>
                </a:solidFill>
                <a:effectLst/>
                <a:ea typeface="黑体" pitchFamily="49" charset="-122"/>
              </a:rPr>
              <a:t>个人实在看得心疼，决定帮助一下蝴蝶：他拿来一把剪刀，小心翼翼地将茧破开。</a:t>
            </a:r>
          </a:p>
          <a:p>
            <a:pPr>
              <a:lnSpc>
                <a:spcPct val="180000"/>
              </a:lnSpc>
            </a:pPr>
            <a:endParaRPr lang="zh-CN" altLang="en-US" sz="2000" b="1" baseline="0" dirty="0">
              <a:solidFill>
                <a:schemeClr val="tx1">
                  <a:lumMod val="50000"/>
                </a:schemeClr>
              </a:solidFill>
              <a:effectLst/>
              <a:ea typeface="黑体" pitchFamily="49" charset="-122"/>
            </a:endParaRPr>
          </a:p>
          <a:p>
            <a:pPr>
              <a:lnSpc>
                <a:spcPct val="180000"/>
              </a:lnSpc>
            </a:pPr>
            <a:r>
              <a:rPr lang="zh-CN" altLang="en-US" sz="2000" b="1" baseline="0" dirty="0" smtClean="0">
                <a:solidFill>
                  <a:schemeClr val="tx1">
                    <a:lumMod val="50000"/>
                  </a:schemeClr>
                </a:solidFill>
                <a:effectLst/>
                <a:ea typeface="黑体" pitchFamily="49" charset="-122"/>
              </a:rPr>
              <a:t>     蝴蝶</a:t>
            </a:r>
            <a:r>
              <a:rPr lang="zh-CN" altLang="en-US" sz="2000" b="1" baseline="0" dirty="0">
                <a:solidFill>
                  <a:schemeClr val="tx1">
                    <a:lumMod val="50000"/>
                  </a:schemeClr>
                </a:solidFill>
                <a:effectLst/>
                <a:ea typeface="黑体" pitchFamily="49" charset="-122"/>
              </a:rPr>
              <a:t>很容易地挣脱出来。</a:t>
            </a:r>
          </a:p>
          <a:p>
            <a:pPr>
              <a:lnSpc>
                <a:spcPct val="180000"/>
              </a:lnSpc>
            </a:pPr>
            <a:endParaRPr lang="zh-CN" altLang="en-US" sz="2000" b="1" baseline="0" dirty="0">
              <a:solidFill>
                <a:schemeClr val="tx1">
                  <a:lumMod val="50000"/>
                </a:schemeClr>
              </a:solidFill>
              <a:effectLst/>
              <a:ea typeface="黑体" pitchFamily="49" charset="-122"/>
            </a:endParaRPr>
          </a:p>
          <a:p>
            <a:pPr>
              <a:lnSpc>
                <a:spcPct val="180000"/>
              </a:lnSpc>
            </a:pPr>
            <a:r>
              <a:rPr lang="zh-CN" altLang="en-US" sz="2000" b="1" baseline="0" dirty="0" smtClean="0">
                <a:solidFill>
                  <a:schemeClr val="tx1">
                    <a:lumMod val="50000"/>
                  </a:schemeClr>
                </a:solidFill>
                <a:effectLst/>
                <a:ea typeface="黑体" pitchFamily="49" charset="-122"/>
              </a:rPr>
              <a:t>       但是</a:t>
            </a:r>
            <a:r>
              <a:rPr lang="zh-CN" altLang="en-US" sz="2000" b="1" baseline="0" dirty="0">
                <a:solidFill>
                  <a:schemeClr val="tx1">
                    <a:lumMod val="50000"/>
                  </a:schemeClr>
                </a:solidFill>
                <a:effectLst/>
                <a:ea typeface="黑体" pitchFamily="49" charset="-122"/>
              </a:rPr>
              <a:t>它的身体很萎缩，身体很小，翅膀紧紧地贴着身体……</a:t>
            </a:r>
          </a:p>
        </p:txBody>
      </p:sp>
      <p:pic>
        <p:nvPicPr>
          <p:cNvPr id="5123" name="Picture 3" descr="borboleta3"/>
          <p:cNvPicPr>
            <a:picLocks noChangeAspect="1" noChangeArrowheads="1"/>
          </p:cNvPicPr>
          <p:nvPr/>
        </p:nvPicPr>
        <p:blipFill>
          <a:blip r:embed="rId2"/>
          <a:srcRect/>
          <a:stretch>
            <a:fillRect/>
          </a:stretch>
        </p:blipFill>
        <p:spPr bwMode="auto">
          <a:xfrm>
            <a:off x="4565650" y="0"/>
            <a:ext cx="4578350" cy="6858000"/>
          </a:xfrm>
          <a:prstGeom prst="rect">
            <a:avLst/>
          </a:prstGeom>
          <a:noFill/>
          <a:ln w="9525">
            <a:noFill/>
            <a:miter lim="800000"/>
            <a:headEnd/>
            <a:tailEnd/>
          </a:ln>
        </p:spPr>
      </p:pic>
      <p:sp>
        <p:nvSpPr>
          <p:cNvPr id="5124" name="Text Box 4"/>
          <p:cNvSpPr txBox="1">
            <a:spLocks noChangeArrowheads="1"/>
          </p:cNvSpPr>
          <p:nvPr/>
        </p:nvSpPr>
        <p:spPr bwMode="auto">
          <a:xfrm>
            <a:off x="357158" y="214290"/>
            <a:ext cx="3860800" cy="457200"/>
          </a:xfrm>
          <a:prstGeom prst="rect">
            <a:avLst/>
          </a:prstGeom>
          <a:noFill/>
          <a:ln w="9525">
            <a:noFill/>
            <a:miter lim="800000"/>
            <a:headEnd/>
            <a:tailEnd/>
          </a:ln>
        </p:spPr>
        <p:txBody>
          <a:bodyPr wrap="none">
            <a:spAutoFit/>
          </a:bodyPr>
          <a:lstStyle/>
          <a:p>
            <a:r>
              <a:rPr lang="en-US" altLang="zh-CN" b="1" baseline="0" dirty="0">
                <a:solidFill>
                  <a:srgbClr val="FF3300"/>
                </a:solidFill>
                <a:effectLst/>
                <a:ea typeface="黑体" pitchFamily="49" charset="-122"/>
              </a:rPr>
              <a:t>【</a:t>
            </a:r>
            <a:r>
              <a:rPr lang="zh-CN" altLang="en-US" b="1" baseline="0" dirty="0">
                <a:solidFill>
                  <a:srgbClr val="FF3300"/>
                </a:solidFill>
                <a:effectLst/>
                <a:ea typeface="黑体" pitchFamily="49" charset="-122"/>
              </a:rPr>
              <a:t>课前小故事：</a:t>
            </a:r>
            <a:r>
              <a:rPr lang="zh-CN" altLang="en-US" b="1" baseline="0" dirty="0">
                <a:solidFill>
                  <a:srgbClr val="FFFF00"/>
                </a:solidFill>
                <a:effectLst/>
              </a:rPr>
              <a:t>蝴蝶启示</a:t>
            </a:r>
            <a:r>
              <a:rPr lang="en-US" altLang="zh-CN" b="1" baseline="0" dirty="0">
                <a:solidFill>
                  <a:srgbClr val="FFFF00"/>
                </a:solidFill>
                <a:effectLst/>
              </a:rPr>
              <a:t>】</a:t>
            </a:r>
          </a:p>
        </p:txBody>
      </p:sp>
    </p:spTree>
  </p:cSld>
  <p:clrMapOvr>
    <a:masterClrMapping/>
  </p:clrMapOvr>
  <p:transition spd="med" advClick="0" advTm="8000">
    <p:blinds dir="vert"/>
    <p:sndAc>
      <p:end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143504" y="1357298"/>
            <a:ext cx="3240087" cy="3883025"/>
          </a:xfrm>
          <a:prstGeom prst="rect">
            <a:avLst/>
          </a:prstGeom>
          <a:noFill/>
          <a:ln w="9525">
            <a:noFill/>
            <a:miter lim="800000"/>
            <a:headEnd/>
            <a:tailEnd/>
          </a:ln>
        </p:spPr>
        <p:txBody>
          <a:bodyPr>
            <a:spAutoFit/>
          </a:bodyPr>
          <a:lstStyle/>
          <a:p>
            <a:pPr>
              <a:lnSpc>
                <a:spcPct val="180000"/>
              </a:lnSpc>
            </a:pPr>
            <a:r>
              <a:rPr lang="zh-CN" altLang="en-US" sz="2300" b="1" baseline="0" dirty="0" smtClean="0">
                <a:effectLst/>
                <a:ea typeface="黑体" pitchFamily="49" charset="-122"/>
              </a:rPr>
              <a:t>        他</a:t>
            </a:r>
            <a:r>
              <a:rPr lang="zh-CN" altLang="en-US" sz="2300" b="1" baseline="0" dirty="0">
                <a:effectLst/>
                <a:ea typeface="黑体" pitchFamily="49" charset="-122"/>
              </a:rPr>
              <a:t>接着观察，期待着在某一时刻，蝴蝶的翅膀会打开并伸展起来，足以支撑它的身体，成为一只健康美丽的蝴蝶……</a:t>
            </a:r>
            <a:endParaRPr lang="zh-CN" altLang="en-US" sz="2300" b="1" baseline="0" dirty="0">
              <a:effectLst/>
              <a:latin typeface="Arial" pitchFamily="34" charset="0"/>
              <a:ea typeface="黑体" pitchFamily="49" charset="-122"/>
            </a:endParaRPr>
          </a:p>
        </p:txBody>
      </p:sp>
      <p:pic>
        <p:nvPicPr>
          <p:cNvPr id="6147" name="Picture 3" descr="borboleta4"/>
          <p:cNvPicPr>
            <a:picLocks noChangeAspect="1" noChangeArrowheads="1"/>
          </p:cNvPicPr>
          <p:nvPr/>
        </p:nvPicPr>
        <p:blipFill>
          <a:blip r:embed="rId2"/>
          <a:srcRect/>
          <a:stretch>
            <a:fillRect/>
          </a:stretch>
        </p:blipFill>
        <p:spPr bwMode="auto">
          <a:xfrm>
            <a:off x="0" y="0"/>
            <a:ext cx="4476750" cy="6858000"/>
          </a:xfrm>
          <a:prstGeom prst="rect">
            <a:avLst/>
          </a:prstGeom>
          <a:noFill/>
          <a:ln w="9525">
            <a:noFill/>
            <a:miter lim="800000"/>
            <a:headEnd/>
            <a:tailEnd/>
          </a:ln>
        </p:spPr>
      </p:pic>
      <p:sp>
        <p:nvSpPr>
          <p:cNvPr id="6148" name="Text Box 4"/>
          <p:cNvSpPr txBox="1">
            <a:spLocks noChangeArrowheads="1"/>
          </p:cNvSpPr>
          <p:nvPr/>
        </p:nvSpPr>
        <p:spPr bwMode="auto">
          <a:xfrm>
            <a:off x="4857752" y="642918"/>
            <a:ext cx="3860800" cy="457200"/>
          </a:xfrm>
          <a:prstGeom prst="rect">
            <a:avLst/>
          </a:prstGeom>
          <a:noFill/>
          <a:ln w="9525">
            <a:noFill/>
            <a:miter lim="800000"/>
            <a:headEnd/>
            <a:tailEnd/>
          </a:ln>
        </p:spPr>
        <p:txBody>
          <a:bodyPr wrap="none">
            <a:spAutoFit/>
          </a:bodyPr>
          <a:lstStyle/>
          <a:p>
            <a:r>
              <a:rPr lang="en-US" altLang="zh-CN" b="1" baseline="0" dirty="0">
                <a:solidFill>
                  <a:srgbClr val="FF3300"/>
                </a:solidFill>
                <a:effectLst/>
                <a:ea typeface="黑体" pitchFamily="49" charset="-122"/>
              </a:rPr>
              <a:t>【</a:t>
            </a:r>
            <a:r>
              <a:rPr lang="zh-CN" altLang="en-US" b="1" baseline="0" dirty="0">
                <a:solidFill>
                  <a:srgbClr val="FF3300"/>
                </a:solidFill>
                <a:effectLst/>
                <a:ea typeface="黑体" pitchFamily="49" charset="-122"/>
              </a:rPr>
              <a:t>课前小故事：</a:t>
            </a:r>
            <a:r>
              <a:rPr lang="zh-CN" altLang="en-US" b="1" baseline="0" dirty="0">
                <a:solidFill>
                  <a:srgbClr val="FFFF00"/>
                </a:solidFill>
                <a:effectLst/>
              </a:rPr>
              <a:t>蝴蝶启示</a:t>
            </a:r>
            <a:r>
              <a:rPr lang="en-US" altLang="zh-CN" b="1" baseline="0" dirty="0">
                <a:solidFill>
                  <a:srgbClr val="FFFF00"/>
                </a:solidFill>
                <a:effectLst/>
              </a:rPr>
              <a:t>】</a:t>
            </a:r>
          </a:p>
        </p:txBody>
      </p:sp>
    </p:spTree>
  </p:cSld>
  <p:clrMapOvr>
    <a:masterClrMapping/>
  </p:clrMapOvr>
  <p:transition spd="med" advClick="0" advTm="8000">
    <p:randomBar/>
    <p:sndAc>
      <p:end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34000" y="0"/>
            <a:ext cx="3200400" cy="6858000"/>
          </a:xfrm>
          <a:prstGeom prst="rect">
            <a:avLst/>
          </a:prstGeom>
          <a:noFill/>
          <a:ln w="9525">
            <a:noFill/>
            <a:miter lim="800000"/>
            <a:headEnd/>
            <a:tailEnd/>
          </a:ln>
          <a:effectLst/>
        </p:spPr>
        <p:txBody>
          <a:bodyPr wrap="none" anchor="ctr"/>
          <a:lstStyle/>
          <a:p>
            <a:pPr>
              <a:defRPr/>
            </a:pPr>
            <a:endParaRPr lang="zh-CN" altLang="en-US"/>
          </a:p>
        </p:txBody>
      </p:sp>
      <p:sp>
        <p:nvSpPr>
          <p:cNvPr id="7171" name="Text Box 3"/>
          <p:cNvSpPr txBox="1">
            <a:spLocks noChangeArrowheads="1"/>
          </p:cNvSpPr>
          <p:nvPr/>
        </p:nvSpPr>
        <p:spPr bwMode="auto">
          <a:xfrm>
            <a:off x="5000628" y="1714488"/>
            <a:ext cx="3532185" cy="4552015"/>
          </a:xfrm>
          <a:prstGeom prst="rect">
            <a:avLst/>
          </a:prstGeom>
          <a:noFill/>
          <a:ln w="9525">
            <a:noFill/>
            <a:miter lim="800000"/>
            <a:headEnd/>
            <a:tailEnd/>
          </a:ln>
        </p:spPr>
        <p:txBody>
          <a:bodyPr wrap="square">
            <a:spAutoFit/>
          </a:bodyPr>
          <a:lstStyle/>
          <a:p>
            <a:pPr>
              <a:lnSpc>
                <a:spcPct val="180000"/>
              </a:lnSpc>
            </a:pPr>
            <a:r>
              <a:rPr lang="en-US" altLang="zh-CN" sz="2300" b="1" baseline="0" dirty="0">
                <a:effectLst/>
                <a:ea typeface="黑体" pitchFamily="49" charset="-122"/>
              </a:rPr>
              <a:t>	</a:t>
            </a:r>
            <a:r>
              <a:rPr lang="zh-CN" altLang="en-US" sz="2300" b="1" baseline="0" dirty="0" smtClean="0">
                <a:effectLst/>
                <a:ea typeface="黑体" pitchFamily="49" charset="-122"/>
              </a:rPr>
              <a:t>然而</a:t>
            </a:r>
            <a:r>
              <a:rPr lang="zh-CN" altLang="en-US" sz="2300" b="1" baseline="0" dirty="0">
                <a:effectLst/>
                <a:ea typeface="黑体" pitchFamily="49" charset="-122"/>
              </a:rPr>
              <a:t>，这一刻始终没有出现！</a:t>
            </a:r>
          </a:p>
          <a:p>
            <a:pPr>
              <a:lnSpc>
                <a:spcPct val="180000"/>
              </a:lnSpc>
            </a:pPr>
            <a:r>
              <a:rPr lang="en-US" altLang="zh-CN" sz="2300" b="1" baseline="0" dirty="0" smtClean="0">
                <a:effectLst/>
                <a:ea typeface="黑体" pitchFamily="49" charset="-122"/>
              </a:rPr>
              <a:t>	</a:t>
            </a:r>
            <a:r>
              <a:rPr lang="zh-CN" altLang="en-US" sz="2300" b="1" baseline="0" dirty="0" smtClean="0">
                <a:effectLst/>
                <a:ea typeface="黑体" pitchFamily="49" charset="-122"/>
              </a:rPr>
              <a:t>实际上</a:t>
            </a:r>
            <a:r>
              <a:rPr lang="zh-CN" altLang="en-US" sz="2300" b="1" baseline="0" dirty="0">
                <a:effectLst/>
                <a:ea typeface="黑体" pitchFamily="49" charset="-122"/>
              </a:rPr>
              <a:t>，这只蝴蝶在余下的时间都及其可怜的带着萎缩的身子和瘪塌的翅膀在爬行，它永远也没能飞起来……</a:t>
            </a:r>
            <a:endParaRPr lang="zh-CN" altLang="en-US" sz="2300" b="1" baseline="0" dirty="0">
              <a:effectLst/>
              <a:latin typeface="Arial" pitchFamily="34" charset="0"/>
              <a:ea typeface="黑体" pitchFamily="49" charset="-122"/>
            </a:endParaRPr>
          </a:p>
        </p:txBody>
      </p:sp>
      <p:pic>
        <p:nvPicPr>
          <p:cNvPr id="7172" name="Picture 4" descr="图片1"/>
          <p:cNvPicPr>
            <a:picLocks noChangeAspect="1" noChangeArrowheads="1"/>
          </p:cNvPicPr>
          <p:nvPr/>
        </p:nvPicPr>
        <p:blipFill>
          <a:blip r:embed="rId2"/>
          <a:srcRect/>
          <a:stretch>
            <a:fillRect/>
          </a:stretch>
        </p:blipFill>
        <p:spPr bwMode="auto">
          <a:xfrm>
            <a:off x="0" y="0"/>
            <a:ext cx="4578350" cy="6858000"/>
          </a:xfrm>
          <a:prstGeom prst="rect">
            <a:avLst/>
          </a:prstGeom>
          <a:noFill/>
          <a:ln w="9525">
            <a:noFill/>
            <a:miter lim="800000"/>
            <a:headEnd/>
            <a:tailEnd/>
          </a:ln>
        </p:spPr>
      </p:pic>
      <p:sp>
        <p:nvSpPr>
          <p:cNvPr id="7173" name="Text Box 5"/>
          <p:cNvSpPr txBox="1">
            <a:spLocks noChangeArrowheads="1"/>
          </p:cNvSpPr>
          <p:nvPr/>
        </p:nvSpPr>
        <p:spPr bwMode="auto">
          <a:xfrm>
            <a:off x="4786314" y="571480"/>
            <a:ext cx="3860800" cy="457200"/>
          </a:xfrm>
          <a:prstGeom prst="rect">
            <a:avLst/>
          </a:prstGeom>
          <a:noFill/>
          <a:ln w="9525">
            <a:noFill/>
            <a:miter lim="800000"/>
            <a:headEnd/>
            <a:tailEnd/>
          </a:ln>
        </p:spPr>
        <p:txBody>
          <a:bodyPr wrap="none">
            <a:spAutoFit/>
          </a:bodyPr>
          <a:lstStyle/>
          <a:p>
            <a:r>
              <a:rPr lang="en-US" altLang="zh-CN" b="1" baseline="0" dirty="0">
                <a:solidFill>
                  <a:srgbClr val="FF3300"/>
                </a:solidFill>
                <a:effectLst/>
                <a:ea typeface="黑体" pitchFamily="49" charset="-122"/>
              </a:rPr>
              <a:t>【</a:t>
            </a:r>
            <a:r>
              <a:rPr lang="zh-CN" altLang="en-US" b="1" baseline="0" dirty="0">
                <a:solidFill>
                  <a:srgbClr val="FF3300"/>
                </a:solidFill>
                <a:effectLst/>
                <a:ea typeface="黑体" pitchFamily="49" charset="-122"/>
              </a:rPr>
              <a:t>课前小故事：</a:t>
            </a:r>
            <a:r>
              <a:rPr lang="zh-CN" altLang="en-US" b="1" baseline="0" dirty="0">
                <a:solidFill>
                  <a:srgbClr val="FFFF00"/>
                </a:solidFill>
                <a:effectLst/>
              </a:rPr>
              <a:t>蝴蝶启示</a:t>
            </a:r>
            <a:r>
              <a:rPr lang="en-US" altLang="zh-CN" b="1" baseline="0" dirty="0">
                <a:solidFill>
                  <a:srgbClr val="FFFF00"/>
                </a:solidFill>
                <a:effectLst/>
              </a:rPr>
              <a:t>】</a:t>
            </a:r>
          </a:p>
        </p:txBody>
      </p:sp>
    </p:spTree>
  </p:cSld>
  <p:clrMapOvr>
    <a:masterClrMapping/>
  </p:clrMapOvr>
  <p:transition spd="med" advClick="0" advTm="8000">
    <p:blinds dir="vert"/>
    <p:sndAc>
      <p:end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3657600" cy="6858000"/>
          </a:xfrm>
          <a:prstGeom prst="rect">
            <a:avLst/>
          </a:prstGeom>
          <a:solidFill>
            <a:schemeClr val="bg1"/>
          </a:solidFill>
          <a:ln w="9525">
            <a:noFill/>
            <a:miter lim="800000"/>
            <a:headEnd/>
            <a:tailEnd/>
          </a:ln>
          <a:effectLst/>
        </p:spPr>
        <p:txBody>
          <a:bodyPr wrap="none" anchor="ctr"/>
          <a:lstStyle/>
          <a:p>
            <a:pPr>
              <a:defRPr/>
            </a:pPr>
            <a:endParaRPr lang="zh-CN" altLang="en-US"/>
          </a:p>
        </p:txBody>
      </p:sp>
      <p:sp>
        <p:nvSpPr>
          <p:cNvPr id="8195" name="Text Box 3"/>
          <p:cNvSpPr txBox="1">
            <a:spLocks noChangeArrowheads="1"/>
          </p:cNvSpPr>
          <p:nvPr/>
        </p:nvSpPr>
        <p:spPr bwMode="auto">
          <a:xfrm>
            <a:off x="285720" y="928670"/>
            <a:ext cx="3203575" cy="5146675"/>
          </a:xfrm>
          <a:prstGeom prst="rect">
            <a:avLst/>
          </a:prstGeom>
          <a:noFill/>
          <a:ln w="9525">
            <a:noFill/>
            <a:miter lim="800000"/>
            <a:headEnd/>
            <a:tailEnd/>
          </a:ln>
        </p:spPr>
        <p:txBody>
          <a:bodyPr>
            <a:spAutoFit/>
          </a:bodyPr>
          <a:lstStyle/>
          <a:p>
            <a:pPr>
              <a:lnSpc>
                <a:spcPct val="180000"/>
              </a:lnSpc>
            </a:pPr>
            <a:r>
              <a:rPr lang="en-US" altLang="zh-CN" sz="2300" b="1" baseline="0" dirty="0" smtClean="0">
                <a:solidFill>
                  <a:srgbClr val="FFFFFF"/>
                </a:solidFill>
                <a:effectLst/>
                <a:latin typeface="黑体" pitchFamily="49" charset="-122"/>
                <a:ea typeface="黑体" pitchFamily="49" charset="-122"/>
              </a:rPr>
              <a:t>	</a:t>
            </a:r>
            <a:r>
              <a:rPr lang="zh-CN" altLang="en-US" sz="2300" b="1" baseline="0" dirty="0" smtClean="0">
                <a:solidFill>
                  <a:srgbClr val="FFFFFF"/>
                </a:solidFill>
                <a:effectLst/>
                <a:latin typeface="黑体" pitchFamily="49" charset="-122"/>
                <a:ea typeface="黑体" pitchFamily="49" charset="-122"/>
              </a:rPr>
              <a:t>这个</a:t>
            </a:r>
            <a:r>
              <a:rPr lang="zh-CN" altLang="en-US" sz="2300" b="1" baseline="0" dirty="0">
                <a:solidFill>
                  <a:srgbClr val="FFFFFF"/>
                </a:solidFill>
                <a:effectLst/>
                <a:latin typeface="黑体" pitchFamily="49" charset="-122"/>
                <a:ea typeface="黑体" pitchFamily="49" charset="-122"/>
              </a:rPr>
              <a:t>好心好意的人并不知道，蝴蝶从茧上的小口挣扎而出，这是上天的安排，要通过这一挤压过程将体液从身体挤压到翅膀，这样它才能在脱茧而出后展翅飞翔</a:t>
            </a:r>
            <a:r>
              <a:rPr lang="zh-CN" altLang="en-US" sz="2300" b="1" baseline="0" dirty="0">
                <a:solidFill>
                  <a:srgbClr val="FFFFFF"/>
                </a:solidFill>
                <a:effectLst/>
                <a:ea typeface="黑体" pitchFamily="49" charset="-122"/>
              </a:rPr>
              <a:t>……</a:t>
            </a:r>
            <a:r>
              <a:rPr lang="zh-CN" altLang="en-US" sz="1800" i="1" baseline="0" dirty="0">
                <a:solidFill>
                  <a:srgbClr val="006600"/>
                </a:solidFill>
                <a:effectLst/>
                <a:latin typeface="宋体" pitchFamily="2" charset="-122"/>
              </a:rPr>
              <a:t> </a:t>
            </a:r>
          </a:p>
        </p:txBody>
      </p:sp>
      <p:pic>
        <p:nvPicPr>
          <p:cNvPr id="8196" name="Picture 4" descr="borboleta7"/>
          <p:cNvPicPr>
            <a:picLocks noChangeAspect="1" noChangeArrowheads="1"/>
          </p:cNvPicPr>
          <p:nvPr/>
        </p:nvPicPr>
        <p:blipFill>
          <a:blip r:embed="rId2"/>
          <a:srcRect l="4054"/>
          <a:stretch>
            <a:fillRect/>
          </a:stretch>
        </p:blipFill>
        <p:spPr bwMode="auto">
          <a:xfrm>
            <a:off x="3733800" y="0"/>
            <a:ext cx="5410200" cy="6858000"/>
          </a:xfrm>
          <a:prstGeom prst="rect">
            <a:avLst/>
          </a:prstGeom>
          <a:noFill/>
          <a:ln w="9525">
            <a:noFill/>
            <a:miter lim="800000"/>
            <a:headEnd/>
            <a:tailEnd/>
          </a:ln>
        </p:spPr>
      </p:pic>
      <p:sp>
        <p:nvSpPr>
          <p:cNvPr id="8197" name="Text Box 5"/>
          <p:cNvSpPr txBox="1">
            <a:spLocks noChangeArrowheads="1"/>
          </p:cNvSpPr>
          <p:nvPr/>
        </p:nvSpPr>
        <p:spPr bwMode="auto">
          <a:xfrm>
            <a:off x="0" y="357166"/>
            <a:ext cx="4067175" cy="457200"/>
          </a:xfrm>
          <a:prstGeom prst="rect">
            <a:avLst/>
          </a:prstGeom>
          <a:noFill/>
          <a:ln w="9525">
            <a:noFill/>
            <a:miter lim="800000"/>
            <a:headEnd/>
            <a:tailEnd/>
          </a:ln>
        </p:spPr>
        <p:txBody>
          <a:bodyPr>
            <a:spAutoFit/>
          </a:bodyPr>
          <a:lstStyle/>
          <a:p>
            <a:r>
              <a:rPr lang="en-US" altLang="zh-CN" b="1" baseline="0" dirty="0">
                <a:solidFill>
                  <a:srgbClr val="FF3300"/>
                </a:solidFill>
                <a:effectLst/>
                <a:ea typeface="黑体" pitchFamily="49" charset="-122"/>
              </a:rPr>
              <a:t>【</a:t>
            </a:r>
            <a:r>
              <a:rPr lang="zh-CN" altLang="en-US" b="1" baseline="0" dirty="0">
                <a:solidFill>
                  <a:srgbClr val="FF3300"/>
                </a:solidFill>
                <a:effectLst/>
                <a:ea typeface="黑体" pitchFamily="49" charset="-122"/>
              </a:rPr>
              <a:t>课前小故事：</a:t>
            </a:r>
            <a:r>
              <a:rPr lang="zh-CN" altLang="en-US" b="1" baseline="0" dirty="0">
                <a:solidFill>
                  <a:srgbClr val="FFFF00"/>
                </a:solidFill>
                <a:effectLst/>
              </a:rPr>
              <a:t>蝴蝶启示</a:t>
            </a:r>
            <a:r>
              <a:rPr lang="en-US" altLang="zh-CN" b="1" baseline="0" dirty="0">
                <a:solidFill>
                  <a:srgbClr val="FFFF00"/>
                </a:solidFill>
                <a:effectLst/>
              </a:rPr>
              <a:t>】</a:t>
            </a:r>
          </a:p>
        </p:txBody>
      </p:sp>
    </p:spTree>
  </p:cSld>
  <p:clrMapOvr>
    <a:masterClrMapping/>
  </p:clrMapOvr>
  <p:transition spd="med" advClick="0" advTm="8000">
    <p:blinds dir="vert"/>
    <p:sndAc>
      <p:end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943600" y="0"/>
            <a:ext cx="3200400" cy="6858000"/>
          </a:xfrm>
          <a:prstGeom prst="rect">
            <a:avLst/>
          </a:prstGeom>
          <a:solidFill>
            <a:schemeClr val="bg1"/>
          </a:solidFill>
          <a:ln w="9525">
            <a:noFill/>
            <a:miter lim="800000"/>
            <a:headEnd/>
            <a:tailEnd/>
          </a:ln>
          <a:effectLst/>
        </p:spPr>
        <p:txBody>
          <a:bodyPr wrap="none" anchor="ctr"/>
          <a:lstStyle/>
          <a:p>
            <a:pPr>
              <a:defRPr/>
            </a:pPr>
            <a:endParaRPr lang="zh-CN" altLang="en-US"/>
          </a:p>
        </p:txBody>
      </p:sp>
      <p:sp>
        <p:nvSpPr>
          <p:cNvPr id="9219" name="Text Box 3"/>
          <p:cNvSpPr txBox="1">
            <a:spLocks noChangeArrowheads="1"/>
          </p:cNvSpPr>
          <p:nvPr/>
        </p:nvSpPr>
        <p:spPr bwMode="auto">
          <a:xfrm>
            <a:off x="6143636" y="1214422"/>
            <a:ext cx="2808288" cy="4852867"/>
          </a:xfrm>
          <a:prstGeom prst="rect">
            <a:avLst/>
          </a:prstGeom>
          <a:noFill/>
          <a:ln w="9525">
            <a:noFill/>
            <a:miter lim="800000"/>
            <a:headEnd/>
            <a:tailEnd/>
          </a:ln>
        </p:spPr>
        <p:txBody>
          <a:bodyPr>
            <a:spAutoFit/>
          </a:bodyPr>
          <a:lstStyle/>
          <a:p>
            <a:pPr>
              <a:lnSpc>
                <a:spcPct val="180000"/>
              </a:lnSpc>
            </a:pPr>
            <a:r>
              <a:rPr lang="zh-CN" altLang="en-US" sz="2300" b="1" baseline="0" dirty="0">
                <a:solidFill>
                  <a:srgbClr val="FFFFFF"/>
                </a:solidFill>
                <a:effectLst/>
                <a:ea typeface="黑体" pitchFamily="49" charset="-122"/>
              </a:rPr>
              <a:t>有时候，在我们的生命中需要奋斗乃至挣扎。</a:t>
            </a:r>
          </a:p>
          <a:p>
            <a:pPr>
              <a:lnSpc>
                <a:spcPct val="85000"/>
              </a:lnSpc>
            </a:pPr>
            <a:endParaRPr lang="zh-CN" altLang="en-US" sz="2300" b="1" baseline="0" dirty="0">
              <a:solidFill>
                <a:srgbClr val="FFFFFF"/>
              </a:solidFill>
              <a:effectLst/>
              <a:ea typeface="黑体" pitchFamily="49" charset="-122"/>
            </a:endParaRPr>
          </a:p>
          <a:p>
            <a:pPr>
              <a:lnSpc>
                <a:spcPct val="180000"/>
              </a:lnSpc>
            </a:pPr>
            <a:r>
              <a:rPr lang="zh-CN" altLang="en-US" sz="2300" b="1" baseline="0" dirty="0">
                <a:solidFill>
                  <a:srgbClr val="FFFFFF"/>
                </a:solidFill>
                <a:effectLst/>
                <a:ea typeface="黑体" pitchFamily="49" charset="-122"/>
              </a:rPr>
              <a:t>如果生命中没有障碍，我们就会很脆弱。我们</a:t>
            </a:r>
            <a:r>
              <a:rPr lang="zh-CN" altLang="en-US" sz="2300" b="1" baseline="0" dirty="0" smtClean="0">
                <a:solidFill>
                  <a:srgbClr val="FFFFFF"/>
                </a:solidFill>
                <a:effectLst/>
                <a:ea typeface="黑体" pitchFamily="49" charset="-122"/>
              </a:rPr>
              <a:t>不会像现在</a:t>
            </a:r>
            <a:r>
              <a:rPr lang="zh-CN" altLang="en-US" sz="2300" b="1" baseline="0" dirty="0">
                <a:solidFill>
                  <a:srgbClr val="FFFFFF"/>
                </a:solidFill>
                <a:effectLst/>
                <a:ea typeface="黑体" pitchFamily="49" charset="-122"/>
              </a:rPr>
              <a:t>那样强健</a:t>
            </a:r>
            <a:r>
              <a:rPr lang="zh-CN" altLang="en-US" sz="2300" b="1" baseline="0" dirty="0" smtClean="0">
                <a:solidFill>
                  <a:srgbClr val="FFFFFF"/>
                </a:solidFill>
                <a:effectLst/>
                <a:ea typeface="黑体" pitchFamily="49" charset="-122"/>
              </a:rPr>
              <a:t>，……</a:t>
            </a:r>
            <a:endParaRPr lang="zh-CN" altLang="en-US" sz="2300" b="1" baseline="0" dirty="0">
              <a:solidFill>
                <a:srgbClr val="FFFFFF"/>
              </a:solidFill>
              <a:effectLst/>
              <a:latin typeface="Arial" pitchFamily="34" charset="0"/>
              <a:ea typeface="黑体" pitchFamily="49" charset="-122"/>
            </a:endParaRPr>
          </a:p>
        </p:txBody>
      </p:sp>
      <p:pic>
        <p:nvPicPr>
          <p:cNvPr id="9220" name="Picture 4" descr="borboleta8"/>
          <p:cNvPicPr>
            <a:picLocks noChangeAspect="1" noChangeArrowheads="1"/>
          </p:cNvPicPr>
          <p:nvPr/>
        </p:nvPicPr>
        <p:blipFill>
          <a:blip r:embed="rId2"/>
          <a:srcRect/>
          <a:stretch>
            <a:fillRect/>
          </a:stretch>
        </p:blipFill>
        <p:spPr bwMode="auto">
          <a:xfrm>
            <a:off x="0" y="0"/>
            <a:ext cx="6019800" cy="6858000"/>
          </a:xfrm>
          <a:prstGeom prst="rect">
            <a:avLst/>
          </a:prstGeom>
          <a:noFill/>
          <a:ln w="9525">
            <a:noFill/>
            <a:miter lim="800000"/>
            <a:headEnd/>
            <a:tailEnd/>
          </a:ln>
        </p:spPr>
      </p:pic>
      <p:sp>
        <p:nvSpPr>
          <p:cNvPr id="9221" name="Text Box 5"/>
          <p:cNvSpPr txBox="1">
            <a:spLocks noChangeArrowheads="1"/>
          </p:cNvSpPr>
          <p:nvPr/>
        </p:nvSpPr>
        <p:spPr bwMode="auto">
          <a:xfrm>
            <a:off x="5892800" y="500042"/>
            <a:ext cx="3251200" cy="396875"/>
          </a:xfrm>
          <a:prstGeom prst="rect">
            <a:avLst/>
          </a:prstGeom>
          <a:noFill/>
          <a:ln w="9525">
            <a:noFill/>
            <a:miter lim="800000"/>
            <a:headEnd/>
            <a:tailEnd/>
          </a:ln>
        </p:spPr>
        <p:txBody>
          <a:bodyPr wrap="none">
            <a:spAutoFit/>
          </a:bodyPr>
          <a:lstStyle/>
          <a:p>
            <a:r>
              <a:rPr lang="en-US" altLang="zh-CN" sz="2000" b="1" baseline="0" dirty="0">
                <a:solidFill>
                  <a:srgbClr val="FF3300"/>
                </a:solidFill>
                <a:effectLst/>
                <a:ea typeface="黑体" pitchFamily="49" charset="-122"/>
              </a:rPr>
              <a:t>【</a:t>
            </a:r>
            <a:r>
              <a:rPr lang="zh-CN" altLang="en-US" sz="2000" b="1" baseline="0" dirty="0">
                <a:solidFill>
                  <a:srgbClr val="FF3300"/>
                </a:solidFill>
                <a:effectLst/>
                <a:ea typeface="黑体" pitchFamily="49" charset="-122"/>
              </a:rPr>
              <a:t>课前小故事：</a:t>
            </a:r>
            <a:r>
              <a:rPr lang="zh-CN" altLang="en-US" sz="2000" b="1" baseline="0" dirty="0">
                <a:solidFill>
                  <a:srgbClr val="FFFF00"/>
                </a:solidFill>
                <a:effectLst/>
              </a:rPr>
              <a:t>蝴蝶启示</a:t>
            </a:r>
            <a:r>
              <a:rPr lang="en-US" altLang="zh-CN" sz="2000" b="1" baseline="0" dirty="0">
                <a:solidFill>
                  <a:srgbClr val="FFFF00"/>
                </a:solidFill>
                <a:effectLst/>
              </a:rPr>
              <a:t>】</a:t>
            </a:r>
          </a:p>
        </p:txBody>
      </p:sp>
    </p:spTree>
  </p:cSld>
  <p:clrMapOvr>
    <a:masterClrMapping/>
  </p:clrMapOvr>
  <p:transition spd="med" advClick="0" advTm="8000">
    <p:checker/>
    <p:sndAc>
      <p:end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3657600" cy="6858000"/>
          </a:xfrm>
          <a:prstGeom prst="rect">
            <a:avLst/>
          </a:prstGeom>
          <a:solidFill>
            <a:schemeClr val="bg1"/>
          </a:solidFill>
          <a:ln w="9525">
            <a:noFill/>
            <a:miter lim="800000"/>
            <a:headEnd/>
            <a:tailEnd/>
          </a:ln>
          <a:effectLst/>
        </p:spPr>
        <p:txBody>
          <a:bodyPr wrap="none" anchor="ctr"/>
          <a:lstStyle/>
          <a:p>
            <a:pPr>
              <a:defRPr/>
            </a:pPr>
            <a:endParaRPr lang="zh-CN" altLang="en-US"/>
          </a:p>
        </p:txBody>
      </p:sp>
      <p:sp>
        <p:nvSpPr>
          <p:cNvPr id="10243" name="Text Box 3"/>
          <p:cNvSpPr txBox="1">
            <a:spLocks noChangeArrowheads="1"/>
          </p:cNvSpPr>
          <p:nvPr/>
        </p:nvSpPr>
        <p:spPr bwMode="auto">
          <a:xfrm>
            <a:off x="0" y="765175"/>
            <a:ext cx="3203575" cy="5826210"/>
          </a:xfrm>
          <a:prstGeom prst="rect">
            <a:avLst/>
          </a:prstGeom>
          <a:noFill/>
          <a:ln w="9525">
            <a:noFill/>
            <a:miter lim="800000"/>
            <a:headEnd/>
            <a:tailEnd/>
          </a:ln>
        </p:spPr>
        <p:txBody>
          <a:bodyPr>
            <a:spAutoFit/>
          </a:bodyPr>
          <a:lstStyle/>
          <a:p>
            <a:pPr>
              <a:lnSpc>
                <a:spcPct val="180000"/>
              </a:lnSpc>
            </a:pPr>
            <a:r>
              <a:rPr lang="zh-CN" altLang="en-US" sz="2300" b="1" baseline="0" dirty="0">
                <a:solidFill>
                  <a:srgbClr val="FFFFFF"/>
                </a:solidFill>
                <a:effectLst/>
                <a:ea typeface="黑体" pitchFamily="49" charset="-122"/>
              </a:rPr>
              <a:t>我们祈求力量，上帝给我们困难去克服，使我变得强壮……</a:t>
            </a:r>
          </a:p>
          <a:p>
            <a:pPr>
              <a:lnSpc>
                <a:spcPct val="180000"/>
              </a:lnSpc>
            </a:pPr>
            <a:r>
              <a:rPr lang="zh-CN" altLang="en-US" sz="2300" b="1" baseline="0" dirty="0">
                <a:solidFill>
                  <a:srgbClr val="FFFFFF"/>
                </a:solidFill>
                <a:effectLst/>
                <a:ea typeface="黑体" pitchFamily="49" charset="-122"/>
              </a:rPr>
              <a:t>我们祈求智慧，上帝给出问题让我们去解决……</a:t>
            </a:r>
          </a:p>
          <a:p>
            <a:pPr>
              <a:lnSpc>
                <a:spcPct val="180000"/>
              </a:lnSpc>
            </a:pPr>
            <a:r>
              <a:rPr lang="zh-CN" altLang="en-US" sz="2300" b="1" baseline="0" dirty="0" smtClean="0">
                <a:solidFill>
                  <a:srgbClr val="FFFFFF"/>
                </a:solidFill>
                <a:effectLst/>
                <a:ea typeface="黑体" pitchFamily="49" charset="-122"/>
              </a:rPr>
              <a:t>我们祈求</a:t>
            </a:r>
            <a:r>
              <a:rPr lang="zh-CN" altLang="en-US" sz="2300" b="1" baseline="0" dirty="0">
                <a:solidFill>
                  <a:srgbClr val="FFFFFF"/>
                </a:solidFill>
                <a:effectLst/>
                <a:ea typeface="黑体" pitchFamily="49" charset="-122"/>
              </a:rPr>
              <a:t>成功，上帝给我们大脑和强健</a:t>
            </a:r>
            <a:r>
              <a:rPr lang="zh-CN" altLang="en-US" sz="2300" b="1" baseline="0" dirty="0" smtClean="0">
                <a:solidFill>
                  <a:srgbClr val="FFFFFF"/>
                </a:solidFill>
                <a:effectLst/>
                <a:ea typeface="黑体" pitchFamily="49" charset="-122"/>
              </a:rPr>
              <a:t>的体魄……</a:t>
            </a:r>
            <a:endParaRPr lang="zh-CN" altLang="en-US" sz="2300" b="1" baseline="0" dirty="0">
              <a:solidFill>
                <a:srgbClr val="FFFFFF"/>
              </a:solidFill>
              <a:effectLst/>
              <a:ea typeface="黑体" pitchFamily="49" charset="-122"/>
            </a:endParaRPr>
          </a:p>
        </p:txBody>
      </p:sp>
      <p:pic>
        <p:nvPicPr>
          <p:cNvPr id="10244" name="Picture 4" descr="borboleta9"/>
          <p:cNvPicPr>
            <a:picLocks noChangeAspect="1" noChangeArrowheads="1"/>
          </p:cNvPicPr>
          <p:nvPr/>
        </p:nvPicPr>
        <p:blipFill>
          <a:blip r:embed="rId2"/>
          <a:srcRect/>
          <a:stretch>
            <a:fillRect/>
          </a:stretch>
        </p:blipFill>
        <p:spPr bwMode="auto">
          <a:xfrm>
            <a:off x="3314700" y="0"/>
            <a:ext cx="5829300" cy="6858000"/>
          </a:xfrm>
          <a:prstGeom prst="rect">
            <a:avLst/>
          </a:prstGeom>
          <a:noFill/>
          <a:ln w="9525">
            <a:noFill/>
            <a:miter lim="800000"/>
            <a:headEnd/>
            <a:tailEnd/>
          </a:ln>
        </p:spPr>
      </p:pic>
      <p:sp>
        <p:nvSpPr>
          <p:cNvPr id="10245" name="Text Box 5"/>
          <p:cNvSpPr txBox="1">
            <a:spLocks noChangeArrowheads="1"/>
          </p:cNvSpPr>
          <p:nvPr/>
        </p:nvSpPr>
        <p:spPr bwMode="auto">
          <a:xfrm>
            <a:off x="0" y="333375"/>
            <a:ext cx="3251200" cy="396875"/>
          </a:xfrm>
          <a:prstGeom prst="rect">
            <a:avLst/>
          </a:prstGeom>
          <a:noFill/>
          <a:ln w="9525">
            <a:noFill/>
            <a:miter lim="800000"/>
            <a:headEnd/>
            <a:tailEnd/>
          </a:ln>
        </p:spPr>
        <p:txBody>
          <a:bodyPr wrap="none">
            <a:spAutoFit/>
          </a:bodyPr>
          <a:lstStyle/>
          <a:p>
            <a:r>
              <a:rPr lang="en-US" altLang="zh-CN" sz="2000" b="1" baseline="0">
                <a:solidFill>
                  <a:srgbClr val="FF3300"/>
                </a:solidFill>
                <a:effectLst/>
                <a:ea typeface="黑体" pitchFamily="49" charset="-122"/>
              </a:rPr>
              <a:t>【</a:t>
            </a:r>
            <a:r>
              <a:rPr lang="zh-CN" altLang="en-US" sz="2000" b="1" baseline="0">
                <a:solidFill>
                  <a:srgbClr val="FF3300"/>
                </a:solidFill>
                <a:effectLst/>
                <a:ea typeface="黑体" pitchFamily="49" charset="-122"/>
              </a:rPr>
              <a:t>课前小故事：</a:t>
            </a:r>
            <a:r>
              <a:rPr lang="zh-CN" altLang="en-US" sz="2000" b="1" baseline="0">
                <a:solidFill>
                  <a:srgbClr val="FFFF00"/>
                </a:solidFill>
                <a:effectLst/>
              </a:rPr>
              <a:t>蝴蝶启示</a:t>
            </a:r>
            <a:r>
              <a:rPr lang="en-US" altLang="zh-CN" sz="2000" b="1" baseline="0">
                <a:solidFill>
                  <a:srgbClr val="FFFF00"/>
                </a:solidFill>
                <a:effectLst/>
              </a:rPr>
              <a:t>】</a:t>
            </a:r>
          </a:p>
        </p:txBody>
      </p:sp>
    </p:spTree>
  </p:cSld>
  <p:clrMapOvr>
    <a:masterClrMapping/>
  </p:clrMapOvr>
  <p:transition spd="med" advClick="0" advTm="8000">
    <p:checker dir="vert"/>
    <p:sndAc>
      <p:endSnd/>
    </p:sndAc>
  </p:transition>
</p:sld>
</file>

<file path=ppt/theme/theme1.xml><?xml version="1.0" encoding="utf-8"?>
<a:theme xmlns:a="http://schemas.openxmlformats.org/drawingml/2006/main" name="场景型模板">
  <a:themeElements>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2500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2500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Office\Templates\演示文稿设计\场景型模板.pot</Template>
  <TotalTime>34</TotalTime>
  <Pages>0</Pages>
  <Words>297</Words>
  <Characters>0</Characters>
  <Application>Microsoft PowerPoint</Application>
  <DocSecurity>0</DocSecurity>
  <PresentationFormat>全屏显示(4:3)</PresentationFormat>
  <Lines>0</Lines>
  <Paragraphs>41</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场景型模板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Company>Lowcucar</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sem título</dc:title>
  <dc:creator>Lowcucar</dc:creator>
  <cp:lastModifiedBy>qinfeng</cp:lastModifiedBy>
  <cp:revision>67</cp:revision>
  <dcterms:created xsi:type="dcterms:W3CDTF">2000-10-05T14:13:53Z</dcterms:created>
  <dcterms:modified xsi:type="dcterms:W3CDTF">2017-09-21T00:45:31Z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2052-8.1.0.3199</vt:lpwstr>
  </property>
</Properties>
</file>