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7"/>
  </p:notesMasterIdLst>
  <p:handoutMasterIdLst>
    <p:handoutMasterId r:id="rId18"/>
  </p:handoutMasterIdLst>
  <p:sldIdLst>
    <p:sldId id="270" r:id="rId2"/>
    <p:sldId id="306" r:id="rId3"/>
    <p:sldId id="312" r:id="rId4"/>
    <p:sldId id="313" r:id="rId5"/>
    <p:sldId id="311" r:id="rId6"/>
    <p:sldId id="310" r:id="rId7"/>
    <p:sldId id="309" r:id="rId8"/>
    <p:sldId id="308" r:id="rId9"/>
    <p:sldId id="307" r:id="rId10"/>
    <p:sldId id="321" r:id="rId11"/>
    <p:sldId id="320" r:id="rId12"/>
    <p:sldId id="319" r:id="rId13"/>
    <p:sldId id="322" r:id="rId14"/>
    <p:sldId id="317" r:id="rId15"/>
    <p:sldId id="298" r:id="rId1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0313C"/>
    <a:srgbClr val="FF682F"/>
    <a:srgbClr val="D729C2"/>
    <a:srgbClr val="000000"/>
    <a:srgbClr val="126C12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83803" autoAdjust="0"/>
  </p:normalViewPr>
  <p:slideViewPr>
    <p:cSldViewPr>
      <p:cViewPr varScale="1">
        <p:scale>
          <a:sx n="62" d="100"/>
          <a:sy n="62" d="100"/>
        </p:scale>
        <p:origin x="-14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/view/110484.ht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浏览器兼容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浏览器常见的兼容问题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b="1" dirty="0" smtClean="0"/>
              <a:t>IE6</a:t>
            </a:r>
            <a:r>
              <a:rPr lang="zh-CN" altLang="en-US" sz="2800" b="1" dirty="0" smtClean="0"/>
              <a:t>常见</a:t>
            </a:r>
            <a:r>
              <a:rPr lang="en-US" sz="2800" b="1" dirty="0" smtClean="0"/>
              <a:t>CSS</a:t>
            </a:r>
            <a:r>
              <a:rPr lang="zh-CN" altLang="en-US" sz="2800" b="1" dirty="0" smtClean="0"/>
              <a:t>解析</a:t>
            </a:r>
            <a:r>
              <a:rPr lang="en-US" sz="2800" b="1" dirty="0" smtClean="0"/>
              <a:t>Bug</a:t>
            </a:r>
            <a:r>
              <a:rPr lang="zh-CN" altLang="en-US" sz="2800" b="1" dirty="0" smtClean="0"/>
              <a:t>及</a:t>
            </a:r>
            <a:r>
              <a:rPr lang="en-US" sz="2800" b="1" dirty="0" smtClean="0"/>
              <a:t>hack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图片间隙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div</a:t>
            </a:r>
            <a:r>
              <a:rPr lang="zh-CN" altLang="en-US" sz="2000" dirty="0" smtClean="0"/>
              <a:t>中的图片间隙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该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出现在</a:t>
            </a:r>
            <a:r>
              <a:rPr lang="en-US" altLang="zh-CN" sz="2000" dirty="0" smtClean="0"/>
              <a:t>IE6</a:t>
            </a:r>
            <a:r>
              <a:rPr lang="zh-CN" altLang="en-US" sz="2000" dirty="0" smtClean="0"/>
              <a:t>及更低版本中</a:t>
            </a:r>
            <a:r>
              <a:rPr lang="en-US" altLang="zh-CN" sz="2000" dirty="0" smtClean="0"/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描述：在</a:t>
            </a:r>
            <a:r>
              <a:rPr lang="en-US" altLang="zh-CN" sz="2000" dirty="0" smtClean="0"/>
              <a:t>div</a:t>
            </a:r>
            <a:r>
              <a:rPr lang="zh-CN" altLang="en-US" sz="2000" dirty="0" smtClean="0"/>
              <a:t>中插入图片时，图片会将</a:t>
            </a:r>
            <a:r>
              <a:rPr lang="en-US" altLang="zh-CN" sz="2000" dirty="0" smtClean="0"/>
              <a:t>div</a:t>
            </a:r>
            <a:r>
              <a:rPr lang="zh-CN" altLang="en-US" sz="2000" dirty="0" smtClean="0"/>
              <a:t>下方撑大三像素。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hack: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&gt;</a:t>
            </a:r>
            <a:r>
              <a:rPr lang="zh-CN" altLang="en-US" sz="2000" dirty="0" smtClean="0"/>
              <a:t>转为块状元素，给</a:t>
            </a:r>
            <a:r>
              <a:rPr lang="en-US" altLang="zh-CN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&gt;</a:t>
            </a:r>
            <a:r>
              <a:rPr lang="zh-CN" altLang="en-US" sz="2000" dirty="0" smtClean="0"/>
              <a:t>添加声明：</a:t>
            </a:r>
            <a:r>
              <a:rPr lang="en-US" sz="2000" dirty="0" err="1" smtClean="0"/>
              <a:t>display:block</a:t>
            </a:r>
            <a:r>
              <a:rPr lang="en-US" sz="2000" dirty="0" smtClean="0"/>
              <a:t>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dirty="0" err="1" smtClean="0">
                <a:solidFill>
                  <a:srgbClr val="FF0000"/>
                </a:solidFill>
              </a:rPr>
              <a:t>dt,li</a:t>
            </a:r>
            <a:r>
              <a:rPr lang="zh-CN" altLang="en-US" sz="2800" dirty="0" smtClean="0">
                <a:solidFill>
                  <a:srgbClr val="FF0000"/>
                </a:solidFill>
              </a:rPr>
              <a:t>中图片间隙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hack: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&gt;</a:t>
            </a:r>
            <a:r>
              <a:rPr lang="zh-CN" altLang="en-US" sz="2000" dirty="0" smtClean="0"/>
              <a:t>转为块状元素，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给</a:t>
            </a:r>
            <a:r>
              <a:rPr lang="en-US" altLang="zh-CN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&gt;</a:t>
            </a:r>
            <a:r>
              <a:rPr lang="zh-CN" altLang="en-US" sz="2000" dirty="0" smtClean="0"/>
              <a:t>添加声明：</a:t>
            </a:r>
            <a:r>
              <a:rPr lang="en-US" sz="2000" dirty="0" err="1" smtClean="0"/>
              <a:t>display:block</a:t>
            </a:r>
            <a:r>
              <a:rPr lang="en-US" sz="2000" dirty="0" smtClean="0"/>
              <a:t>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800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b="1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浏览器常见的兼容问题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双倍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外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边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距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描述：当</a:t>
            </a:r>
            <a:r>
              <a:rPr lang="en-US" altLang="zh-CN" sz="2000" dirty="0" smtClean="0"/>
              <a:t>Ie6</a:t>
            </a:r>
            <a:r>
              <a:rPr lang="zh-CN" altLang="en-US" sz="2000" dirty="0" smtClean="0"/>
              <a:t>及更低版本浏览器在解析浮动元素时，会错误地把浮向边边界加倍显示。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hack:</a:t>
            </a:r>
            <a:r>
              <a:rPr lang="zh-CN" altLang="en-US" sz="2000" dirty="0" smtClean="0"/>
              <a:t>给浮动元素添加声明：</a:t>
            </a:r>
            <a:r>
              <a:rPr lang="en-US" sz="2000" dirty="0" err="1" smtClean="0">
                <a:solidFill>
                  <a:srgbClr val="FF0000"/>
                </a:solidFill>
              </a:rPr>
              <a:t>display:inline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条件：块元素   浮动   贴边  左右边距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默认高度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描述：在</a:t>
            </a:r>
            <a:r>
              <a:rPr lang="en-US" altLang="zh-CN" sz="2000" dirty="0" smtClean="0"/>
              <a:t>IE6</a:t>
            </a:r>
            <a:r>
              <a:rPr lang="zh-CN" altLang="en-US" sz="2000" dirty="0" smtClean="0"/>
              <a:t>及以下版本中，部分块元素拥有默认高度（低于</a:t>
            </a:r>
            <a:r>
              <a:rPr lang="en-US" altLang="zh-CN" sz="2000" dirty="0" smtClean="0"/>
              <a:t>18px</a:t>
            </a:r>
            <a:r>
              <a:rPr lang="zh-CN" altLang="en-US" sz="2000" dirty="0" smtClean="0"/>
              <a:t>高度）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hack1:</a:t>
            </a:r>
            <a:r>
              <a:rPr lang="zh-CN" altLang="en-US" sz="2000" dirty="0" smtClean="0"/>
              <a:t>给元素添加声明：</a:t>
            </a:r>
            <a:r>
              <a:rPr lang="en-US" sz="2000" dirty="0" smtClean="0"/>
              <a:t>font-size:0;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hack2：</a:t>
            </a:r>
            <a:r>
              <a:rPr lang="zh-CN" altLang="en-US" sz="2000" dirty="0" smtClean="0"/>
              <a:t>给元素添加声明：</a:t>
            </a:r>
            <a:r>
              <a:rPr lang="en-US" sz="2000" dirty="0" err="1" smtClean="0"/>
              <a:t>overflow:hidden</a:t>
            </a:r>
            <a:r>
              <a:rPr lang="en-US" sz="2000" dirty="0" smtClean="0"/>
              <a:t>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800" b="1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8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浏览器常见的兼容问题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表单元素在一行高度不一致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hack:</a:t>
            </a:r>
            <a:r>
              <a:rPr lang="zh-CN" altLang="en-US" sz="2000" dirty="0" smtClean="0"/>
              <a:t>给表单元素添加声明：</a:t>
            </a:r>
            <a:r>
              <a:rPr lang="en-US" sz="2000" dirty="0" err="1" smtClean="0"/>
              <a:t>float:left</a:t>
            </a:r>
            <a:r>
              <a:rPr lang="en-US" sz="2000" dirty="0" smtClean="0"/>
              <a:t>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按钮元素默认大小不一 致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按钮</a:t>
            </a:r>
            <a:r>
              <a:rPr lang="zh-CN" altLang="en-US" sz="2000" dirty="0" smtClean="0"/>
              <a:t>元素的</a:t>
            </a:r>
            <a:r>
              <a:rPr lang="en-US" altLang="zh-CN" sz="2000" dirty="0" smtClean="0"/>
              <a:t>padding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border </a:t>
            </a:r>
            <a:r>
              <a:rPr lang="zh-CN" altLang="en-US" sz="2000" dirty="0" smtClean="0"/>
              <a:t>大小会算在</a:t>
            </a:r>
            <a:r>
              <a:rPr lang="en-US" altLang="zh-CN" sz="2000" dirty="0" smtClean="0"/>
              <a:t>height</a:t>
            </a:r>
            <a:r>
              <a:rPr lang="zh-CN" altLang="en-US" sz="2000" dirty="0" smtClean="0"/>
              <a:t>里面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800" b="1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鼠标指针</a:t>
            </a:r>
            <a:r>
              <a:rPr lang="en-US" sz="2800" dirty="0" smtClean="0">
                <a:solidFill>
                  <a:srgbClr val="FF0000"/>
                </a:solidFill>
              </a:rPr>
              <a:t>bug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描述：</a:t>
            </a:r>
            <a:r>
              <a:rPr lang="en-US" altLang="zh-CN" sz="2000" dirty="0" smtClean="0"/>
              <a:t>cursor</a:t>
            </a:r>
            <a:r>
              <a:rPr lang="zh-CN" altLang="en-US" sz="2000" dirty="0" smtClean="0"/>
              <a:t>属性的</a:t>
            </a:r>
            <a:r>
              <a:rPr lang="en-US" altLang="zh-CN" sz="2000" dirty="0" smtClean="0"/>
              <a:t>hand</a:t>
            </a:r>
            <a:r>
              <a:rPr lang="zh-CN" altLang="en-US" sz="2000" dirty="0" smtClean="0"/>
              <a:t>属性值只有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浏览器识别，其它浏览器不识别该声明，</a:t>
            </a:r>
            <a:r>
              <a:rPr lang="en-US" altLang="zh-CN" sz="2000" dirty="0" smtClean="0"/>
              <a:t>cursor</a:t>
            </a:r>
            <a:r>
              <a:rPr lang="zh-CN" altLang="en-US" sz="2000" dirty="0" smtClean="0"/>
              <a:t>属性的</a:t>
            </a:r>
            <a:r>
              <a:rPr lang="en-US" altLang="zh-CN" sz="2000" dirty="0" smtClean="0"/>
              <a:t>pointer</a:t>
            </a:r>
            <a:r>
              <a:rPr lang="zh-CN" altLang="en-US" sz="2000" dirty="0" smtClean="0"/>
              <a:t>属性值</a:t>
            </a:r>
            <a:r>
              <a:rPr lang="en-US" altLang="zh-CN" sz="2000" dirty="0" smtClean="0"/>
              <a:t>IE6.0</a:t>
            </a:r>
            <a:r>
              <a:rPr lang="zh-CN" altLang="en-US" sz="2000" dirty="0" smtClean="0"/>
              <a:t>以上版本及其它内核浏览器都识别该声明。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/>
              <a:t>hack:</a:t>
            </a:r>
            <a:r>
              <a:rPr lang="zh-CN" altLang="en-US" sz="2000" dirty="0" smtClean="0"/>
              <a:t>如统一某元素鼠标指针形状为手型，应添加声明：</a:t>
            </a:r>
            <a:r>
              <a:rPr lang="en-US" altLang="zh-CN" sz="2000" dirty="0" err="1" smtClean="0"/>
              <a:t>cursor:pointer</a:t>
            </a:r>
            <a:r>
              <a:rPr lang="en-US" altLang="zh-CN" sz="2000" dirty="0" smtClean="0"/>
              <a:t>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浏览器常见的兼容问题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透明属性</a:t>
            </a:r>
          </a:p>
          <a:p>
            <a:pPr lvl="1"/>
            <a:r>
              <a:rPr lang="en-US" sz="2000" dirty="0" smtClean="0"/>
              <a:t>IE8</a:t>
            </a:r>
            <a:r>
              <a:rPr lang="zh-CN" altLang="en-US" sz="2000" dirty="0" smtClean="0"/>
              <a:t>以下浏览器写法：</a:t>
            </a:r>
            <a:r>
              <a:rPr lang="en-US" sz="2000" dirty="0" err="1" smtClean="0"/>
              <a:t>filter:alpha</a:t>
            </a:r>
            <a:r>
              <a:rPr lang="en-US" sz="2000" dirty="0" smtClean="0"/>
              <a:t>(opacity=value);</a:t>
            </a:r>
            <a:r>
              <a:rPr lang="zh-CN" altLang="en-US" sz="2000" dirty="0" smtClean="0"/>
              <a:t>取值范围 </a:t>
            </a:r>
            <a:r>
              <a:rPr lang="en-US" altLang="zh-CN" sz="2000" dirty="0" smtClean="0"/>
              <a:t>0-100</a:t>
            </a:r>
          </a:p>
          <a:p>
            <a:pPr lvl="1"/>
            <a:r>
              <a:rPr lang="zh-CN" altLang="en-US" sz="2000" dirty="0" smtClean="0"/>
              <a:t>兼容其他浏览器写法：</a:t>
            </a:r>
            <a:r>
              <a:rPr lang="en-US" sz="2000" dirty="0" err="1" smtClean="0"/>
              <a:t>opacity:.value</a:t>
            </a:r>
            <a:r>
              <a:rPr lang="en-US" sz="2000" dirty="0" smtClean="0"/>
              <a:t>;(value</a:t>
            </a:r>
            <a:r>
              <a:rPr lang="zh-CN" altLang="en-US" sz="2000" dirty="0" smtClean="0"/>
              <a:t>的取值范围</a:t>
            </a:r>
            <a:r>
              <a:rPr lang="en-US" altLang="zh-CN" sz="2000" dirty="0" smtClean="0"/>
              <a:t>0-1,0.1,0.2,0.3-----0.9)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显示成阶梯状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当</a:t>
            </a:r>
            <a:r>
              <a:rPr lang="en-US" altLang="zh-CN" sz="2000" dirty="0" smtClean="0"/>
              <a:t>LI</a:t>
            </a:r>
            <a:r>
              <a:rPr lang="zh-CN" altLang="en-US" sz="2000" dirty="0" smtClean="0"/>
              <a:t>里的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转成块元素时，给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写浮动属性后，</a:t>
            </a:r>
            <a:r>
              <a:rPr lang="en-US" altLang="zh-CN" sz="2000" dirty="0" smtClean="0"/>
              <a:t>IE6</a:t>
            </a:r>
            <a:r>
              <a:rPr lang="zh-CN" altLang="en-US" sz="2000" dirty="0" smtClean="0"/>
              <a:t>里会错误的将列表项显示成阶梯状，解决办法将</a:t>
            </a:r>
            <a:r>
              <a:rPr lang="en-US" altLang="zh-CN" sz="2000" dirty="0" smtClean="0"/>
              <a:t>LI</a:t>
            </a:r>
            <a:r>
              <a:rPr lang="zh-CN" altLang="en-US" sz="2000" dirty="0" smtClean="0"/>
              <a:t>元素也同样填加浮动属性。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三、页面重构兼容各浏览器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卧龙控股重构兼容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浏览器的相关概述</a:t>
            </a:r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浏览器常见的兼容问题</a:t>
            </a:r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页面重构兼容各浏览器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一、浏览器的相关概述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浏览器历史：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最早的浏览器 </a:t>
            </a:r>
            <a:r>
              <a:rPr lang="en-US" altLang="zh-CN" sz="2000" dirty="0" smtClean="0"/>
              <a:t>: </a:t>
            </a:r>
            <a:r>
              <a:rPr lang="en-US" sz="2000" dirty="0" smtClean="0"/>
              <a:t>Mosaic  /  Netscape Navigator(</a:t>
            </a:r>
            <a:r>
              <a:rPr lang="zh-CN" altLang="en-US" sz="2000" dirty="0" smtClean="0"/>
              <a:t>网景领航者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1994-2008</a:t>
            </a:r>
            <a:r>
              <a:rPr lang="zh-CN" altLang="en-US" sz="2000" dirty="0" smtClean="0"/>
              <a:t>）简称</a:t>
            </a:r>
            <a:r>
              <a:rPr lang="en-US" sz="2000" dirty="0" smtClean="0"/>
              <a:t>NN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浏览器世界大战：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第一次浏览器大战发生在上个世纪</a:t>
            </a:r>
            <a:r>
              <a:rPr lang="en-US" altLang="zh-CN" sz="2000" dirty="0" smtClean="0"/>
              <a:t>90</a:t>
            </a:r>
            <a:r>
              <a:rPr lang="zh-CN" altLang="en-US" sz="2000" dirty="0" smtClean="0"/>
              <a:t>年代，微软发布了它的</a:t>
            </a:r>
            <a:r>
              <a:rPr lang="en-US" altLang="zh-CN" sz="2000" dirty="0" smtClean="0"/>
              <a:t>IE</a:t>
            </a:r>
            <a:r>
              <a:rPr lang="zh-CN" altLang="en-US" sz="2000" dirty="0" smtClean="0"/>
              <a:t>浏览器，和网景公司的</a:t>
            </a:r>
            <a:r>
              <a:rPr lang="en-US" altLang="zh-CN" sz="2000" dirty="0" smtClean="0"/>
              <a:t>Netscape Navigator</a:t>
            </a:r>
            <a:r>
              <a:rPr lang="zh-CN" altLang="en-US" sz="2000" dirty="0" smtClean="0"/>
              <a:t>大打出手。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第二次浏览器大战发生在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世纪。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2050" name="Picture 2" descr="E:\资料1\7第七八天兼容\2fdda3cc7cd98d103fb20326233fb80e7bec904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4143400"/>
            <a:ext cx="3524248" cy="26431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浏览器的相关概述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主流浏览器：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30313C"/>
                </a:solidFill>
                <a:latin typeface="Arial" pitchFamily="34" charset="0"/>
                <a:cs typeface="Arial" pitchFamily="34" charset="0"/>
              </a:rPr>
              <a:t>IE  </a:t>
            </a:r>
            <a:r>
              <a:rPr lang="zh-CN" altLang="en-US" sz="2800" dirty="0" smtClean="0">
                <a:solidFill>
                  <a:srgbClr val="30313C"/>
                </a:solidFill>
                <a:latin typeface="Arial" pitchFamily="34" charset="0"/>
                <a:cs typeface="Arial" pitchFamily="34" charset="0"/>
              </a:rPr>
              <a:t> 火狐   谷歌   </a:t>
            </a:r>
            <a:r>
              <a:rPr lang="en-US" altLang="zh-CN" sz="2800" dirty="0" smtClean="0">
                <a:solidFill>
                  <a:srgbClr val="30313C"/>
                </a:solidFill>
                <a:latin typeface="Arial" pitchFamily="34" charset="0"/>
                <a:cs typeface="Arial" pitchFamily="34" charset="0"/>
              </a:rPr>
              <a:t>safari  </a:t>
            </a:r>
            <a:r>
              <a:rPr lang="zh-CN" altLang="en-US" sz="2800" dirty="0" smtClean="0">
                <a:solidFill>
                  <a:srgbClr val="30313C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800" dirty="0" smtClean="0">
                <a:solidFill>
                  <a:srgbClr val="30313C"/>
                </a:solidFill>
                <a:latin typeface="Arial" pitchFamily="34" charset="0"/>
                <a:cs typeface="Arial" pitchFamily="34" charset="0"/>
              </a:rPr>
              <a:t>opera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1030" name="Picture 6" descr="E:\资料1\7第七八天兼容\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9460" y="3071810"/>
            <a:ext cx="2036722" cy="2036722"/>
          </a:xfrm>
          <a:prstGeom prst="rect">
            <a:avLst/>
          </a:prstGeom>
          <a:noFill/>
        </p:spPr>
      </p:pic>
      <p:pic>
        <p:nvPicPr>
          <p:cNvPr id="1031" name="Picture 7" descr="E:\资料1\7第七八天兼容\g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6545" y="3857628"/>
            <a:ext cx="1154099" cy="1154099"/>
          </a:xfrm>
          <a:prstGeom prst="rect">
            <a:avLst/>
          </a:prstGeom>
          <a:noFill/>
        </p:spPr>
      </p:pic>
      <p:pic>
        <p:nvPicPr>
          <p:cNvPr id="1032" name="Picture 8" descr="E:\资料1\7第七八天兼容\i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273" y="3929066"/>
            <a:ext cx="909653" cy="909653"/>
          </a:xfrm>
          <a:prstGeom prst="rect">
            <a:avLst/>
          </a:prstGeom>
          <a:noFill/>
        </p:spPr>
      </p:pic>
      <p:pic>
        <p:nvPicPr>
          <p:cNvPr id="1033" name="Picture 9" descr="E:\资料1\7第七八天兼容\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5503" y="3786190"/>
            <a:ext cx="1226959" cy="1071544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6743" y="3786190"/>
            <a:ext cx="1176329" cy="114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浏览器的相关概述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浏览器内核：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Trident   </a:t>
            </a:r>
            <a:r>
              <a:rPr lang="en-US" sz="2400" dirty="0" smtClean="0">
                <a:solidFill>
                  <a:srgbClr val="FF0000"/>
                </a:solidFill>
              </a:rPr>
              <a:t>IE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Gecko    </a:t>
            </a:r>
            <a:r>
              <a:rPr lang="zh-CN" altLang="en-US" sz="2400" dirty="0" smtClean="0">
                <a:solidFill>
                  <a:srgbClr val="FF0000"/>
                </a:solidFill>
              </a:rPr>
              <a:t>火狐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err="1" smtClean="0"/>
              <a:t>Webkit</a:t>
            </a:r>
            <a:r>
              <a:rPr lang="en-US" altLang="zh-CN" sz="2400" dirty="0" smtClean="0"/>
              <a:t>    </a:t>
            </a:r>
            <a:r>
              <a:rPr lang="zh-CN" altLang="en-US" sz="2400" dirty="0" smtClean="0"/>
              <a:t>原谷歌现</a:t>
            </a:r>
            <a:r>
              <a:rPr lang="zh-CN" altLang="en-US" sz="2400" dirty="0" smtClean="0">
                <a:solidFill>
                  <a:srgbClr val="FF0000"/>
                </a:solidFill>
              </a:rPr>
              <a:t>苹果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Safari</a:t>
            </a:r>
            <a:r>
              <a:rPr lang="zh-CN" altLang="en-US" sz="2400" dirty="0" smtClean="0"/>
              <a:t>内核</a:t>
            </a:r>
            <a:r>
              <a:rPr lang="en-US" altLang="zh-CN" sz="2400" dirty="0" smtClean="0"/>
              <a:t>,Chrome</a:t>
            </a:r>
            <a:r>
              <a:rPr lang="zh-CN" altLang="en-US" sz="2400" dirty="0" smtClean="0"/>
              <a:t>内核原型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它是苹果公司自己的内核，也是苹果的</a:t>
            </a:r>
            <a:r>
              <a:rPr lang="en-US" altLang="zh-CN" sz="2400" dirty="0" smtClean="0">
                <a:hlinkClick r:id="rId2"/>
              </a:rPr>
              <a:t>Safari</a:t>
            </a:r>
            <a:r>
              <a:rPr lang="zh-CN" altLang="en-US" sz="2400" dirty="0" smtClean="0"/>
              <a:t>浏览器使用的内核）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Blink       </a:t>
            </a:r>
            <a:r>
              <a:rPr lang="zh-CN" altLang="en-US" sz="2400" dirty="0" smtClean="0"/>
              <a:t>现在</a:t>
            </a:r>
            <a:r>
              <a:rPr lang="en-US" altLang="zh-CN" sz="2400" dirty="0" smtClean="0">
                <a:solidFill>
                  <a:srgbClr val="FF0000"/>
                </a:solidFill>
              </a:rPr>
              <a:t>opera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谷歌</a:t>
            </a:r>
            <a:r>
              <a:rPr lang="en-US" sz="2400" dirty="0" smtClean="0"/>
              <a:t>  (</a:t>
            </a:r>
            <a:r>
              <a:rPr lang="zh-CN" altLang="en-US" sz="2400" dirty="0" smtClean="0"/>
              <a:t>由</a:t>
            </a:r>
            <a:r>
              <a:rPr lang="en-US" sz="2400" dirty="0" smtClean="0"/>
              <a:t>Google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Opera </a:t>
            </a:r>
            <a:r>
              <a:rPr lang="zh-CN" altLang="en-US" sz="2400" dirty="0" smtClean="0"/>
              <a:t>开发的浏览器排版引擎</a:t>
            </a:r>
            <a:r>
              <a:rPr lang="en-US" altLang="zh-CN" sz="2400" dirty="0" smtClean="0"/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Presto     </a:t>
            </a:r>
            <a:r>
              <a:rPr lang="zh-CN" altLang="en-US" sz="2400" dirty="0" smtClean="0"/>
              <a:t>原</a:t>
            </a:r>
            <a:r>
              <a:rPr lang="en-US" altLang="zh-CN" sz="2400" dirty="0" smtClean="0"/>
              <a:t>opera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（ </a:t>
            </a:r>
            <a:r>
              <a:rPr lang="zh-CN" altLang="en-US" sz="2400" dirty="0" smtClean="0"/>
              <a:t>迅速的）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浏览器的相关概述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sz="2000" dirty="0" smtClean="0"/>
              <a:t>  *</a:t>
            </a:r>
            <a:r>
              <a:rPr lang="en-US" sz="2000" dirty="0" smtClean="0">
                <a:solidFill>
                  <a:srgbClr val="FF0000"/>
                </a:solidFill>
              </a:rPr>
              <a:t>Trident: </a:t>
            </a:r>
            <a:r>
              <a:rPr lang="en-US" sz="2000" dirty="0" err="1" smtClean="0"/>
              <a:t>IE、Maxthon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遨游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、腾讯 、</a:t>
            </a:r>
            <a:r>
              <a:rPr lang="en-US" sz="2000" dirty="0" err="1" smtClean="0"/>
              <a:t>Theworld</a:t>
            </a:r>
            <a:r>
              <a:rPr lang="zh-CN" altLang="en-US" sz="2000" dirty="0" smtClean="0"/>
              <a:t>世界之窗、</a:t>
            </a:r>
            <a:r>
              <a:rPr lang="en-US" altLang="zh-CN" sz="2000" dirty="0" smtClean="0"/>
              <a:t>360</a:t>
            </a:r>
            <a:r>
              <a:rPr lang="zh-CN" altLang="en-US" sz="2000" dirty="0" smtClean="0"/>
              <a:t>浏览器代表作品</a:t>
            </a:r>
            <a:r>
              <a:rPr lang="en-US" sz="2000" dirty="0" smtClean="0"/>
              <a:t>IE,</a:t>
            </a:r>
            <a:r>
              <a:rPr lang="zh-CN" altLang="en-US" sz="2000" dirty="0" smtClean="0"/>
              <a:t>因为</a:t>
            </a:r>
            <a:r>
              <a:rPr lang="en-US" sz="2000" dirty="0" smtClean="0"/>
              <a:t>IE</a:t>
            </a:r>
            <a:r>
              <a:rPr lang="zh-CN" altLang="en-US" sz="2000" dirty="0" smtClean="0"/>
              <a:t>捆绑在</a:t>
            </a:r>
            <a:r>
              <a:rPr lang="en-US" sz="2000" dirty="0" smtClean="0"/>
              <a:t>Windows</a:t>
            </a:r>
            <a:r>
              <a:rPr lang="zh-CN" altLang="en-US" sz="2000" dirty="0" smtClean="0"/>
              <a:t>中，所以占有极高的市场份额，又称</a:t>
            </a:r>
            <a:r>
              <a:rPr lang="en-US" sz="2000" dirty="0" smtClean="0"/>
              <a:t>IE</a:t>
            </a:r>
            <a:r>
              <a:rPr lang="zh-CN" altLang="en-US" sz="2000" dirty="0" smtClean="0"/>
              <a:t>内核或是</a:t>
            </a:r>
            <a:r>
              <a:rPr lang="en-US" sz="2000" dirty="0" smtClean="0"/>
              <a:t>MSHTML，</a:t>
            </a:r>
            <a:r>
              <a:rPr lang="zh-CN" altLang="en-US" sz="2000" dirty="0" smtClean="0"/>
              <a:t>此内核只能应用于</a:t>
            </a:r>
            <a:r>
              <a:rPr lang="en-US" sz="2000" dirty="0" smtClean="0"/>
              <a:t>windows</a:t>
            </a:r>
            <a:r>
              <a:rPr lang="zh-CN" altLang="en-US" sz="2000" dirty="0" smtClean="0"/>
              <a:t>平台，且是不开源的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  *</a:t>
            </a:r>
            <a:r>
              <a:rPr lang="en-US" sz="2000" dirty="0" smtClean="0">
                <a:solidFill>
                  <a:srgbClr val="FF0000"/>
                </a:solidFill>
              </a:rPr>
              <a:t>Gecko：</a:t>
            </a:r>
            <a:r>
              <a:rPr lang="zh-CN" altLang="en-US" sz="2000" dirty="0" smtClean="0"/>
              <a:t>代表作品</a:t>
            </a:r>
            <a:r>
              <a:rPr lang="en-US" sz="2000" dirty="0" smtClean="0"/>
              <a:t>Mozilla Firefox </a:t>
            </a:r>
            <a:r>
              <a:rPr lang="zh-CN" altLang="en-US" sz="2000" dirty="0" smtClean="0"/>
              <a:t>是开源的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它的最大优势是跨平台，能在</a:t>
            </a:r>
            <a:r>
              <a:rPr lang="en-US" sz="2000" dirty="0" smtClean="0"/>
              <a:t>Microsoft </a:t>
            </a:r>
            <a:r>
              <a:rPr lang="en-US" sz="2000" dirty="0" err="1" smtClean="0"/>
              <a:t>Windows、Linux</a:t>
            </a:r>
            <a:r>
              <a:rPr lang="zh-CN" altLang="en-US" sz="2000" dirty="0" smtClean="0"/>
              <a:t>和</a:t>
            </a:r>
            <a:r>
              <a:rPr lang="en-US" sz="2000" dirty="0" err="1" smtClean="0"/>
              <a:t>MacOS</a:t>
            </a:r>
            <a:r>
              <a:rPr lang="en-US" sz="2000" dirty="0" smtClean="0"/>
              <a:t> X</a:t>
            </a:r>
            <a:r>
              <a:rPr lang="zh-CN" altLang="en-US" sz="2000" dirty="0" smtClean="0"/>
              <a:t>等主要操作系统上运行。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zh-CN" altLang="en-US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  *</a:t>
            </a:r>
            <a:r>
              <a:rPr lang="en-US" sz="2000" dirty="0" err="1" smtClean="0">
                <a:solidFill>
                  <a:srgbClr val="FF0000"/>
                </a:solidFill>
              </a:rPr>
              <a:t>Webkit</a:t>
            </a:r>
            <a:r>
              <a:rPr lang="en-US" sz="2000" dirty="0" smtClean="0">
                <a:solidFill>
                  <a:srgbClr val="FF0000"/>
                </a:solidFill>
              </a:rPr>
              <a:t> :</a:t>
            </a:r>
            <a:r>
              <a:rPr lang="zh-CN" altLang="en-US" sz="2000" dirty="0" smtClean="0"/>
              <a:t>代表作品</a:t>
            </a:r>
            <a:r>
              <a:rPr lang="en-US" sz="2000" dirty="0" err="1" smtClean="0"/>
              <a:t>Safari、Chrome</a:t>
            </a:r>
            <a:r>
              <a:rPr lang="en-US" sz="2000" dirty="0" smtClean="0"/>
              <a:t> ， </a:t>
            </a:r>
            <a:r>
              <a:rPr lang="zh-CN" altLang="en-US" sz="2000" dirty="0" smtClean="0"/>
              <a:t>是一个开源项目。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zh-CN" altLang="en-US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  *</a:t>
            </a:r>
            <a:r>
              <a:rPr lang="en-US" sz="2000" dirty="0" smtClean="0">
                <a:solidFill>
                  <a:srgbClr val="FF0000"/>
                </a:solidFill>
              </a:rPr>
              <a:t>Presto :</a:t>
            </a:r>
            <a:r>
              <a:rPr lang="zh-CN" altLang="en-US" sz="2000" dirty="0" smtClean="0"/>
              <a:t>代表作品</a:t>
            </a:r>
            <a:r>
              <a:rPr lang="en-US" sz="2000" dirty="0" smtClean="0"/>
              <a:t>Opera ，Presto</a:t>
            </a:r>
            <a:r>
              <a:rPr lang="zh-CN" altLang="en-US" sz="2000" dirty="0" smtClean="0"/>
              <a:t>是由</a:t>
            </a:r>
            <a:r>
              <a:rPr lang="en-US" sz="2000" dirty="0" smtClean="0"/>
              <a:t>Opera Software</a:t>
            </a:r>
            <a:r>
              <a:rPr lang="zh-CN" altLang="en-US" sz="2000" dirty="0" smtClean="0"/>
              <a:t>开发的浏览器排版引擎。它也是世界上公认的渲染速度最快的引擎。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zh-CN" altLang="en-US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  *</a:t>
            </a:r>
            <a:r>
              <a:rPr lang="en-US" sz="2000" dirty="0" smtClean="0">
                <a:solidFill>
                  <a:srgbClr val="FF0000"/>
                </a:solidFill>
              </a:rPr>
              <a:t>Blink ：</a:t>
            </a:r>
            <a:r>
              <a:rPr lang="zh-CN" altLang="en-US" sz="2000" dirty="0" smtClean="0"/>
              <a:t>由</a:t>
            </a:r>
            <a:r>
              <a:rPr lang="en-US" sz="2000" dirty="0" smtClean="0"/>
              <a:t>Google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Opera Software</a:t>
            </a:r>
            <a:r>
              <a:rPr lang="zh-CN" altLang="en-US" sz="2000" dirty="0" smtClean="0"/>
              <a:t>开发的浏览器排版引擎，</a:t>
            </a:r>
            <a:r>
              <a:rPr lang="en-US" altLang="zh-CN" sz="2000" dirty="0" smtClean="0"/>
              <a:t>2013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月发布。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浏览器的相关概述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3074" name="Picture 2" descr="E:\资料1\7第七八天兼容\02083150_kJPJ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143900" cy="48528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浏览器的相关概述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4098" name="Picture 2" descr="E:\资料1\7第七八天兼容\im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7327901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二、浏览器常见的兼容问题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由于各大主流浏览器由不同的厂家开发，所用的核心架构和代码也很难重和，这就为各种莫名其妙的</a:t>
            </a:r>
            <a:r>
              <a:rPr lang="en-US" altLang="zh-CN" sz="2000" dirty="0" smtClean="0"/>
              <a:t>Bug(</a:t>
            </a:r>
            <a:r>
              <a:rPr lang="zh-CN" altLang="en-US" sz="2000" dirty="0" smtClean="0"/>
              <a:t>代码错误）提供了温床。再加上各大厂商出于自身利益考虑而设置的种种技术壁垒，让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应用起来比想象得要麻烦。浏览器的兼容问题是我们必须去克服的。</a:t>
            </a:r>
            <a:endParaRPr lang="en-US" altLang="zh-CN" sz="20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CSS </a:t>
            </a:r>
            <a:r>
              <a:rPr lang="en-US" sz="2000" dirty="0" err="1" smtClean="0"/>
              <a:t>Bug、CSS</a:t>
            </a:r>
            <a:r>
              <a:rPr lang="en-US" sz="2000" dirty="0" smtClean="0"/>
              <a:t> Hack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Filter</a:t>
            </a:r>
            <a:r>
              <a:rPr lang="zh-CN" altLang="en-US" sz="2000" dirty="0" smtClean="0"/>
              <a:t>（滤镜）</a:t>
            </a: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CSS Bug: 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样式在各浏览器中解析不一致的情况，或者说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样式在浏览器中不能正确显示的问题称为</a:t>
            </a:r>
            <a:r>
              <a:rPr lang="en-US" altLang="zh-CN" sz="2000" dirty="0" smtClean="0"/>
              <a:t>CSS bug.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CSS Hack: 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中，</a:t>
            </a:r>
            <a:r>
              <a:rPr lang="en-US" altLang="zh-CN" sz="2000" dirty="0" smtClean="0"/>
              <a:t>Hack</a:t>
            </a:r>
            <a:r>
              <a:rPr lang="zh-CN" altLang="en-US" sz="2000" dirty="0" smtClean="0"/>
              <a:t>是指一种兼容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在不同浏览器中正确显示的技巧方法，因为它们都属于个人对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代码的非官方的修改，或非官方的补丁。有些人更喜欢使用</a:t>
            </a:r>
            <a:r>
              <a:rPr lang="en-US" altLang="zh-CN" sz="2000" dirty="0" smtClean="0"/>
              <a:t>patch(</a:t>
            </a:r>
            <a:r>
              <a:rPr lang="zh-CN" altLang="en-US" sz="2000" dirty="0" smtClean="0"/>
              <a:t>补丁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来描述这种行为。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Filter: </a:t>
            </a:r>
            <a:r>
              <a:rPr lang="zh-CN" altLang="en-US" sz="2000" dirty="0" smtClean="0"/>
              <a:t>是过滤器的一种，它是一种对特定的浏览器或浏览器组显示或隐藏规则或声明的方法。本质上讲，</a:t>
            </a:r>
            <a:r>
              <a:rPr lang="en-US" altLang="zh-CN" sz="2000" dirty="0" smtClean="0"/>
              <a:t>Filter</a:t>
            </a:r>
            <a:r>
              <a:rPr lang="zh-CN" altLang="en-US" sz="2000" dirty="0" smtClean="0"/>
              <a:t>是一种用来过滤不同浏览器的</a:t>
            </a:r>
            <a:r>
              <a:rPr lang="en-US" altLang="zh-CN" sz="2000" dirty="0" smtClean="0"/>
              <a:t>Hack</a:t>
            </a:r>
            <a:r>
              <a:rPr lang="zh-CN" altLang="en-US" sz="2000" dirty="0" smtClean="0"/>
              <a:t>类型。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0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11790</TotalTime>
  <Words>617</Words>
  <Application>Microsoft Office PowerPoint</Application>
  <PresentationFormat>全屏显示(4:3)</PresentationFormat>
  <Paragraphs>126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1097</cp:revision>
  <dcterms:created xsi:type="dcterms:W3CDTF">2009-05-11T03:02:58Z</dcterms:created>
  <dcterms:modified xsi:type="dcterms:W3CDTF">2017-07-10T02:53:35Z</dcterms:modified>
</cp:coreProperties>
</file>