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24"/>
  </p:notesMasterIdLst>
  <p:handoutMasterIdLst>
    <p:handoutMasterId r:id="rId25"/>
  </p:handoutMasterIdLst>
  <p:sldIdLst>
    <p:sldId id="270" r:id="rId2"/>
    <p:sldId id="306" r:id="rId3"/>
    <p:sldId id="323" r:id="rId4"/>
    <p:sldId id="324" r:id="rId5"/>
    <p:sldId id="327" r:id="rId6"/>
    <p:sldId id="333" r:id="rId7"/>
    <p:sldId id="326" r:id="rId8"/>
    <p:sldId id="325" r:id="rId9"/>
    <p:sldId id="332" r:id="rId10"/>
    <p:sldId id="331" r:id="rId11"/>
    <p:sldId id="330" r:id="rId12"/>
    <p:sldId id="329" r:id="rId13"/>
    <p:sldId id="328" r:id="rId14"/>
    <p:sldId id="348" r:id="rId15"/>
    <p:sldId id="347" r:id="rId16"/>
    <p:sldId id="346" r:id="rId17"/>
    <p:sldId id="345" r:id="rId18"/>
    <p:sldId id="344" r:id="rId19"/>
    <p:sldId id="343" r:id="rId20"/>
    <p:sldId id="342" r:id="rId21"/>
    <p:sldId id="341" r:id="rId22"/>
    <p:sldId id="298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26C12"/>
    <a:srgbClr val="FF682F"/>
    <a:srgbClr val="30313C"/>
    <a:srgbClr val="D729C2"/>
    <a:srgbClr val="000000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86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:indeterminate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元素都没选中过的状态只支持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google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:indeterminate.html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::selection	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元素被选取的状态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需要加前缀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:selection.html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相邻兄弟选择器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li+li</a:t>
            </a:r>
            <a:r>
              <a:rPr lang="en-US" sz="2400" dirty="0" smtClean="0">
                <a:solidFill>
                  <a:srgbClr val="FF0000"/>
                </a:solidFill>
              </a:rPr>
              <a:t> 		</a:t>
            </a:r>
            <a:r>
              <a:rPr lang="zh-CN" altLang="en-US" sz="2400" dirty="0" smtClean="0"/>
              <a:t>选择下一个元素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案例：</a:t>
            </a:r>
            <a:r>
              <a:rPr lang="en-US" altLang="zh-CN" sz="2400" dirty="0" smtClean="0"/>
              <a:t>jia.html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span~p</a:t>
            </a:r>
            <a:r>
              <a:rPr lang="en-US" sz="2400" dirty="0" smtClean="0"/>
              <a:t>		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span</a:t>
            </a:r>
            <a:r>
              <a:rPr lang="zh-CN" altLang="en-US" sz="2400" dirty="0" smtClean="0"/>
              <a:t>之后所有的同级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元素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案例：</a:t>
            </a:r>
            <a:r>
              <a:rPr lang="en-US" altLang="zh-CN" sz="2400" dirty="0" smtClean="0"/>
              <a:t>bolang.html</a:t>
            </a:r>
            <a:endParaRPr lang="en-US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扩展：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lang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(xx)	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lang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属性值以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xx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开头的元素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子选择器 只能选择亲儿子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:after{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content:url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路径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);}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添加图片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:after{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content:attr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(id);} 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使用元素属性值作为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content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值 不是所有属性值都能显示 对单标签元素效果不佳</a:t>
            </a:r>
            <a:endParaRPr lang="en-US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二、文本与字体的相关属性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兼容前缀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-o-		</a:t>
            </a:r>
            <a:r>
              <a:rPr lang="en-US" altLang="zh-CN" sz="2400" dirty="0" smtClean="0"/>
              <a:t>Presto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-ms-		</a:t>
            </a:r>
            <a:r>
              <a:rPr lang="en-US" altLang="zh-CN" sz="2400" dirty="0" smtClean="0"/>
              <a:t>Trident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moz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		</a:t>
            </a:r>
            <a:r>
              <a:rPr lang="en-US" altLang="zh-CN" sz="2400" dirty="0" smtClean="0"/>
              <a:t>Gecko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webkit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		</a:t>
            </a:r>
            <a:r>
              <a:rPr lang="en-US" altLang="zh-CN" sz="2400" dirty="0" err="1" smtClean="0"/>
              <a:t>Webkit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文本与字体的相关属性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文本阴影属性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text-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shadow: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坐标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坐标  阴影大小  颜色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text-shadow:5px 5px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5px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#f00;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text-shadow:5px 5px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5px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#f00,2px 3px 4px #00f;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word-break: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normal	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默认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keep-all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只能在半角空格或连接字符处换行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break-all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允许在单词内换行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会整个单词都换行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word-wrap: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normal		</a:t>
            </a:r>
            <a:r>
              <a:rPr lang="zh-CN" altLang="en-US" sz="2000" dirty="0" smtClean="0"/>
              <a:t>默认</a:t>
            </a:r>
            <a:endParaRPr 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break-word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允许在单词内换行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单纯的换行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文本与字体的相关属性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显示服务端字体</a:t>
            </a:r>
            <a:endParaRPr lang="en-US" altLang="zh-CN" sz="2400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@font-face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font-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family:WebFont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src:url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(“fonts/Fontin_Sans_B_45b.otf”); format("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opentype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format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声明文件类型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/>
              <a:t>opentype</a:t>
            </a:r>
            <a:r>
              <a:rPr lang="en-US" altLang="zh-CN" sz="2400" dirty="0" smtClean="0"/>
              <a:t>     *.otf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/>
              <a:t>truetype</a:t>
            </a:r>
            <a:r>
              <a:rPr lang="en-US" altLang="zh-CN" sz="2400" dirty="0" smtClean="0"/>
              <a:t>	*.ttf</a:t>
            </a:r>
          </a:p>
          <a:p>
            <a:pPr marL="1463040" lvl="2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*.eot </a:t>
            </a:r>
            <a:r>
              <a:rPr lang="zh-CN" altLang="en-US" sz="2400" dirty="0" smtClean="0"/>
              <a:t>格式文件不需要声明 </a:t>
            </a:r>
            <a:r>
              <a:rPr lang="en-US" altLang="zh-CN" sz="2400" dirty="0" smtClean="0"/>
              <a:t>format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文本与字体的相关属性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714488"/>
            <a:ext cx="8229600" cy="5143512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与背景和边框相关样式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例：</a:t>
            </a:r>
            <a:r>
              <a:rPr lang="en-US" altLang="zh-CN" sz="2400" dirty="0" smtClean="0"/>
              <a:t>banground1.html)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background-clip	: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设置背景显示区域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border-box	padding-box	content-box</a:t>
            </a:r>
            <a:endParaRPr lang="en-US" altLang="zh-CN" sz="24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background-origin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指定绘制背景图像时的</a:t>
            </a:r>
            <a:r>
              <a:rPr lang="zh-CN" altLang="en-US" sz="2400" dirty="0" smtClean="0">
                <a:solidFill>
                  <a:srgbClr val="FF0000"/>
                </a:solidFill>
              </a:rPr>
              <a:t>起点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border-box	padding-box	content-box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background-size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指定背景中图像的尺寸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大小 或 百分比</a:t>
            </a:r>
            <a:r>
              <a:rPr lang="en-US" altLang="zh-CN" sz="2400" i="1" dirty="0" smtClean="0"/>
              <a:t>	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cover			</a:t>
            </a:r>
            <a:r>
              <a:rPr lang="zh-CN" altLang="en-US" sz="2400" dirty="0" smtClean="0"/>
              <a:t>按比例撑满背景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contain		</a:t>
            </a:r>
            <a:r>
              <a:rPr lang="zh-CN" altLang="en-US" sz="2400" dirty="0" smtClean="0"/>
              <a:t>刚好填满一边大小的尺寸</a:t>
            </a:r>
            <a:endParaRPr lang="en-US" altLang="zh-CN" sz="24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background-break	</a:t>
            </a:r>
            <a:r>
              <a:rPr lang="zh-CN" altLang="en-US" sz="2000" dirty="0" smtClean="0"/>
              <a:t>指定内联元素的背景图像进行平铺时的循环方式，浏览器支持不友好，暂时不需要了解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文本与字体的相关属性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设置多个背景图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例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:background2.html</a:t>
            </a: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文本与字体的相关属性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颜色值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rgba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新的颜色值能设置 红绿蓝透明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background:rgba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(100,100,100,0.5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好处：能单纯设置背景或文字透明不影响子元素不透明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坏处：颜色设置复杂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0-255;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不能一次性复制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ps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颜色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err="1" smtClean="0"/>
              <a:t>hsl</a:t>
            </a:r>
            <a:r>
              <a:rPr lang="en-US" sz="2000" dirty="0" smtClean="0"/>
              <a:t>			</a:t>
            </a:r>
            <a:r>
              <a:rPr lang="zh-CN" altLang="en-US" sz="2000" dirty="0" smtClean="0"/>
              <a:t>色调  饱和度  亮度</a:t>
            </a:r>
            <a:endParaRPr 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background: </a:t>
            </a:r>
            <a:r>
              <a:rPr lang="en-US" sz="2000" dirty="0" err="1" smtClean="0"/>
              <a:t>hsl</a:t>
            </a:r>
            <a:r>
              <a:rPr lang="en-US" sz="2000" dirty="0" smtClean="0"/>
              <a:t>(180, 50</a:t>
            </a:r>
            <a:r>
              <a:rPr lang="en-US" sz="2000" dirty="0" smtClean="0"/>
              <a:t>%, 50%);</a:t>
            </a:r>
            <a:endParaRPr lang="en-US" sz="20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err="1" smtClean="0"/>
              <a:t>hsla</a:t>
            </a:r>
            <a:r>
              <a:rPr lang="en-US" sz="2000" dirty="0" smtClean="0"/>
              <a:t>		</a:t>
            </a:r>
            <a:r>
              <a:rPr lang="zh-CN" altLang="en-US" sz="2000" dirty="0" smtClean="0"/>
              <a:t>你</a:t>
            </a:r>
            <a:r>
              <a:rPr lang="zh-CN" altLang="en-US" sz="2000" dirty="0" smtClean="0"/>
              <a:t>猜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background: </a:t>
            </a:r>
            <a:r>
              <a:rPr lang="en-US" sz="2000" dirty="0" err="1" smtClean="0"/>
              <a:t>hsla</a:t>
            </a:r>
            <a:r>
              <a:rPr lang="en-US" sz="2000" dirty="0" smtClean="0"/>
              <a:t>(180, 50%, 50%,0.5);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文本与字体的相关属性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盒子阴影属性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box-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shadow: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坐标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坐标  阴影大小  颜色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box-shadow:5px 5px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5px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#f00;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box-shadow:5px 5px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5px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#f00, 2px 3px 4px #00f;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>
                <a:latin typeface="黑体" pitchFamily="2" charset="-122"/>
                <a:sym typeface="黑体" pitchFamily="2" charset="-122"/>
              </a:rPr>
              <a:t>CSS3</a:t>
            </a:r>
            <a:r>
              <a:rPr lang="zh-CN" altLang="en-US" sz="2800" dirty="0" smtClean="0">
                <a:latin typeface="黑体" pitchFamily="2" charset="-122"/>
                <a:sym typeface="黑体" pitchFamily="2" charset="-122"/>
              </a:rPr>
              <a:t>选择器</a:t>
            </a:r>
            <a:endParaRPr lang="en-US" altLang="zh-CN" sz="2800" dirty="0" smtClean="0">
              <a:latin typeface="黑体" pitchFamily="2" charset="-122"/>
              <a:sym typeface="黑体" pitchFamily="2" charset="-122"/>
            </a:endParaRP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黑体" pitchFamily="2" charset="-122"/>
                <a:sym typeface="黑体" pitchFamily="2" charset="-122"/>
              </a:rPr>
              <a:t>文字和字体相关样式</a:t>
            </a: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文本与字体的相关属性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圆角属性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border-radius:10px 	</a:t>
            </a:r>
            <a:r>
              <a:rPr lang="zh-CN" altLang="en-US" sz="2000" dirty="0" smtClean="0"/>
              <a:t>设置圆角元素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可以设置 </a:t>
            </a:r>
            <a:r>
              <a:rPr lang="en-US" altLang="zh-CN" sz="2000" dirty="0" smtClean="0"/>
              <a:t>1-4</a:t>
            </a:r>
            <a:r>
              <a:rPr lang="zh-CN" altLang="en-US" sz="2000" dirty="0" smtClean="0"/>
              <a:t>个值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有点类似盒模型设置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(border-radius:10px/10px; </a:t>
            </a:r>
            <a:r>
              <a:rPr lang="zh-CN" altLang="en-US" sz="2000" dirty="0" smtClean="0"/>
              <a:t>左边设置水平半径右边设置垂直半径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这种方式几乎用不到</a:t>
            </a:r>
            <a:r>
              <a:rPr lang="en-US" altLang="zh-CN" sz="2000" dirty="0" smtClean="0"/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边框颜色</a:t>
            </a:r>
            <a:endParaRPr lang="en-US" altLang="zh-CN" sz="20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border-color:#f00  #ff0  #f0f  #00f;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文本与字体的相关属性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图片边框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border-image:	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图片路径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4</a:t>
            </a:r>
            <a:r>
              <a:rPr lang="zh-CN" altLang="en-US" sz="2000" dirty="0" smtClean="0"/>
              <a:t>个方向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宽度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平铺方式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stretch</a:t>
            </a:r>
            <a:r>
              <a:rPr lang="zh-CN" altLang="en-US" sz="2000" dirty="0" smtClean="0"/>
              <a:t>拉升    </a:t>
            </a:r>
            <a:r>
              <a:rPr lang="en-US" altLang="zh-CN" sz="2000" dirty="0" smtClean="0"/>
              <a:t> round</a:t>
            </a:r>
            <a:r>
              <a:rPr lang="zh-CN" altLang="en-US" sz="2000" dirty="0" smtClean="0"/>
              <a:t>平铺</a:t>
            </a:r>
            <a:endParaRPr lang="en-US" altLang="zh-CN" sz="20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bg-image.html</a:t>
            </a: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一、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b="1" dirty="0" smtClean="0"/>
              <a:t>css3 </a:t>
            </a:r>
            <a:r>
              <a:rPr lang="zh-CN" altLang="en-US" sz="2000" b="1" dirty="0" smtClean="0"/>
              <a:t>概念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b="1" dirty="0" smtClean="0"/>
              <a:t>CSS</a:t>
            </a:r>
            <a:r>
              <a:rPr lang="zh-CN" altLang="en-US" sz="2000" b="1" dirty="0" smtClean="0"/>
              <a:t>即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层叠样式表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Cascading </a:t>
            </a:r>
            <a:r>
              <a:rPr lang="en-US" altLang="zh-CN" sz="2000" b="1" dirty="0" err="1" smtClean="0"/>
              <a:t>StyleSheets</a:t>
            </a:r>
            <a:r>
              <a:rPr lang="zh-CN" altLang="en-US" sz="2000" b="1" dirty="0" smtClean="0"/>
              <a:t>）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b="1" dirty="0" smtClean="0"/>
              <a:t>CSS3</a:t>
            </a:r>
            <a:r>
              <a:rPr lang="zh-CN" altLang="en-US" sz="2000" b="1" dirty="0" smtClean="0"/>
              <a:t>是</a:t>
            </a:r>
            <a:r>
              <a:rPr lang="en-US" altLang="zh-CN" sz="2000" b="1" dirty="0" smtClean="0"/>
              <a:t>CSS</a:t>
            </a:r>
            <a:r>
              <a:rPr lang="zh-CN" altLang="en-US" sz="2000" b="1" dirty="0" smtClean="0"/>
              <a:t>技术的升级版本，</a:t>
            </a:r>
            <a:r>
              <a:rPr lang="en-US" altLang="zh-CN" sz="2000" b="1" dirty="0" smtClean="0"/>
              <a:t>CSS3</a:t>
            </a:r>
            <a:r>
              <a:rPr lang="zh-CN" altLang="en-US" sz="2000" b="1" dirty="0" smtClean="0"/>
              <a:t>语言开发是朝着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模块化</a:t>
            </a:r>
            <a:r>
              <a:rPr lang="zh-CN" altLang="en-US" sz="2000" b="1" dirty="0" smtClean="0"/>
              <a:t>发展的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模块包括：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盒子模型、列表模块、超链接方式 、语言模块 、背景和边框 、文字特效 、多栏布局</a:t>
            </a:r>
            <a:r>
              <a:rPr lang="zh-CN" altLang="en-US" sz="2000" b="1" dirty="0" smtClean="0"/>
              <a:t>等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b="1" dirty="0" smtClean="0"/>
              <a:t>CSS </a:t>
            </a:r>
            <a:r>
              <a:rPr lang="zh-CN" altLang="en-US" sz="2000" b="1" dirty="0" smtClean="0"/>
              <a:t>用于控制网页的样式和布局。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b="1" dirty="0" smtClean="0"/>
              <a:t>CSS3 </a:t>
            </a:r>
            <a:r>
              <a:rPr lang="zh-CN" altLang="en-US" sz="2000" b="1" dirty="0" smtClean="0"/>
              <a:t>是最新的 </a:t>
            </a:r>
            <a:r>
              <a:rPr lang="en-US" altLang="zh-CN" sz="2000" b="1" dirty="0" smtClean="0"/>
              <a:t>CSS </a:t>
            </a:r>
            <a:r>
              <a:rPr lang="zh-CN" altLang="en-US" sz="2000" b="1" dirty="0" smtClean="0"/>
              <a:t>标准。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b="1" dirty="0" smtClean="0"/>
              <a:t>CSS3 </a:t>
            </a:r>
            <a:r>
              <a:rPr lang="zh-CN" altLang="en-US" sz="2000" b="1" dirty="0" smtClean="0"/>
              <a:t>完全向后兼容，因此您不必改变现有的设计。浏览器通常支持 </a:t>
            </a:r>
            <a:r>
              <a:rPr lang="en-US" altLang="zh-CN" sz="2000" b="1" dirty="0" smtClean="0"/>
              <a:t>CSS2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选择器是</a:t>
            </a:r>
            <a:r>
              <a:rPr lang="en-US" altLang="zh-CN" sz="2000" b="1" dirty="0" smtClean="0"/>
              <a:t>css3</a:t>
            </a:r>
            <a:r>
              <a:rPr lang="zh-CN" altLang="en-US" sz="2000" b="1" dirty="0" smtClean="0"/>
              <a:t>中的一个重要内容。使用它可以大幅度提高开发人员书写或修改样式表时的工作效率。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0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属性选择器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[title] 	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选择所有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title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属性的元素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[title=a]	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选择所有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title=a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的元素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[title=“1”]	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值为数字或特殊字符必须加双引号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[class=“a  b”]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值为多个必须加双引号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[class~=“a”]	</a:t>
            </a:r>
            <a:r>
              <a:rPr lang="zh-CN" altLang="en-US" sz="2400" dirty="0" smtClean="0"/>
              <a:t>选择用所有单词为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的元素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&lt;div class=“b  a”&gt;&lt;/div&gt;	</a:t>
            </a:r>
            <a:r>
              <a:rPr lang="zh-CN" altLang="en-US" sz="2400" dirty="0" smtClean="0">
                <a:solidFill>
                  <a:srgbClr val="FF0000"/>
                </a:solidFill>
              </a:rPr>
              <a:t>正确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&lt;div class=“a”&gt;&lt;/div&gt;		</a:t>
            </a:r>
            <a:r>
              <a:rPr lang="zh-CN" altLang="en-US" sz="2400" dirty="0" smtClean="0">
                <a:solidFill>
                  <a:srgbClr val="FF0000"/>
                </a:solidFill>
              </a:rPr>
              <a:t>正确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&lt;div class=“</a:t>
            </a:r>
            <a:r>
              <a:rPr lang="en-US" sz="2400" dirty="0" err="1" smtClean="0"/>
              <a:t>ab</a:t>
            </a:r>
            <a:r>
              <a:rPr lang="en-US" sz="2400" dirty="0" smtClean="0"/>
              <a:t> b”&gt;&lt;/div&gt;	</a:t>
            </a:r>
            <a:r>
              <a:rPr lang="zh-CN" altLang="en-US" sz="2400" dirty="0" smtClean="0"/>
              <a:t>错误</a:t>
            </a:r>
            <a:endParaRPr lang="en-US" sz="24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&lt;div class=“</a:t>
            </a:r>
            <a:r>
              <a:rPr lang="en-US" sz="2400" dirty="0" err="1" smtClean="0"/>
              <a:t>aa</a:t>
            </a:r>
            <a:r>
              <a:rPr lang="en-US" sz="2400" dirty="0" smtClean="0"/>
              <a:t>  a”&gt;&lt;/div&gt;	</a:t>
            </a:r>
            <a:r>
              <a:rPr lang="zh-CN" altLang="en-US" sz="2400" dirty="0" smtClean="0">
                <a:solidFill>
                  <a:srgbClr val="FF0000"/>
                </a:solidFill>
              </a:rPr>
              <a:t>正确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714488"/>
            <a:ext cx="8229600" cy="5143512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[class|=a]         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选择要么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要么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a-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开头的完整单词的元素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例：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&lt;div class=“a”&gt;&lt;/div&gt;	</a:t>
            </a:r>
            <a:r>
              <a:rPr lang="en-US" sz="2000" dirty="0" smtClean="0"/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正确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class=“a b”&gt;&lt;/div&gt;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错误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class=“are”&gt;&lt;/div&gt;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错误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class=“a-b”&gt;&lt;/div&gt;	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正确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[class^=a]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选择所有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开头的元素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例：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class=“a-b”&gt;&lt;/div&gt;	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正确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”&gt;&lt;/div&gt;		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正确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”&gt;&lt;/div&gt;	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错误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class=“b  a”&gt;&lt;/div&gt;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错误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714488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[class$=a]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选择所有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结尾的元素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例：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class=“a-b”&gt;&lt;/div&gt;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错误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”&gt;&lt;/div&gt;		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正确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”&gt;&lt;/div&gt;		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正确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class=“b  a”&gt;&lt;/div&gt;	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正确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[class*=a]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选择所有带有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结构性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伪类选择器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层级选择器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:root 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选择根目录 可以理解成</a:t>
            </a:r>
            <a:r>
              <a:rPr lang="en-US" altLang="zh-CN" sz="2000" dirty="0" smtClean="0"/>
              <a:t>html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:root{background:#f00;}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body{background:#00f;}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body  :not(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h1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除子元素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h1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的所有子元素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p:empty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选择内容为空的元素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回车换行都不算空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:target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选择被锚点选中的元素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:target.html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:first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-child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选择第一个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:last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-child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选择最后一个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kern="0" dirty="0" err="1" smtClean="0">
                <a:solidFill>
                  <a:sysClr val="windowText" lastClr="000000"/>
                </a:solidFill>
              </a:rPr>
              <a:t>ul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</a:rPr>
              <a:t>li</a:t>
            </a:r>
            <a:r>
              <a:rPr lang="en-US" altLang="zh-CN" sz="2000" kern="0" dirty="0" err="1" smtClean="0">
                <a:solidFill>
                  <a:srgbClr val="FF0000"/>
                </a:solidFill>
              </a:rPr>
              <a:t>:nth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-child(2)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		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选择第二个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元素</a:t>
            </a:r>
            <a:endParaRPr lang="en-US" altLang="zh-CN" sz="2000" kern="0" dirty="0" smtClean="0">
              <a:solidFill>
                <a:sysClr val="windowText" lastClr="00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kern="0" dirty="0" err="1" smtClean="0">
                <a:solidFill>
                  <a:sysClr val="windowText" lastClr="000000"/>
                </a:solidFill>
              </a:rPr>
              <a:t>ul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</a:rPr>
              <a:t>li</a:t>
            </a:r>
            <a:r>
              <a:rPr lang="en-US" altLang="zh-CN" sz="2000" kern="0" dirty="0" err="1" smtClean="0">
                <a:solidFill>
                  <a:srgbClr val="FF0000"/>
                </a:solidFill>
              </a:rPr>
              <a:t>:nth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-last-child(2)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	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选择倒数第二个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元素</a:t>
            </a:r>
            <a:endParaRPr lang="en-US" sz="20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:nth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-child(odd)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所有正数下第奇数个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:nth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-child(even)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所有正数下第偶个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div p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:nth-of-type(2)	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有关这个元素的第二个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div p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:nth-last-of-type(2)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有关这个元素的倒数第二个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</a:t>
            </a: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div p</a:t>
            </a:r>
            <a:r>
              <a:rPr lang="en-US" sz="2000" dirty="0" smtClean="0">
                <a:solidFill>
                  <a:srgbClr val="FF0000"/>
                </a:solidFill>
              </a:rPr>
              <a:t>:only-child		</a:t>
            </a:r>
            <a:r>
              <a:rPr lang="zh-CN" altLang="en-US" sz="2000" dirty="0" smtClean="0"/>
              <a:t>只有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元素是唯一一个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子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元素才有效</a:t>
            </a: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n</a:t>
            </a:r>
            <a:r>
              <a:rPr lang="zh-CN" altLang="en-US" sz="2000" dirty="0" smtClean="0"/>
              <a:t>元算</a:t>
            </a:r>
            <a:r>
              <a:rPr lang="en-US" altLang="zh-CN" sz="2000" dirty="0" smtClean="0"/>
              <a:t>(n</a:t>
            </a:r>
            <a:r>
              <a:rPr lang="zh-CN" altLang="en-US" sz="2000" dirty="0" smtClean="0"/>
              <a:t>是从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开始计算无限大的数字</a:t>
            </a:r>
            <a:r>
              <a:rPr lang="en-US" altLang="zh-CN" sz="2000" dirty="0" smtClean="0"/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dirty="0" err="1" smtClean="0"/>
              <a:t>li:nth</a:t>
            </a:r>
            <a:r>
              <a:rPr lang="en-US" sz="2000" dirty="0" smtClean="0"/>
              <a:t>-child(n+2) 	</a:t>
            </a:r>
            <a:r>
              <a:rPr lang="zh-CN" altLang="en-US" sz="2000" dirty="0" smtClean="0"/>
              <a:t>匹配从第二个元素开始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dirty="0" err="1" smtClean="0"/>
              <a:t>li:nth</a:t>
            </a:r>
            <a:r>
              <a:rPr lang="en-US" sz="2000" dirty="0" smtClean="0"/>
              <a:t>-child(2n) 	</a:t>
            </a:r>
            <a:r>
              <a:rPr lang="zh-CN" altLang="en-US" sz="2000" dirty="0" smtClean="0"/>
              <a:t>匹配偶数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dirty="0" err="1" smtClean="0"/>
              <a:t>li:nth</a:t>
            </a:r>
            <a:r>
              <a:rPr lang="en-US" sz="2000" dirty="0" smtClean="0"/>
              <a:t>-child(2</a:t>
            </a:r>
            <a:r>
              <a:rPr lang="en-US" altLang="zh-CN" sz="2000" dirty="0" smtClean="0"/>
              <a:t>n+1</a:t>
            </a:r>
            <a:r>
              <a:rPr lang="en-US" sz="2000" dirty="0" smtClean="0"/>
              <a:t>) 	</a:t>
            </a:r>
            <a:r>
              <a:rPr lang="zh-CN" altLang="en-US" sz="2000" dirty="0" smtClean="0"/>
              <a:t>匹配奇数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sym typeface="黑体" pitchFamily="2" charset="-122"/>
              </a:rPr>
              <a:t>状态性</a:t>
            </a:r>
            <a:r>
              <a:rPr lang="zh-CN" altLang="en-US" sz="2400" dirty="0" smtClean="0">
                <a:latin typeface="黑体" pitchFamily="2" charset="-122"/>
                <a:sym typeface="黑体" pitchFamily="2" charset="-122"/>
              </a:rPr>
              <a:t>伪类选择器</a:t>
            </a:r>
            <a:endParaRPr lang="en-US" altLang="zh-CN" sz="2400" dirty="0" smtClean="0">
              <a:latin typeface="黑体" pitchFamily="2" charset="-122"/>
              <a:sym typeface="黑体" pitchFamily="2" charset="-122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:focus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元素获取焦点时的状态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:enabled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元素可以时候的状态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:disabled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元素禁用时候的状态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:read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-only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元素只读时候的状态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:read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-write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元素非只读时候的状态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:read.html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:checked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元素被选中时候的状态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:checked.html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:default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元素默认有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checked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:default.html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14433</TotalTime>
  <Words>403</Words>
  <Application>Microsoft Office PowerPoint</Application>
  <PresentationFormat>全屏显示(4:3)</PresentationFormat>
  <Paragraphs>209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1488</cp:revision>
  <dcterms:created xsi:type="dcterms:W3CDTF">2009-05-11T03:02:58Z</dcterms:created>
  <dcterms:modified xsi:type="dcterms:W3CDTF">2017-08-10T09:14:32Z</dcterms:modified>
</cp:coreProperties>
</file>