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37"/>
  </p:notesMasterIdLst>
  <p:handoutMasterIdLst>
    <p:handoutMasterId r:id="rId38"/>
  </p:handoutMasterIdLst>
  <p:sldIdLst>
    <p:sldId id="270" r:id="rId2"/>
    <p:sldId id="307" r:id="rId3"/>
    <p:sldId id="306" r:id="rId4"/>
    <p:sldId id="308" r:id="rId5"/>
    <p:sldId id="309" r:id="rId6"/>
    <p:sldId id="310" r:id="rId7"/>
    <p:sldId id="311" r:id="rId8"/>
    <p:sldId id="312" r:id="rId9"/>
    <p:sldId id="314" r:id="rId10"/>
    <p:sldId id="319" r:id="rId11"/>
    <p:sldId id="316" r:id="rId12"/>
    <p:sldId id="324" r:id="rId13"/>
    <p:sldId id="318" r:id="rId14"/>
    <p:sldId id="317" r:id="rId15"/>
    <p:sldId id="325" r:id="rId16"/>
    <p:sldId id="313" r:id="rId17"/>
    <p:sldId id="320" r:id="rId18"/>
    <p:sldId id="323" r:id="rId19"/>
    <p:sldId id="322" r:id="rId20"/>
    <p:sldId id="321" r:id="rId21"/>
    <p:sldId id="315" r:id="rId22"/>
    <p:sldId id="326" r:id="rId23"/>
    <p:sldId id="329" r:id="rId24"/>
    <p:sldId id="328" r:id="rId25"/>
    <p:sldId id="333" r:id="rId26"/>
    <p:sldId id="332" r:id="rId27"/>
    <p:sldId id="331" r:id="rId28"/>
    <p:sldId id="330" r:id="rId29"/>
    <p:sldId id="335" r:id="rId30"/>
    <p:sldId id="338" r:id="rId31"/>
    <p:sldId id="337" r:id="rId32"/>
    <p:sldId id="336" r:id="rId33"/>
    <p:sldId id="341" r:id="rId34"/>
    <p:sldId id="340" r:id="rId35"/>
    <p:sldId id="298" r:id="rId3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62" d="100"/>
          <a:sy n="62" d="100"/>
        </p:scale>
        <p:origin x="-14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弹性盒子与响应式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弹性盒子分配剩余空间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设置在子元素上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flex-grow 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为默认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分配提成   数字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flex-grow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检索弹性盒的收缩比率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子元素设置</a:t>
            </a:r>
            <a:r>
              <a:rPr lang="en-US" altLang="zh-CN" sz="2400" dirty="0" smtClean="0"/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2400" dirty="0" smtClean="0">
                <a:solidFill>
                  <a:srgbClr val="FF0000"/>
                </a:solidFill>
              </a:rPr>
              <a:t>lex-shrink: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默认</a:t>
            </a:r>
            <a:r>
              <a:rPr lang="en-US" altLang="zh-CN" sz="2400" dirty="0" smtClean="0"/>
              <a:t>:1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数字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注：溢出时计算比例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2400" dirty="0" smtClean="0"/>
              <a:t>lex-shrink.html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检索弹性盒伸缩基准值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子元素设置</a:t>
            </a:r>
            <a:r>
              <a:rPr lang="en-US" altLang="zh-CN" sz="2400" dirty="0" smtClean="0"/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2400" dirty="0" smtClean="0">
                <a:solidFill>
                  <a:srgbClr val="FF0000"/>
                </a:solidFill>
              </a:rPr>
              <a:t>lex-basis</a:t>
            </a:r>
            <a:r>
              <a:rPr lang="en-US" altLang="zh-CN" sz="2400" dirty="0" smtClean="0">
                <a:solidFill>
                  <a:srgbClr val="FF0000"/>
                </a:solidFill>
              </a:rPr>
              <a:t>: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默认</a:t>
            </a:r>
            <a:r>
              <a:rPr lang="en-US" altLang="zh-CN" sz="2400" smtClean="0"/>
              <a:t>:auto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数值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注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：计算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数值比例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basis.html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伸缩性（设置子元素上）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flex: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按提成分配 数字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0 0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百分比分配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flex.html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伸缩换行   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适用于父类容器上</a:t>
            </a:r>
            <a:r>
              <a:rPr lang="en-US" altLang="zh-CN" sz="2400" dirty="0" smtClean="0"/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flex-wrap: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nowrap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：当子元素溢出父容器时不换行。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wrap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：当子元素溢出父容器时自动换行。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wrap-reverse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：反转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wrap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排列。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flex-wrap.html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伸缩流方向与换行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适用于父类容器上</a:t>
            </a:r>
            <a:r>
              <a:rPr lang="en-US" altLang="zh-CN" sz="2400" dirty="0" smtClean="0"/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flex-</a:t>
            </a:r>
            <a:r>
              <a:rPr lang="en-US" altLang="zh-CN" sz="2400" dirty="0" smtClean="0">
                <a:solidFill>
                  <a:srgbClr val="FF0000"/>
                </a:solidFill>
              </a:rPr>
              <a:t>flow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flex-direction</a:t>
            </a:r>
            <a:r>
              <a:rPr lang="zh-CN" altLang="en-US" sz="2400" dirty="0" smtClean="0"/>
              <a:t>属性值 </a:t>
            </a:r>
            <a:r>
              <a:rPr lang="en-US" sz="2400" dirty="0" smtClean="0"/>
              <a:t>flex-wrap</a:t>
            </a:r>
            <a:r>
              <a:rPr lang="zh-CN" altLang="en-US" sz="2400" dirty="0" smtClean="0"/>
              <a:t>属性值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将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个属性结合一起使用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主轴横向对齐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设置在父类容器上</a:t>
            </a:r>
            <a:r>
              <a:rPr lang="en-US" altLang="zh-CN" sz="2400" dirty="0" smtClean="0"/>
              <a:t>)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justify-content: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flex-start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左对齐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flex-end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右对齐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center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居中对齐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space-between: 	</a:t>
            </a:r>
            <a:r>
              <a:rPr lang="zh-CN" altLang="en-US" sz="2400" dirty="0" smtClean="0"/>
              <a:t>分开对齐</a:t>
            </a:r>
            <a:endParaRPr 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space-around:	</a:t>
            </a:r>
            <a:r>
              <a:rPr lang="zh-CN" altLang="en-US" sz="2400" dirty="0" smtClean="0"/>
              <a:t>分开左右边距对齐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justify-content.html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主轴纵向对齐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设置在父类容器上</a:t>
            </a:r>
            <a:r>
              <a:rPr lang="en-US" altLang="zh-CN" sz="2400" dirty="0" smtClean="0"/>
              <a:t>)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align-content: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flex-start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上对齐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flex-end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下对齐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center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居中对齐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space-between: 	</a:t>
            </a:r>
            <a:r>
              <a:rPr lang="zh-CN" altLang="en-US" sz="2400" dirty="0" smtClean="0"/>
              <a:t>分开对齐</a:t>
            </a:r>
            <a:endParaRPr 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space-around:	</a:t>
            </a:r>
            <a:r>
              <a:rPr lang="zh-CN" altLang="en-US" sz="2400" dirty="0" smtClean="0"/>
              <a:t>分开左右边距对齐</a:t>
            </a:r>
            <a:endParaRPr 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err="1" smtClean="0"/>
              <a:t>strecth</a:t>
            </a:r>
            <a:r>
              <a:rPr lang="en-US" sz="2400" dirty="0" smtClean="0"/>
              <a:t>		</a:t>
            </a:r>
            <a:r>
              <a:rPr lang="zh-CN" altLang="en-US" sz="2400" dirty="0" smtClean="0"/>
              <a:t>上下拉升对齐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align-content.html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侧轴对齐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align-items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设置在父</a:t>
            </a:r>
            <a:r>
              <a:rPr lang="en-US" altLang="zh-CN" sz="2400" dirty="0" smtClean="0"/>
              <a:t>) 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align-self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设置在子</a:t>
            </a:r>
            <a:r>
              <a:rPr lang="en-US" altLang="zh-CN" sz="2400" dirty="0" smtClean="0"/>
              <a:t>)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flex-start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上对齐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flex-end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下对齐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center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居中对齐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baseline		</a:t>
            </a:r>
            <a:r>
              <a:rPr lang="zh-CN" altLang="en-US" sz="2400" dirty="0" smtClean="0"/>
              <a:t>基线对齐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stretch		</a:t>
            </a:r>
            <a:r>
              <a:rPr lang="zh-CN" altLang="en-US" sz="2400" dirty="0" smtClean="0"/>
              <a:t>上下拉升对齐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:align-items</a:t>
            </a:r>
            <a:r>
              <a:rPr lang="zh-CN" altLang="en-US" sz="2000" dirty="0" smtClean="0"/>
              <a:t>基本与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align-content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差不多 就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个参数没有</a:t>
            </a:r>
            <a:endParaRPr lang="en-US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align-self</a:t>
            </a:r>
            <a:r>
              <a:rPr lang="en-US" sz="2400" dirty="0" smtClean="0"/>
              <a:t>.html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圣杯布局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资料lwf\day15\anli\flex-box案例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71744"/>
            <a:ext cx="5174759" cy="4071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怪异盒模型</a:t>
            </a:r>
            <a:endParaRPr lang="en-US" altLang="zh-CN" sz="2800" dirty="0" smtClean="0"/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弹性盒子</a:t>
            </a:r>
            <a:endParaRPr lang="en-US" altLang="zh-CN" sz="2800" dirty="0" smtClean="0"/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响应式设计布局概念</a:t>
            </a:r>
            <a:endParaRPr lang="en-US" altLang="zh-CN" sz="2800" dirty="0" smtClean="0"/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多列布局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骰子布局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网格布局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三、响应式设计布局概念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什么是媒体查询</a:t>
            </a:r>
            <a:endParaRPr lang="en-US" altLang="zh-CN" sz="24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媒体查询可以让我们根据设备显示器的特性（如视口宽度、屏幕比例、设备方向：横向或纵向）为其设定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CSS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样式，媒体查询由媒体类型和一个或多个检测媒体特性的条件表达式组成。媒体查询中可用于检测的媒体特性有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width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height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和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color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（等）。使用媒体查询，可以在不改变页面内容的情况下，为特定的一些输出设备定制显示效果。</a:t>
            </a:r>
            <a:endParaRPr lang="en-US" altLang="zh-CN" sz="24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为什么响应式设计需要，媒体查询</a:t>
            </a:r>
            <a:endParaRPr lang="en-US" altLang="zh-CN" sz="24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如果没有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CSS3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的媒体查询模块，就不能针对设备特性（如视口宽度）设置特定的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CSS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样式</a:t>
            </a:r>
            <a:endParaRPr lang="en-US" altLang="zh-CN" sz="24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响应式设计布局概念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如何在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文件中引入媒体查询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媒体查询写在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样式代码的最后，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是层叠样式表，在同一特殊性下，靠后的的样式会覆盖前面的样式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怎样使用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media(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媒体查询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响应式设计布局概念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首先需要在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html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文档中添加以下代码，用来兼容移动设备的显示效果</a:t>
            </a:r>
            <a:endParaRPr lang="en-US" altLang="zh-CN" sz="24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endParaRPr lang="zh-CN" altLang="en-US" sz="24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&lt;meta name="viewport"  content="width=device-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width,initial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-scale=1,maximum-scale=1,user-scalable=no"/&gt;</a:t>
            </a:r>
          </a:p>
          <a:p>
            <a:pPr>
              <a:spcBef>
                <a:spcPts val="600"/>
              </a:spcBef>
            </a:pPr>
            <a:endParaRPr lang="en-US" altLang="zh-CN" sz="24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width=device-width: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宽度等于当前设备的宽度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initial-scale=1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：初始的缩放比例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默认为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1);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maximum-scale=1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：允许用户缩放到得最大比例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默认为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1)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user-scalable=no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：用户不能手动缩放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;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响应式设计布局概念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1857364"/>
            <a:ext cx="8229600" cy="50006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@media screen and (max-width:720px) and (min-width:320px){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body{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	background-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color:red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@media screen and (max-width:320px){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body{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	background-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color:blue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}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响应式设计布局概念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该段媒体查询的意思是：</a:t>
            </a:r>
            <a:endParaRPr lang="en-US" altLang="zh-CN" sz="24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24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当设备屏幕宽度在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320px——720px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之间时，媒体查询中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body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的背景色（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background-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color:red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;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）会重叠之前的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body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背景色，</a:t>
            </a:r>
            <a:endParaRPr lang="en-US" altLang="zh-CN" sz="24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24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当设备屏幕宽度在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320px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及以下时，媒体查询中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body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的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body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背景色（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background-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color:blue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;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）会重叠之前的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body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背景色；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响应式设计布局概念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Responsive Web Design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响应式设计</a:t>
            </a:r>
            <a:endParaRPr lang="en-US" altLang="zh-CN" sz="28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28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将已有的开发技巧（弹性网格布局、弹性图片、媒体和媒体查询）整合起来，命名为响应式网页设计。</a:t>
            </a: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是一种针对任意设备对网页内容进行“完美”布局的一种显示机制。</a:t>
            </a: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简言之，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黑体" pitchFamily="2" charset="-122"/>
              </a:rPr>
              <a:t>是一个网站能够兼容多个终端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——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而不是为每个终端做一个特定的版本。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响应式设计布局概念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66883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黑体" pitchFamily="2" charset="-122"/>
              </a:rPr>
              <a:t>优势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多终端视觉和操作体验非常风格统一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兼容当前及未来新设备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响应式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web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设计中的大部分技术可以用在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WebApp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开发中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节约了开发成本，维护成本也降低很多</a:t>
            </a:r>
          </a:p>
          <a:p>
            <a:pPr>
              <a:spcBef>
                <a:spcPts val="600"/>
              </a:spcBef>
            </a:pPr>
            <a:endParaRPr lang="zh-CN" altLang="en-US" sz="20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黑体" pitchFamily="2" charset="-122"/>
              </a:rPr>
              <a:t>不足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兼容性：低版本浏览器兼容性有问题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移动带宽流量：相比较手机定制网站，流量稍大，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但比较加载一个完整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pc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端网站显然是小得多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代码累赘，会出现隐藏无用的元素，加载时间加长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兼容各种设备工作量大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响应式设计布局概念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黑体" pitchFamily="2" charset="-122"/>
              </a:rPr>
              <a:t>适用什么？</a:t>
            </a: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对于重内容的网站，例如形象展示，则比较适合使用响应式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web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设计</a:t>
            </a:r>
          </a:p>
          <a:p>
            <a:pPr>
              <a:spcBef>
                <a:spcPts val="600"/>
              </a:spcBef>
            </a:pPr>
            <a:endParaRPr lang="zh-CN" altLang="en-US" sz="28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黑体" pitchFamily="2" charset="-122"/>
              </a:rPr>
              <a:t>不适用什么？</a:t>
            </a: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对于重功能的网站，如电子商务类，则更推荐使用独立移动网站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响应式设计布局概念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响应式布局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如我们需要兼容不同屏幕分辨率、清晰度以及屏幕定向方式竖屏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(portrait)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横屏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(landscape)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，怎样才能做到让一种设计方案满足所有情况？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我们的布局应该是一种弹性的栅格布局，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不同尺寸下弹性适应，如以下页面中各模块在不同尺寸下的位置：</a:t>
            </a:r>
          </a:p>
        </p:txBody>
      </p:sp>
      <p:pic>
        <p:nvPicPr>
          <p:cNvPr id="5" name="图片 204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143380"/>
            <a:ext cx="5056188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8576" y="4968899"/>
            <a:ext cx="33782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一、怪异盒模型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中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Box model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是分为两种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:: W3C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标准 和 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IE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标准盒子模型。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大多数浏览器采用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W3C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标准模型，而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IE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中则采用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Microsoft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自己的标准。</a:t>
            </a:r>
            <a:endParaRPr lang="en-US" altLang="zh-CN" sz="28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endParaRPr lang="zh-CN" altLang="en-US" sz="28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怪异模式是“部分浏览器在支持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W3C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标准的同时还保留了原来的解析模式”，怪异模式主要表现在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IE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内核的浏览器。</a:t>
            </a:r>
            <a:endParaRPr lang="en-US" altLang="zh-CN" sz="28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endParaRPr lang="zh-CN" altLang="en-US" sz="28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黑体" pitchFamily="2" charset="-122"/>
              </a:rPr>
              <a:t>当没有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黑体" pitchFamily="2" charset="-122"/>
              </a:rPr>
              <a:t>doctype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黑体" pitchFamily="2" charset="-122"/>
              </a:rPr>
              <a:t>时，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黑体" pitchFamily="2" charset="-122"/>
              </a:rPr>
              <a:t>IE6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黑体" pitchFamily="2" charset="-122"/>
              </a:rPr>
              <a:t>会触发怪异模式。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响应式设计布局概念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14282" y="1760533"/>
            <a:ext cx="8715436" cy="5097467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/>
              <a:t>Meta标签定义 </a:t>
            </a:r>
          </a:p>
          <a:p>
            <a:r>
              <a:rPr lang="zh-CN" altLang="en-US" sz="2000" dirty="0" smtClean="0"/>
              <a:t>移动设备上的</a:t>
            </a:r>
            <a:r>
              <a:rPr lang="en-US" altLang="zh-CN" sz="2000" dirty="0" smtClean="0"/>
              <a:t>viewport</a:t>
            </a:r>
            <a:r>
              <a:rPr lang="zh-CN" altLang="en-US" sz="2000" dirty="0" smtClean="0"/>
              <a:t>就是设备的屏幕上能用来显示我们的网页的那一块区域，</a:t>
            </a:r>
            <a:endParaRPr lang="en-US" altLang="zh-CN" sz="2000" dirty="0" smtClean="0"/>
          </a:p>
          <a:p>
            <a:r>
              <a:rPr lang="zh-CN" altLang="en-US" sz="2000" dirty="0" smtClean="0"/>
              <a:t>在具体一点，就是浏览器上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也可能是一个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webview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用来显示网页的那部分区域，</a:t>
            </a:r>
            <a:endParaRPr lang="en-US" altLang="zh-CN" sz="2000" dirty="0" smtClean="0"/>
          </a:p>
          <a:p>
            <a:r>
              <a:rPr lang="zh-CN" altLang="en-US" sz="2000" dirty="0" smtClean="0"/>
              <a:t>但</a:t>
            </a:r>
            <a:r>
              <a:rPr lang="en-US" altLang="zh-CN" sz="2000" dirty="0" smtClean="0"/>
              <a:t>viewport</a:t>
            </a:r>
            <a:r>
              <a:rPr lang="zh-CN" altLang="en-US" sz="2000" dirty="0" smtClean="0"/>
              <a:t>又不局限于浏览器可视区域的大小，它可能比浏览器的可视区域要大，</a:t>
            </a:r>
            <a:endParaRPr lang="en-US" altLang="zh-CN" sz="2000" dirty="0" smtClean="0"/>
          </a:p>
          <a:p>
            <a:r>
              <a:rPr lang="zh-CN" altLang="en-US" sz="2000" dirty="0" smtClean="0"/>
              <a:t>也可能比浏览器的可视区域要小。</a:t>
            </a:r>
          </a:p>
          <a:p>
            <a:r>
              <a:rPr lang="en-US" altLang="zh-CN" sz="2000" dirty="0" smtClean="0"/>
              <a:t>(1)</a:t>
            </a:r>
            <a:r>
              <a:rPr lang="zh-CN" altLang="en-US" sz="2000" dirty="0" smtClean="0"/>
              <a:t>使用 viewport meta 标签在手机浏览器上控制布局</a:t>
            </a:r>
          </a:p>
          <a:p>
            <a:r>
              <a:rPr lang="zh-CN" altLang="en-US" sz="2000" dirty="0" smtClean="0"/>
              <a:t>&lt;</a:t>
            </a:r>
            <a:r>
              <a:rPr lang="zh-CN" altLang="en-US" sz="2000" dirty="0" smtClean="0">
                <a:solidFill>
                  <a:srgbClr val="FF0000"/>
                </a:solidFill>
              </a:rPr>
              <a:t>meta</a:t>
            </a:r>
            <a:r>
              <a:rPr lang="zh-CN" altLang="en-US" sz="2000" dirty="0" smtClean="0"/>
              <a:t> name="</a:t>
            </a:r>
            <a:r>
              <a:rPr lang="zh-CN" altLang="en-US" sz="2000" dirty="0" smtClean="0">
                <a:solidFill>
                  <a:srgbClr val="FF0000"/>
                </a:solidFill>
              </a:rPr>
              <a:t>viewport</a:t>
            </a:r>
            <a:r>
              <a:rPr lang="zh-CN" altLang="en-US" sz="2000" dirty="0" smtClean="0"/>
              <a:t>" content="width=device-width,initial-scale=1,maximum-scale=1" /&gt;</a:t>
            </a:r>
          </a:p>
          <a:p>
            <a:r>
              <a:rPr lang="en-US" altLang="zh-CN" sz="2000" dirty="0" smtClean="0"/>
              <a:t>(2)</a:t>
            </a:r>
            <a:r>
              <a:rPr lang="zh-CN" altLang="en-US" sz="2000" dirty="0" smtClean="0"/>
              <a:t>隐藏苹果浏览器的工具栏和菜单栏。 全屏显示</a:t>
            </a:r>
            <a:endParaRPr lang="en-US" altLang="zh-CN" sz="2000" dirty="0" smtClean="0"/>
          </a:p>
          <a:p>
            <a:r>
              <a:rPr lang="zh-CN" altLang="en-US" sz="2000" dirty="0" smtClean="0"/>
              <a:t>&lt;meta name="apple-mobile-web-app-capable" content="yes" /&gt;</a:t>
            </a:r>
          </a:p>
          <a:p>
            <a:r>
              <a:rPr lang="en-US" altLang="zh-CN" sz="2000" dirty="0" smtClean="0"/>
              <a:t>(3)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Web App</a:t>
            </a:r>
            <a:r>
              <a:rPr lang="zh-CN" altLang="en-US" sz="2000" dirty="0" smtClean="0"/>
              <a:t>的状态栏（屏幕顶部栏）的样式</a:t>
            </a:r>
            <a:endParaRPr lang="en-US" altLang="zh-CN" sz="2000" dirty="0" smtClean="0"/>
          </a:p>
          <a:p>
            <a:r>
              <a:rPr lang="zh-CN" altLang="en-US" sz="2000" dirty="0" smtClean="0"/>
              <a:t>&lt;meta name="apple-mobile-web-app-status-bar-style" content="blank" /&gt;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响应式设计布局概念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@media </a:t>
            </a:r>
            <a:r>
              <a:rPr lang="zh-CN" altLang="en-US" sz="2400" b="1" dirty="0" smtClean="0"/>
              <a:t>媒体查询  </a:t>
            </a:r>
            <a:r>
              <a:rPr lang="en-US" altLang="zh-CN" sz="2400" b="1" dirty="0" smtClean="0"/>
              <a:t>(media query)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基本语法</a:t>
            </a:r>
          </a:p>
          <a:p>
            <a:r>
              <a:rPr lang="zh-CN" altLang="en-US" sz="2400" b="1" dirty="0" smtClean="0"/>
              <a:t>外联</a:t>
            </a:r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语法</a:t>
            </a:r>
          </a:p>
          <a:p>
            <a:r>
              <a:rPr lang="en-US" altLang="zh-CN" sz="2400" b="1" dirty="0" smtClean="0"/>
              <a:t>&lt;link </a:t>
            </a:r>
            <a:r>
              <a:rPr lang="en-US" altLang="zh-CN" sz="2400" b="1" dirty="0" err="1" smtClean="0"/>
              <a:t>rel</a:t>
            </a:r>
            <a:r>
              <a:rPr lang="en-US" altLang="zh-CN" sz="2400" b="1" dirty="0" smtClean="0"/>
              <a:t>="</a:t>
            </a:r>
            <a:r>
              <a:rPr lang="en-US" altLang="zh-CN" sz="2400" b="1" dirty="0" err="1" smtClean="0"/>
              <a:t>stylesheet</a:t>
            </a:r>
            <a:r>
              <a:rPr lang="en-US" altLang="zh-CN" sz="2400" b="1" dirty="0" smtClean="0"/>
              <a:t>" </a:t>
            </a:r>
            <a:r>
              <a:rPr lang="en-US" altLang="zh-CN" sz="2400" b="1" dirty="0" err="1" smtClean="0"/>
              <a:t>href</a:t>
            </a:r>
            <a:r>
              <a:rPr lang="en-US" altLang="zh-CN" sz="2400" b="1" dirty="0" smtClean="0"/>
              <a:t>="wide.css" media="screen and (min-width:1024px)" /&gt;</a:t>
            </a:r>
          </a:p>
          <a:p>
            <a:r>
              <a:rPr lang="en-US" altLang="zh-CN" sz="2400" b="1" dirty="0" smtClean="0"/>
              <a:t>&lt;link </a:t>
            </a:r>
            <a:r>
              <a:rPr lang="en-US" altLang="zh-CN" sz="2400" b="1" dirty="0" err="1" smtClean="0"/>
              <a:t>rel</a:t>
            </a:r>
            <a:r>
              <a:rPr lang="en-US" altLang="zh-CN" sz="2400" b="1" dirty="0" smtClean="0"/>
              <a:t>="</a:t>
            </a:r>
            <a:r>
              <a:rPr lang="en-US" altLang="zh-CN" sz="2400" b="1" dirty="0" err="1" smtClean="0"/>
              <a:t>stylesheet</a:t>
            </a:r>
            <a:r>
              <a:rPr lang="en-US" altLang="zh-CN" sz="2400" b="1" dirty="0" smtClean="0"/>
              <a:t>" </a:t>
            </a:r>
            <a:r>
              <a:rPr lang="en-US" altLang="zh-CN" sz="2400" b="1" dirty="0" err="1" smtClean="0"/>
              <a:t>href</a:t>
            </a:r>
            <a:r>
              <a:rPr lang="en-US" altLang="zh-CN" sz="2400" b="1" dirty="0" smtClean="0"/>
              <a:t>="mobile.css" media="screen and (max-width:320px)" /&gt;</a:t>
            </a:r>
          </a:p>
          <a:p>
            <a:r>
              <a:rPr lang="en-US" altLang="zh-CN" sz="2400" b="1" dirty="0" smtClean="0"/>
              <a:t>&lt;link </a:t>
            </a:r>
            <a:r>
              <a:rPr lang="en-US" altLang="zh-CN" sz="2400" b="1" dirty="0" err="1" smtClean="0"/>
              <a:t>rel</a:t>
            </a:r>
            <a:r>
              <a:rPr lang="en-US" altLang="zh-CN" sz="2400" b="1" dirty="0" smtClean="0"/>
              <a:t>=“</a:t>
            </a:r>
            <a:r>
              <a:rPr lang="en-US" altLang="zh-CN" sz="2400" b="1" dirty="0" err="1" smtClean="0"/>
              <a:t>stylesheet</a:t>
            </a:r>
            <a:r>
              <a:rPr lang="en-US" altLang="zh-CN" sz="2400" b="1" dirty="0" smtClean="0"/>
              <a:t>” </a:t>
            </a:r>
            <a:r>
              <a:rPr lang="en-US" altLang="zh-CN" sz="2400" b="1" dirty="0" err="1" smtClean="0"/>
              <a:t>href</a:t>
            </a:r>
            <a:r>
              <a:rPr lang="en-US" altLang="zh-CN" sz="2400" b="1" dirty="0" smtClean="0"/>
              <a:t>=“medium.css” media=“screen and</a:t>
            </a:r>
          </a:p>
          <a:p>
            <a:r>
              <a:rPr lang="en-US" altLang="zh-CN" sz="2400" b="1" dirty="0" smtClean="0"/>
              <a:t> (max-width:1024px) and (min-width:320px)" /&gt;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响应式设计布局概念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740277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常见的属性操作</a:t>
            </a:r>
            <a:endParaRPr lang="en-US" altLang="zh-CN" sz="2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orientation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			设备方向</a:t>
            </a:r>
            <a:endParaRPr lang="en-US" altLang="zh-CN" sz="2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portrait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：</a:t>
            </a:r>
          </a:p>
          <a:p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指定输出设备中的页面可见区域高度大于或等于宽度</a:t>
            </a:r>
          </a:p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landscape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：</a:t>
            </a:r>
          </a:p>
          <a:p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除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portrait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值情况外，都是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landscape</a:t>
            </a:r>
          </a:p>
          <a:p>
            <a:endParaRPr lang="en-US" altLang="zh-CN" sz="2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min-width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  			</a:t>
            </a:r>
            <a:endParaRPr lang="en-US" altLang="zh-CN" sz="20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max-width</a:t>
            </a:r>
          </a:p>
          <a:p>
            <a:r>
              <a:rPr lang="en-US" altLang="zh-CN" sz="20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min-device-width 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只用于手机分辨率查询</a:t>
            </a:r>
            <a:endParaRPr lang="en-US" altLang="zh-CN" sz="20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max-device-width 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只用于手机分辨率查询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1305" y="4071942"/>
            <a:ext cx="3752696" cy="258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四、多列布局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200024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通过 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，您能够创建多个列来对文本进行布局 </a:t>
            </a:r>
            <a:r>
              <a:rPr lang="en-US" altLang="zh-CN" sz="2400" b="1" dirty="0" smtClean="0"/>
              <a:t>- </a:t>
            </a:r>
            <a:r>
              <a:rPr lang="zh-CN" altLang="en-US" sz="2400" b="1" dirty="0" smtClean="0"/>
              <a:t>就像报纸那样！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多列属性：</a:t>
            </a:r>
          </a:p>
          <a:p>
            <a:r>
              <a:rPr lang="en-US" altLang="zh-CN" sz="2400" b="1" dirty="0" smtClean="0"/>
              <a:t>column-count</a:t>
            </a:r>
          </a:p>
          <a:p>
            <a:r>
              <a:rPr lang="en-US" altLang="zh-CN" sz="2400" b="1" dirty="0" smtClean="0"/>
              <a:t>column-gap</a:t>
            </a:r>
          </a:p>
          <a:p>
            <a:r>
              <a:rPr lang="en-US" altLang="zh-CN" sz="2400" b="1" dirty="0" smtClean="0"/>
              <a:t>column-rule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Internet Explorer 10 </a:t>
            </a:r>
            <a:r>
              <a:rPr lang="zh-CN" altLang="en-US" sz="2400" b="1" dirty="0" smtClean="0"/>
              <a:t>和 </a:t>
            </a:r>
            <a:r>
              <a:rPr lang="en-US" altLang="zh-CN" sz="2400" b="1" dirty="0" smtClean="0"/>
              <a:t>Opera </a:t>
            </a:r>
            <a:r>
              <a:rPr lang="zh-CN" altLang="en-US" sz="2400" b="1" dirty="0" smtClean="0"/>
              <a:t>支持多列属性。</a:t>
            </a:r>
          </a:p>
          <a:p>
            <a:r>
              <a:rPr lang="en-US" altLang="zh-CN" sz="2400" b="1" dirty="0" smtClean="0"/>
              <a:t>Firefox </a:t>
            </a:r>
            <a:r>
              <a:rPr lang="zh-CN" altLang="en-US" sz="2400" b="1" dirty="0" smtClean="0"/>
              <a:t>需要前缀 </a:t>
            </a:r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moz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。</a:t>
            </a:r>
          </a:p>
          <a:p>
            <a:r>
              <a:rPr lang="en-US" altLang="zh-CN" sz="2400" b="1" dirty="0" smtClean="0"/>
              <a:t>Chrome </a:t>
            </a:r>
            <a:r>
              <a:rPr lang="zh-CN" altLang="en-US" sz="2400" b="1" dirty="0" smtClean="0"/>
              <a:t>和 </a:t>
            </a:r>
            <a:r>
              <a:rPr lang="en-US" altLang="zh-CN" sz="2400" b="1" dirty="0" smtClean="0"/>
              <a:t>Safari </a:t>
            </a:r>
            <a:r>
              <a:rPr lang="zh-CN" altLang="en-US" sz="2400" b="1" dirty="0" smtClean="0"/>
              <a:t>需要前缀 </a:t>
            </a:r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webkit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。</a:t>
            </a:r>
          </a:p>
          <a:p>
            <a:r>
              <a:rPr lang="zh-CN" altLang="en-US" sz="2400" b="1" dirty="0" smtClean="0"/>
              <a:t>注释：</a:t>
            </a:r>
            <a:r>
              <a:rPr lang="en-US" altLang="zh-CN" sz="2400" b="1" dirty="0" smtClean="0"/>
              <a:t>Internet Explorer 9 </a:t>
            </a:r>
            <a:r>
              <a:rPr lang="zh-CN" altLang="en-US" sz="2400" b="1" dirty="0" smtClean="0"/>
              <a:t>以及更早的版本不支持多列属性。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多列布局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创建多列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column-count: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数字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属性规定元素应该被分隔的列数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规定列之间的间隔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column-gap: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数值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属性规定列之间的间隔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列规则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column-rule: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属性设置列之间的宽度、样式和颜色规则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duolie.html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怪异盒模型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标准盒模型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怪异盒模型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boxModel.html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5" name="Picture 2" descr="http://img.blog.csdn.net/201604291354408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7701" y="1571612"/>
            <a:ext cx="4160513" cy="2737179"/>
          </a:xfrm>
          <a:prstGeom prst="rect">
            <a:avLst/>
          </a:prstGeom>
          <a:noFill/>
        </p:spPr>
      </p:pic>
      <p:pic>
        <p:nvPicPr>
          <p:cNvPr id="6" name="Picture 2" descr="http://img.blog.csdn.net/201604291354093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4143380"/>
            <a:ext cx="4443733" cy="27146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怪异盒模型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css3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盒模型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box-sizing: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content-box	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标准盒模型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默认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border-box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怪异盒模型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boxModel2.html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弹性布局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flexble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 box)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模块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目前是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w3c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候选的推荐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)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旨在提供一个更加有效的方式来布置，对齐和分布在容器之间的各项内容，即使它们的大小是未知或者动态变化的。</a:t>
            </a:r>
            <a:endParaRPr lang="en-US" altLang="zh-CN" sz="28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endParaRPr lang="en-US" altLang="zh-CN" sz="2800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弹性布局的主要思想是让容器有能力来改变项目的宽度和高度，以填满可用空间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主要是为了容纳所有类型的显示设备和屏幕尺寸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)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的能力。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6868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display: 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弹性盒子类型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box:</a:t>
            </a:r>
            <a:r>
              <a:rPr lang="zh-CN" altLang="en-US" sz="2000" dirty="0" smtClean="0"/>
              <a:t>将对象作为弹性伸缩盒显示。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伸缩盒最老版本</a:t>
            </a:r>
            <a:r>
              <a:rPr lang="en-US" altLang="zh-CN" sz="2000" dirty="0" smtClean="0"/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inline-box:</a:t>
            </a:r>
            <a:r>
              <a:rPr lang="zh-CN" altLang="en-US" sz="2000" dirty="0" smtClean="0"/>
              <a:t>将对象作为内联块级弹性伸缩盒显示。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伸缩盒最老版本</a:t>
            </a:r>
            <a:r>
              <a:rPr lang="en-US" altLang="zh-CN" sz="2000" dirty="0" smtClean="0"/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err="1" smtClean="0"/>
              <a:t>flexbox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将对象作为弹性伸缩盒显示。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伸缩盒过渡版本</a:t>
            </a:r>
            <a:r>
              <a:rPr lang="en-US" altLang="zh-CN" sz="2000" dirty="0" smtClean="0"/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inline-</a:t>
            </a:r>
            <a:r>
              <a:rPr lang="en-US" altLang="zh-CN" sz="2000" dirty="0" err="1" smtClean="0"/>
              <a:t>flexbox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将对象作为内联块级弹性伸缩盒显示。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伸缩盒过渡版本</a:t>
            </a:r>
            <a:r>
              <a:rPr lang="en-US" altLang="zh-CN" sz="2000" dirty="0" smtClean="0"/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flex:</a:t>
            </a:r>
            <a:r>
              <a:rPr lang="zh-CN" altLang="en-US" sz="2000" dirty="0" smtClean="0"/>
              <a:t>将对象作为弹性伸缩盒显示。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伸缩盒最新版本</a:t>
            </a:r>
            <a:r>
              <a:rPr lang="en-US" altLang="zh-CN" sz="2000" dirty="0" smtClean="0"/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inline-flex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/>
              <a:t>将对象作为内联块级弹性伸缩盒显示。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伸缩盒最新版本</a:t>
            </a:r>
            <a:r>
              <a:rPr lang="en-US" altLang="zh-CN" sz="2000" dirty="0" smtClean="0"/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注：设置在父元素上 使用弹性盒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float vertical-align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多列都无效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弹性盒流向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设置父元素上</a:t>
            </a:r>
            <a:r>
              <a:rPr lang="en-US" altLang="zh-CN" sz="2800" dirty="0" smtClean="0"/>
              <a:t>)</a:t>
            </a:r>
            <a:endParaRPr lang="en-US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flex-direction: 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row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：横向从左到右排列（左对齐），默认的排列方式。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row-reverse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：反转横向排列（右对齐，从后往前排，最后一项排在最前面。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column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：纵向排列。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column-reverse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：反转纵向排列，从后往前排，最后一项排在最上面。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flex-direction.html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弹性盒子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弹性盒子子元素顺序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设置在子元素上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order: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负数靠前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越小越前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为原始位置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正整数靠后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越大越后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order.html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12707</TotalTime>
  <Words>1697</Words>
  <Application>Microsoft Office PowerPoint</Application>
  <PresentationFormat>全屏显示(4:3)</PresentationFormat>
  <Paragraphs>286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1160</cp:revision>
  <dcterms:created xsi:type="dcterms:W3CDTF">2009-05-11T03:02:58Z</dcterms:created>
  <dcterms:modified xsi:type="dcterms:W3CDTF">2017-09-14T12:21:34Z</dcterms:modified>
</cp:coreProperties>
</file>