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9"/>
  </p:notesMasterIdLst>
  <p:handoutMasterIdLst>
    <p:handoutMasterId r:id="rId10"/>
  </p:handoutMasterIdLst>
  <p:sldIdLst>
    <p:sldId id="270" r:id="rId2"/>
    <p:sldId id="306" r:id="rId3"/>
    <p:sldId id="307" r:id="rId4"/>
    <p:sldId id="308" r:id="rId5"/>
    <p:sldId id="309" r:id="rId6"/>
    <p:sldId id="310" r:id="rId7"/>
    <p:sldId id="298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移动端页面布局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百分比弹性布局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移动端布局优缺点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一、百分比弹性布局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移动端页面基本上和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端区别不大 但要考虑到 移动端屏幕尺寸不大并且都是全屏布局 而且 屏幕尺寸都不一样 所有不能使用网页的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固定尺寸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来布局 需要使用百分比来布局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二、移动端布局的优缺点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优点：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移动端基本都兼容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h5 css3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所有可以放心的去使用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css3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的样式来布局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移动端页面一般都不大 所以标签使用的并不多 相对一个一面开发时间没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端长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缺点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移动端宽高尺寸不同 因此测量尺寸成为了一个难题 无法非常精确的写尺寸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移动端布局的优缺点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因为无法使用使用正常尺寸 不能直接写像素 通常用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种方式来写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新单位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rem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是获取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font-size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例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html{font-size:100px;}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那么所有子元素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1rem=100px;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然后通过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获取屏幕尺寸 制定出一个系数 去改变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font-size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当屏幕尺寸是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320px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我想设置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1rem=10%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那么就设置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font-size:32px;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来设置 屏幕尺寸除以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移动端布局的优缺点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vw,vh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获取屏幕宽高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100vw=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屏幕的宽度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1vw=1%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屏幕尺寸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这样更直观的获取百分比 但是少部分手机不支持 所以需要自己把控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vw,vh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是未来的趋势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要移动端尺寸显示正常需要加上以下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meta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&lt;meta name="viewport"  content="width=device-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  <a:sym typeface="黑体" pitchFamily="2" charset="-122"/>
              </a:rPr>
              <a:t>width,initial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-scale=1,maximum-scale=1,user-scalable=no"/&gt;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274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1029</cp:revision>
  <dcterms:created xsi:type="dcterms:W3CDTF">2009-05-11T03:02:58Z</dcterms:created>
  <dcterms:modified xsi:type="dcterms:W3CDTF">2017-06-12T03:47:03Z</dcterms:modified>
</cp:coreProperties>
</file>