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6"/>
  </p:notesMasterIdLst>
  <p:handoutMasterIdLst>
    <p:handoutMasterId r:id="rId17"/>
  </p:handoutMasterIdLst>
  <p:sldIdLst>
    <p:sldId id="270" r:id="rId2"/>
    <p:sldId id="306" r:id="rId3"/>
    <p:sldId id="318" r:id="rId4"/>
    <p:sldId id="317" r:id="rId5"/>
    <p:sldId id="316" r:id="rId6"/>
    <p:sldId id="315" r:id="rId7"/>
    <p:sldId id="314" r:id="rId8"/>
    <p:sldId id="319" r:id="rId9"/>
    <p:sldId id="323" r:id="rId10"/>
    <p:sldId id="322" r:id="rId11"/>
    <p:sldId id="320" r:id="rId12"/>
    <p:sldId id="324" r:id="rId13"/>
    <p:sldId id="325" r:id="rId14"/>
    <p:sldId id="298" r:id="rId1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58" d="100"/>
          <a:sy n="58" d="100"/>
        </p:scale>
        <p:origin x="-15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skew()   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倾斜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Q)</a:t>
            </a:r>
            <a:endParaRPr lang="en-US" altLang="zh-CN" sz="28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通过 </a:t>
            </a:r>
            <a:r>
              <a:rPr lang="en-US" altLang="zh-CN" sz="2800" dirty="0" smtClean="0"/>
              <a:t>skew() </a:t>
            </a:r>
            <a:r>
              <a:rPr lang="zh-CN" altLang="en-US" sz="2800" dirty="0" smtClean="0"/>
              <a:t>方法，元素翻转给定的角度，根据给定的水平线（</a:t>
            </a:r>
            <a:r>
              <a:rPr lang="en-US" altLang="zh-CN" sz="2800" dirty="0" smtClean="0"/>
              <a:t>X </a:t>
            </a:r>
            <a:r>
              <a:rPr lang="zh-CN" altLang="en-US" sz="2800" dirty="0" smtClean="0"/>
              <a:t>轴）和垂直线（</a:t>
            </a:r>
            <a:r>
              <a:rPr lang="en-US" altLang="zh-CN" sz="2800" dirty="0" smtClean="0"/>
              <a:t>Y </a:t>
            </a:r>
            <a:r>
              <a:rPr lang="zh-CN" altLang="en-US" sz="2800" dirty="0" smtClean="0"/>
              <a:t>轴）参数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matrix()  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</a:rPr>
              <a:t>合体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</a:rPr>
              <a:t>写法（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</a:rPr>
              <a:t>矩阵</a:t>
            </a:r>
            <a:r>
              <a:rPr lang="zh-CN" altLang="en-US" sz="2800" b="1" dirty="0" smtClean="0">
                <a:latin typeface="Arial" pitchFamily="34" charset="0"/>
                <a:cs typeface="Arial" pitchFamily="34" charset="0"/>
              </a:rPr>
              <a:t>）</a:t>
            </a:r>
            <a:endParaRPr lang="en-US" altLang="zh-CN" sz="28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matrix()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方法把所有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2D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转换方法组合在一起。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	matrix()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方法需要六个参数，包含数学函数，允许您：旋转、缩放、移动以及倾斜元素。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缩放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X, tan(X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度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), tan(Y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度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),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缩放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Y,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位置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X,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位置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Y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扩展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571604" y="2357430"/>
          <a:ext cx="5616575" cy="1743710"/>
        </p:xfrm>
        <a:graphic>
          <a:graphicData uri="http://schemas.openxmlformats.org/drawingml/2006/table">
            <a:tbl>
              <a:tblPr/>
              <a:tblGrid>
                <a:gridCol w="1714500"/>
                <a:gridCol w="3381375"/>
                <a:gridCol w="520700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属性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CSS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向元素应用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或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64135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transform-origin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允许你改变被转换元素的位置。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扩展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1142976" y="1714488"/>
          <a:ext cx="6929486" cy="4770120"/>
        </p:xfrm>
        <a:graphic>
          <a:graphicData uri="http://schemas.openxmlformats.org/drawingml/2006/table">
            <a:tbl>
              <a:tblPr/>
              <a:tblGrid>
                <a:gridCol w="2268586"/>
                <a:gridCol w="4660900"/>
              </a:tblGrid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2D Transform 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方法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函数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matrix(n,n,n,n,n,n)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转换，使用六个值的矩阵。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translate(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x,y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轴移动元素。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translateX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轴移动元素。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translateY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轴移动元素。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scale(x,y)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缩放转换，改变元素的宽度和高度。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scaleX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缩放转换，改变元素的宽度。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scaleY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(n)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缩放转换，改变元素的高度。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旋转，在参数中规定角度。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skew(x-angle,y-angle)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倾斜转换，沿着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skewX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倾斜转换，沿着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skewY(angle)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倾斜转换，沿着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轴。</a:t>
                      </a:r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/>
              <a:t>CSS3 </a:t>
            </a:r>
            <a:r>
              <a:rPr lang="zh-CN" altLang="en-US" sz="2800" dirty="0" smtClean="0"/>
              <a:t>渐变的语法及应用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CSS3 </a:t>
            </a:r>
            <a:r>
              <a:rPr lang="zh-CN" altLang="en-US" sz="2800" dirty="0" smtClean="0">
                <a:solidFill>
                  <a:srgbClr val="FF0000"/>
                </a:solidFill>
              </a:rPr>
              <a:t>过渡的用法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CSS3 2D </a:t>
            </a:r>
            <a:r>
              <a:rPr lang="zh-CN" altLang="en-US" sz="2800" dirty="0" smtClean="0">
                <a:solidFill>
                  <a:srgbClr val="FF0000"/>
                </a:solidFill>
              </a:rPr>
              <a:t>转换的应用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一、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  <a:ea typeface="+mn-ea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渐变的语法及应用</a:t>
            </a:r>
            <a:endParaRPr lang="en-US" altLang="zh-CN" sz="2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线性渐变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径向渐变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重复渐变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渐变的语法及应用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74027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线性渐变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linear-gradient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方向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zh-CN" altLang="en-US" sz="2800" dirty="0" smtClean="0">
                <a:solidFill>
                  <a:srgbClr val="FF0000"/>
                </a:solidFill>
              </a:rPr>
              <a:t>可选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zh-CN" altLang="en-US" sz="2800" dirty="0" smtClean="0">
                <a:solidFill>
                  <a:srgbClr val="FF0000"/>
                </a:solidFill>
              </a:rPr>
              <a:t>颜色</a:t>
            </a:r>
            <a:r>
              <a:rPr lang="en-US" altLang="zh-CN" sz="2800" dirty="0" smtClean="0">
                <a:solidFill>
                  <a:srgbClr val="FF0000"/>
                </a:solidFill>
              </a:rPr>
              <a:t>1,</a:t>
            </a:r>
            <a:r>
              <a:rPr lang="zh-CN" altLang="en-US" sz="2800" dirty="0" smtClean="0">
                <a:solidFill>
                  <a:srgbClr val="FF0000"/>
                </a:solidFill>
              </a:rPr>
              <a:t>颜色</a:t>
            </a:r>
            <a:r>
              <a:rPr lang="en-US" altLang="zh-CN" sz="2800" dirty="0" smtClean="0">
                <a:solidFill>
                  <a:srgbClr val="FF0000"/>
                </a:solidFill>
              </a:rPr>
              <a:t>2)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就是，一个方向到另一个方向笔直进行渐变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径向渐变</a:t>
            </a:r>
            <a:endParaRPr lang="en-US" altLang="zh-CN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radial-gradient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正圆椭圆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zh-CN" altLang="en-US" sz="2800" dirty="0" smtClean="0">
                <a:solidFill>
                  <a:srgbClr val="FF0000"/>
                </a:solidFill>
              </a:rPr>
              <a:t>可选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zh-CN" altLang="en-US" sz="2800" dirty="0" smtClean="0">
                <a:solidFill>
                  <a:srgbClr val="FF0000"/>
                </a:solidFill>
              </a:rPr>
              <a:t>颜色</a:t>
            </a:r>
            <a:r>
              <a:rPr lang="en-US" altLang="zh-CN" sz="2800" dirty="0" smtClean="0">
                <a:solidFill>
                  <a:srgbClr val="FF0000"/>
                </a:solidFill>
              </a:rPr>
              <a:t>1,</a:t>
            </a:r>
            <a:r>
              <a:rPr lang="zh-CN" altLang="en-US" sz="2800" dirty="0" smtClean="0">
                <a:solidFill>
                  <a:srgbClr val="FF0000"/>
                </a:solidFill>
              </a:rPr>
              <a:t>颜色</a:t>
            </a:r>
            <a:r>
              <a:rPr lang="en-US" altLang="zh-CN" sz="2800" dirty="0" smtClean="0">
                <a:solidFill>
                  <a:srgbClr val="FF0000"/>
                </a:solidFill>
              </a:rPr>
              <a:t>2)</a:t>
            </a:r>
            <a:endParaRPr lang="en-US" altLang="zh-CN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从起点到终点颜色从内到外进行圆形渐变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circle</a:t>
            </a:r>
            <a:r>
              <a:rPr lang="zh-CN" altLang="en-US" sz="2400" dirty="0" smtClean="0"/>
              <a:t>：渐变为最大的圆形； 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ellipse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椭圆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根据元素形状渐变，元素为正方形是显示效果与</a:t>
            </a:r>
            <a:r>
              <a:rPr lang="en-US" altLang="zh-CN" sz="2400" dirty="0" smtClean="0"/>
              <a:t>circle</a:t>
            </a:r>
            <a:r>
              <a:rPr lang="zh-CN" altLang="en-US" sz="2400" dirty="0" smtClean="0"/>
              <a:t>无异。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渐变的语法及应用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重复渐变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repeating-radial-gradient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会按照规律一层一层循环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b="1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二、</a:t>
            </a:r>
            <a:r>
              <a:rPr kumimoji="0" lang="en-US" altLang="zh-CN" sz="2800" b="1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CSS</a:t>
            </a:r>
            <a:r>
              <a:rPr kumimoji="0" lang="zh-CN" altLang="en-US" sz="2800" b="1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过度的用法</a:t>
            </a:r>
            <a:endParaRPr kumimoji="0" lang="zh-CN" altLang="en-US" sz="2800" b="1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571612"/>
            <a:ext cx="8229600" cy="5286388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动画过度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transition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:2s linear all; 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定义过度属性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transition-property: all 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或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属性名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属性名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定义过度时间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transition-duration: </a:t>
            </a:r>
            <a:r>
              <a:rPr lang="en-US" sz="2000" dirty="0" smtClean="0"/>
              <a:t>2s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延迟多少时间开始</a:t>
            </a:r>
            <a:endParaRPr 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transition-delay: </a:t>
            </a:r>
            <a:r>
              <a:rPr lang="en-US" sz="2000" dirty="0" smtClean="0"/>
              <a:t>2s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transition-timing-function: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linear </a:t>
            </a:r>
            <a:r>
              <a:rPr lang="zh-CN" altLang="en-US" sz="2000" dirty="0" smtClean="0"/>
              <a:t>匀速</a:t>
            </a:r>
            <a:r>
              <a:rPr lang="en-US" altLang="zh-CN" sz="2000" dirty="0" smtClean="0"/>
              <a:t>	</a:t>
            </a:r>
            <a:r>
              <a:rPr lang="en-US" sz="2000" dirty="0" smtClean="0"/>
              <a:t>ease </a:t>
            </a:r>
            <a:r>
              <a:rPr lang="zh-CN" altLang="en-US" sz="2000" dirty="0" smtClean="0"/>
              <a:t>慢快慢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ease-in </a:t>
            </a:r>
            <a:r>
              <a:rPr lang="zh-CN" altLang="en-US" sz="2000" dirty="0" smtClean="0"/>
              <a:t>慢开始</a:t>
            </a:r>
            <a:r>
              <a:rPr lang="en-US" altLang="zh-CN" sz="2000" b="1" dirty="0" smtClean="0"/>
              <a:t>	</a:t>
            </a:r>
            <a:r>
              <a:rPr lang="en-US" sz="2000" dirty="0" smtClean="0"/>
              <a:t>ease-out </a:t>
            </a:r>
            <a:r>
              <a:rPr lang="zh-CN" altLang="en-US" sz="2000" dirty="0" smtClean="0"/>
              <a:t>慢结束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ease-in-out</a:t>
            </a:r>
            <a:r>
              <a:rPr lang="zh-CN" altLang="en-US" sz="2000" dirty="0" smtClean="0"/>
              <a:t>  慢开始慢结束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cubic-</a:t>
            </a:r>
            <a:r>
              <a:rPr lang="en-US" sz="2000" dirty="0" err="1" smtClean="0"/>
              <a:t>bezier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自定义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贝兹尔曲线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三、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/>
              <a:t>2D </a:t>
            </a:r>
            <a:r>
              <a:rPr lang="zh-CN" altLang="en-US" sz="2800" dirty="0" smtClean="0"/>
              <a:t>转换属性</a:t>
            </a:r>
            <a:endParaRPr lang="en-US" sz="28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transform</a:t>
            </a:r>
            <a:r>
              <a:rPr lang="en-US" sz="2800" dirty="0" smtClean="0">
                <a:solidFill>
                  <a:srgbClr val="FF0000"/>
                </a:solidFill>
              </a:rPr>
              <a:t>:	</a:t>
            </a: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translate()   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移动</a:t>
            </a:r>
            <a:endParaRPr lang="en-US" altLang="zh-CN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通过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translate()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方法，元素从其当前位置移动，根据给定的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left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坐标） 和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top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坐标） 位置参数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b="1" dirty="0" smtClean="0"/>
              <a:t>例：</a:t>
            </a:r>
            <a:r>
              <a:rPr lang="en-US" altLang="zh-CN" sz="2800" b="1" dirty="0" smtClean="0"/>
              <a:t>transform.html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rotate()     	</a:t>
            </a:r>
            <a:r>
              <a:rPr lang="zh-CN" altLang="en-US" sz="2800" dirty="0" smtClean="0"/>
              <a:t>旋转</a:t>
            </a:r>
            <a:endParaRPr lang="en-US" altLang="zh-CN" sz="28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通过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rotate()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方法，元素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顺时针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旋转给定的角度。允许负值，元素将逆时针旋转。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2D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转换的应用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scale()   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缩放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gay)</a:t>
            </a:r>
            <a:endParaRPr lang="en-US" altLang="zh-CN" sz="28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通过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scale()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方法，元素的尺寸会增加或减少，根据给定的宽度（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轴）和高度（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轴）参数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12571</TotalTime>
  <Words>382</Words>
  <Application>Microsoft Office PowerPoint</Application>
  <PresentationFormat>全屏显示(4:3)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1070</cp:revision>
  <dcterms:created xsi:type="dcterms:W3CDTF">2009-05-11T03:02:58Z</dcterms:created>
  <dcterms:modified xsi:type="dcterms:W3CDTF">2017-04-07T03:30:37Z</dcterms:modified>
</cp:coreProperties>
</file>