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8"/>
  </p:notesMasterIdLst>
  <p:handoutMasterIdLst>
    <p:handoutMasterId r:id="rId19"/>
  </p:handoutMasterIdLst>
  <p:sldIdLst>
    <p:sldId id="270" r:id="rId2"/>
    <p:sldId id="306" r:id="rId3"/>
    <p:sldId id="319" r:id="rId4"/>
    <p:sldId id="318" r:id="rId5"/>
    <p:sldId id="324" r:id="rId6"/>
    <p:sldId id="323" r:id="rId7"/>
    <p:sldId id="322" r:id="rId8"/>
    <p:sldId id="321" r:id="rId9"/>
    <p:sldId id="320" r:id="rId10"/>
    <p:sldId id="328" r:id="rId11"/>
    <p:sldId id="334" r:id="rId12"/>
    <p:sldId id="333" r:id="rId13"/>
    <p:sldId id="332" r:id="rId14"/>
    <p:sldId id="331" r:id="rId15"/>
    <p:sldId id="330" r:id="rId16"/>
    <p:sldId id="298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通过 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，我们能够创建动画，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这可以在许多网页中取代动画图片、</a:t>
            </a:r>
            <a:r>
              <a:rPr lang="en-US" altLang="zh-CN" sz="2800" dirty="0" smtClean="0"/>
              <a:t>Flash </a:t>
            </a:r>
            <a:r>
              <a:rPr lang="zh-CN" altLang="en-US" sz="2800" dirty="0" smtClean="0"/>
              <a:t>动画以及 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903433"/>
            <a:ext cx="8229600" cy="495456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/>
              <a:t>CSS3 @</a:t>
            </a:r>
            <a:r>
              <a:rPr lang="en-US" altLang="zh-CN" sz="2800" b="1" dirty="0" err="1" smtClean="0"/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规则</a:t>
            </a:r>
          </a:p>
          <a:p>
            <a:r>
              <a:rPr lang="zh-CN" altLang="en-US" sz="2800" b="1" dirty="0" smtClean="0"/>
              <a:t>如需在 </a:t>
            </a:r>
            <a:r>
              <a:rPr lang="en-US" altLang="zh-CN" sz="2800" b="1" dirty="0" smtClean="0"/>
              <a:t>CSS3 </a:t>
            </a:r>
            <a:r>
              <a:rPr lang="zh-CN" altLang="en-US" sz="2800" b="1" dirty="0" smtClean="0"/>
              <a:t>中创建动画，您需要学习 </a:t>
            </a:r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规则。</a:t>
            </a:r>
          </a:p>
          <a:p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规则用于创建动画。</a:t>
            </a:r>
          </a:p>
          <a:p>
            <a:r>
              <a:rPr lang="zh-CN" altLang="en-US" sz="2800" b="1" dirty="0" smtClean="0"/>
              <a:t>在 </a:t>
            </a:r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中规定某项 </a:t>
            </a:r>
            <a:r>
              <a:rPr lang="en-US" altLang="zh-CN" sz="2800" b="1" dirty="0" smtClean="0"/>
              <a:t>CSS </a:t>
            </a:r>
            <a:r>
              <a:rPr lang="zh-CN" altLang="en-US" sz="2800" b="1" dirty="0" smtClean="0"/>
              <a:t>样式，</a:t>
            </a:r>
          </a:p>
          <a:p>
            <a:r>
              <a:rPr lang="zh-CN" altLang="en-US" sz="2800" b="1" dirty="0" smtClean="0"/>
              <a:t>就能创建由当前样式逐渐改为新样式的动画效果。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IExplorer</a:t>
            </a:r>
            <a:r>
              <a:rPr lang="en-US" altLang="zh-CN" sz="2800" b="1" dirty="0" smtClean="0"/>
              <a:t> 10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Firefox </a:t>
            </a:r>
            <a:r>
              <a:rPr lang="zh-CN" altLang="en-US" sz="2800" b="1" dirty="0" smtClean="0"/>
              <a:t>以及 </a:t>
            </a:r>
            <a:r>
              <a:rPr lang="en-US" altLang="zh-CN" sz="2800" b="1" dirty="0" smtClean="0"/>
              <a:t>Opera </a:t>
            </a:r>
            <a:r>
              <a:rPr lang="zh-CN" altLang="en-US" sz="2800" b="1" dirty="0" smtClean="0"/>
              <a:t>支持 </a:t>
            </a:r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规则和 </a:t>
            </a:r>
            <a:r>
              <a:rPr lang="en-US" altLang="zh-CN" sz="2800" b="1" dirty="0" smtClean="0"/>
              <a:t>animation </a:t>
            </a:r>
            <a:r>
              <a:rPr lang="zh-CN" altLang="en-US" sz="2800" b="1" dirty="0" smtClean="0"/>
              <a:t>属性。</a:t>
            </a:r>
          </a:p>
          <a:p>
            <a:r>
              <a:rPr lang="en-US" altLang="zh-CN" sz="2800" b="1" dirty="0" smtClean="0"/>
              <a:t>Chrome </a:t>
            </a:r>
            <a:r>
              <a:rPr lang="zh-CN" altLang="en-US" sz="2800" b="1" dirty="0" smtClean="0"/>
              <a:t>和 </a:t>
            </a:r>
            <a:r>
              <a:rPr lang="en-US" altLang="zh-CN" sz="2800" b="1" dirty="0" smtClean="0"/>
              <a:t>Safari </a:t>
            </a:r>
            <a:r>
              <a:rPr lang="zh-CN" altLang="en-US" sz="2800" b="1" dirty="0" smtClean="0"/>
              <a:t>需要前缀 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webkit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。</a:t>
            </a:r>
          </a:p>
          <a:p>
            <a:r>
              <a:rPr lang="zh-CN" altLang="en-US" sz="2800" b="1" dirty="0" smtClean="0"/>
              <a:t>注释：</a:t>
            </a:r>
            <a:r>
              <a:rPr lang="en-US" altLang="zh-CN" sz="2800" b="1" dirty="0" smtClean="0"/>
              <a:t>Internet Explorer 9</a:t>
            </a:r>
            <a:r>
              <a:rPr lang="zh-CN" altLang="en-US" sz="2800" b="1" dirty="0" smtClean="0"/>
              <a:t>，以及更早的版本，不支持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@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keyframes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规则或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animation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属性。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811715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keyframes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zidingyi</a:t>
            </a:r>
            <a:r>
              <a:rPr lang="en-US" altLang="zh-CN" sz="2800" dirty="0" smtClean="0"/>
              <a:t>{</a:t>
            </a:r>
          </a:p>
          <a:p>
            <a:pPr lvl="1"/>
            <a:r>
              <a:rPr lang="en-US" altLang="zh-CN" sz="2800" dirty="0" smtClean="0"/>
              <a:t>from {background: yellow;}</a:t>
            </a:r>
          </a:p>
          <a:p>
            <a:pPr lvl="1"/>
            <a:r>
              <a:rPr lang="en-US" altLang="zh-CN" sz="2800" dirty="0" smtClean="0"/>
              <a:t>to {background: green;}</a:t>
            </a:r>
          </a:p>
          <a:p>
            <a:pPr lvl="1"/>
            <a:r>
              <a:rPr lang="en-US" altLang="zh-CN" sz="2800" dirty="0" smtClean="0"/>
              <a:t>to {background: red;}</a:t>
            </a:r>
          </a:p>
          <a:p>
            <a:r>
              <a:rPr lang="en-US" altLang="zh-CN" sz="2800" dirty="0" smtClean="0"/>
              <a:t>}</a:t>
            </a:r>
          </a:p>
          <a:p>
            <a:r>
              <a:rPr lang="en-US" altLang="zh-CN" sz="2800" dirty="0" smtClean="0"/>
              <a:t>@-</a:t>
            </a:r>
            <a:r>
              <a:rPr lang="en-US" altLang="zh-CN" sz="2800" dirty="0" err="1" smtClean="0"/>
              <a:t>moz-keyframes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myfirst</a:t>
            </a:r>
            <a:r>
              <a:rPr lang="en-US" altLang="zh-CN" sz="2800" dirty="0" smtClean="0"/>
              <a:t>{/* Firefox */{</a:t>
            </a:r>
          </a:p>
          <a:p>
            <a:pPr lvl="1"/>
            <a:r>
              <a:rPr lang="en-US" altLang="zh-CN" sz="2800" dirty="0" smtClean="0"/>
              <a:t>from {background: red;}</a:t>
            </a:r>
          </a:p>
          <a:p>
            <a:pPr lvl="1"/>
            <a:r>
              <a:rPr lang="en-US" altLang="zh-CN" sz="2800" dirty="0" smtClean="0"/>
              <a:t>to {background: yellow;}</a:t>
            </a:r>
          </a:p>
          <a:p>
            <a:pPr marL="457200" lvl="2"/>
            <a:r>
              <a:rPr lang="en-US" altLang="zh-CN" sz="2800" dirty="0" smtClean="0"/>
              <a:t>to {background: blue;}</a:t>
            </a:r>
          </a:p>
          <a:p>
            <a:r>
              <a:rPr lang="en-US" altLang="zh-CN" sz="2800" dirty="0" smtClean="0"/>
              <a:t>}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smtClean="0"/>
              <a:t>CSS3 </a:t>
            </a:r>
            <a:r>
              <a:rPr lang="zh-CN" altLang="en-US" sz="2800" dirty="0" smtClean="0"/>
              <a:t>动画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当您在 </a:t>
            </a:r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keyframes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中创建动画时，</a:t>
            </a:r>
          </a:p>
          <a:p>
            <a:r>
              <a:rPr lang="zh-CN" altLang="en-US" sz="2800" dirty="0" smtClean="0"/>
              <a:t>请把它捆绑到某个选择器的动画属性上，否则不会产生动画效果。</a:t>
            </a:r>
          </a:p>
          <a:p>
            <a:r>
              <a:rPr lang="zh-CN" altLang="en-US" sz="2800" dirty="0" smtClean="0"/>
              <a:t>通过规定至少以下两项 </a:t>
            </a:r>
            <a:r>
              <a:rPr lang="en-US" altLang="zh-CN" sz="2800" dirty="0" smtClean="0"/>
              <a:t>CSS3 </a:t>
            </a:r>
            <a:r>
              <a:rPr lang="zh-CN" altLang="en-US" sz="2800" dirty="0" smtClean="0"/>
              <a:t>动画属性，即可将动画绑定到</a:t>
            </a:r>
            <a:r>
              <a:rPr lang="zh-CN" altLang="en-US" sz="2800" smtClean="0"/>
              <a:t>选择器动画属性：</a:t>
            </a:r>
            <a:endParaRPr lang="zh-CN" altLang="en-US" sz="2800" dirty="0" smtClean="0"/>
          </a:p>
          <a:p>
            <a:r>
              <a:rPr lang="zh-CN" altLang="en-US" sz="2800" dirty="0" smtClean="0"/>
              <a:t>规定动画的名称</a:t>
            </a:r>
          </a:p>
          <a:p>
            <a:r>
              <a:rPr lang="zh-CN" altLang="en-US" sz="2800" dirty="0" smtClean="0"/>
              <a:t>规定动画的时长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动画属性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animation:</a:t>
            </a:r>
            <a:r>
              <a:rPr lang="en-US" altLang="zh-CN" sz="2400" dirty="0" smtClean="0"/>
              <a:t>	(</a:t>
            </a:r>
            <a:r>
              <a:rPr lang="zh-CN" altLang="en-US" sz="2400" dirty="0" smtClean="0"/>
              <a:t>可以理解为循环过度动画效果</a:t>
            </a:r>
            <a:r>
              <a:rPr lang="en-US" altLang="zh-CN" sz="24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animation-name:		</a:t>
            </a:r>
            <a:r>
              <a:rPr lang="zh-CN" altLang="en-US" sz="2400" dirty="0" smtClean="0"/>
              <a:t>动画名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animation-duration:		</a:t>
            </a:r>
            <a:r>
              <a:rPr lang="zh-CN" altLang="en-US" sz="2400" dirty="0" smtClean="0"/>
              <a:t>时间 默认</a:t>
            </a:r>
            <a:r>
              <a:rPr lang="en-US" altLang="zh-CN" sz="2400" dirty="0" smtClean="0"/>
              <a:t>0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animation-timing-function:	</a:t>
            </a:r>
            <a:r>
              <a:rPr lang="zh-CN" altLang="en-US" sz="2400" dirty="0" smtClean="0"/>
              <a:t>曲线 默认</a:t>
            </a:r>
            <a:r>
              <a:rPr lang="en-US" altLang="zh-CN" sz="2400" dirty="0" smtClean="0"/>
              <a:t>ease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animation-delay	:		</a:t>
            </a:r>
            <a:r>
              <a:rPr lang="zh-CN" altLang="en-US" sz="2400" dirty="0" smtClean="0"/>
              <a:t>延时 默认</a:t>
            </a:r>
            <a:r>
              <a:rPr lang="en-US" altLang="zh-CN" sz="2400" dirty="0" smtClean="0"/>
              <a:t>0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animation-iteration-count:	</a:t>
            </a:r>
            <a:r>
              <a:rPr lang="zh-CN" altLang="en-US" sz="2400" dirty="0" smtClean="0"/>
              <a:t>播放次数 默认</a:t>
            </a:r>
            <a:r>
              <a:rPr lang="en-US" altLang="zh-CN" sz="2400" dirty="0" smtClean="0"/>
              <a:t>1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animation-direction:		</a:t>
            </a:r>
            <a:r>
              <a:rPr lang="zh-CN" altLang="en-US" sz="2400" dirty="0" smtClean="0"/>
              <a:t>周期后是否倒放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animation-play-state:		</a:t>
            </a:r>
            <a:r>
              <a:rPr lang="zh-CN" altLang="en-US" sz="2400" dirty="0" smtClean="0"/>
              <a:t>是否暂停 默认 </a:t>
            </a:r>
            <a:r>
              <a:rPr lang="en-US" altLang="zh-CN" sz="2400" dirty="0" smtClean="0"/>
              <a:t>running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animation-fill-mode:		 </a:t>
            </a:r>
            <a:r>
              <a:rPr lang="zh-CN" altLang="en-US" sz="2400" dirty="0" smtClean="0"/>
              <a:t>动画结束后的状态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动画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animation: </a:t>
            </a:r>
            <a:r>
              <a:rPr lang="en-US" sz="2800" dirty="0" smtClean="0"/>
              <a:t>name  5s  linear  2s  infinite alternate;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关键帧：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from  to  0%  100%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latin typeface="黑体" pitchFamily="2" charset="-122"/>
                <a:sym typeface="黑体" pitchFamily="2" charset="-122"/>
              </a:rPr>
              <a:t>3D</a:t>
            </a:r>
            <a:r>
              <a:rPr lang="zh-CN" altLang="en-US" sz="2800" dirty="0" smtClean="0">
                <a:latin typeface="黑体" pitchFamily="2" charset="-122"/>
                <a:sym typeface="黑体" pitchFamily="2" charset="-122"/>
              </a:rPr>
              <a:t>转换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latin typeface="黑体" pitchFamily="2" charset="-122"/>
                <a:sym typeface="黑体" pitchFamily="2" charset="-122"/>
              </a:rPr>
              <a:t>3D</a:t>
            </a:r>
            <a:r>
              <a:rPr lang="zh-CN" altLang="en-US" sz="2800" dirty="0" smtClean="0">
                <a:latin typeface="黑体" pitchFamily="2" charset="-122"/>
                <a:sym typeface="黑体" pitchFamily="2" charset="-122"/>
              </a:rPr>
              <a:t>动画</a:t>
            </a: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一、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endParaRPr lang="zh-CN" altLang="en-US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转换</a:t>
            </a:r>
            <a:r>
              <a:rPr lang="zh-CN" altLang="en-US" sz="2800" b="1" dirty="0" smtClean="0"/>
              <a:t>是使元素改变形状、尺寸和位置的一种效果。</a:t>
            </a:r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您可以使用 </a:t>
            </a:r>
            <a:r>
              <a:rPr lang="en-US" altLang="zh-CN" sz="2800" b="1" dirty="0" smtClean="0"/>
              <a:t>2D </a:t>
            </a:r>
            <a:r>
              <a:rPr lang="zh-CN" altLang="en-US" sz="2800" b="1" dirty="0" smtClean="0"/>
              <a:t>或 </a:t>
            </a:r>
            <a:r>
              <a:rPr lang="en-US" altLang="zh-CN" sz="2800" b="1" dirty="0" smtClean="0"/>
              <a:t>3D </a:t>
            </a:r>
            <a:r>
              <a:rPr lang="zh-CN" altLang="en-US" sz="2800" b="1" dirty="0" smtClean="0"/>
              <a:t>转换来转换您的元素。</a:t>
            </a:r>
          </a:p>
          <a:p>
            <a:endParaRPr lang="en-US" altLang="zh-CN" sz="2800" b="1" dirty="0" smtClean="0"/>
          </a:p>
          <a:p>
            <a:r>
              <a:rPr lang="en-US" altLang="zh-CN" sz="2800" dirty="0" smtClean="0"/>
              <a:t>Internet Explorer 10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Firefox </a:t>
            </a:r>
            <a:r>
              <a:rPr lang="zh-CN" altLang="en-US" sz="2800" dirty="0" smtClean="0"/>
              <a:t>支持 </a:t>
            </a:r>
            <a:r>
              <a:rPr lang="en-US" altLang="zh-CN" sz="2800" dirty="0" smtClean="0"/>
              <a:t>3D </a:t>
            </a:r>
            <a:r>
              <a:rPr lang="zh-CN" altLang="en-US" sz="2800" dirty="0" smtClean="0"/>
              <a:t>转换。</a:t>
            </a:r>
          </a:p>
          <a:p>
            <a:r>
              <a:rPr lang="en-US" altLang="zh-CN" sz="2800" dirty="0" smtClean="0"/>
              <a:t>Chrome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Safari </a:t>
            </a:r>
            <a:r>
              <a:rPr lang="zh-CN" altLang="en-US" sz="2800" dirty="0" smtClean="0"/>
              <a:t>需要前缀 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webkit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。</a:t>
            </a:r>
          </a:p>
          <a:p>
            <a:r>
              <a:rPr lang="en-US" altLang="zh-CN" sz="2800" dirty="0" smtClean="0"/>
              <a:t>Opera,ie9</a:t>
            </a:r>
            <a:r>
              <a:rPr lang="zh-CN" altLang="en-US" sz="2800" dirty="0" smtClean="0"/>
              <a:t>仍然不支持 </a:t>
            </a:r>
            <a:r>
              <a:rPr lang="en-US" altLang="zh-CN" sz="2800" dirty="0" smtClean="0"/>
              <a:t>3D </a:t>
            </a:r>
            <a:r>
              <a:rPr lang="zh-CN" altLang="en-US" sz="2800" dirty="0" smtClean="0"/>
              <a:t>转换 它只支持 </a:t>
            </a:r>
            <a:r>
              <a:rPr lang="en-US" altLang="zh-CN" sz="2800" dirty="0" smtClean="0"/>
              <a:t>2D </a:t>
            </a:r>
            <a:r>
              <a:rPr lang="zh-CN" altLang="en-US" sz="2800" dirty="0" smtClean="0"/>
              <a:t>转换</a:t>
            </a:r>
            <a:endParaRPr lang="zh-CN" altLang="en-US" sz="28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CSS3 </a:t>
            </a:r>
            <a:r>
              <a:rPr lang="zh-CN" altLang="en-US" sz="2400" dirty="0" smtClean="0"/>
              <a:t>允许您使用 </a:t>
            </a:r>
            <a:r>
              <a:rPr lang="en-US" altLang="zh-CN" sz="2400" dirty="0" smtClean="0"/>
              <a:t>3D </a:t>
            </a:r>
            <a:r>
              <a:rPr lang="zh-CN" altLang="en-US" sz="2400" dirty="0" smtClean="0"/>
              <a:t>转换来对元素进行格式化。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3D </a:t>
            </a:r>
            <a:r>
              <a:rPr lang="zh-CN" altLang="en-US" sz="2800" dirty="0" smtClean="0"/>
              <a:t>翻转方法：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rotateX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smtClean="0"/>
              <a:t>30deg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rotateY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smtClean="0"/>
              <a:t>30deg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注： </a:t>
            </a:r>
            <a:r>
              <a:rPr lang="en-US" sz="2000" dirty="0" smtClean="0">
                <a:solidFill>
                  <a:srgbClr val="FF0000"/>
                </a:solidFill>
              </a:rPr>
              <a:t>Internet Explorer 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Opera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不支持 </a:t>
            </a:r>
            <a:r>
              <a:rPr lang="en-US" sz="2000" dirty="0" err="1" smtClean="0">
                <a:solidFill>
                  <a:srgbClr val="FF0000"/>
                </a:solidFill>
              </a:rPr>
              <a:t>rotateX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rotateY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扩展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rotate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rotateZ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效果一样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图片 5125" descr="3d_ax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3141663"/>
            <a:ext cx="32416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3D</a:t>
            </a:r>
            <a:r>
              <a:rPr lang="zh-CN" altLang="en-US" sz="2400" dirty="0" smtClean="0"/>
              <a:t>位置移动 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种写法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transform: </a:t>
            </a:r>
            <a:r>
              <a:rPr lang="en-US" altLang="zh-CN" sz="2000" dirty="0" smtClean="0">
                <a:solidFill>
                  <a:srgbClr val="FF0000"/>
                </a:solidFill>
              </a:rPr>
              <a:t>translate3d</a:t>
            </a:r>
            <a:r>
              <a:rPr lang="en-US" altLang="zh-CN" sz="2000" dirty="0" smtClean="0"/>
              <a:t>(30px,30px,800px)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/>
              <a:t>transform: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translateZ</a:t>
            </a:r>
            <a:r>
              <a:rPr lang="en-US" altLang="zh-CN" sz="2000" dirty="0" smtClean="0"/>
              <a:t>(800px) </a:t>
            </a:r>
            <a:r>
              <a:rPr lang="en-US" altLang="zh-CN" sz="2000" dirty="0" err="1" smtClean="0"/>
              <a:t>translateX</a:t>
            </a:r>
            <a:r>
              <a:rPr lang="en-US" altLang="zh-CN" sz="2000" dirty="0" smtClean="0"/>
              <a:t>(30px) </a:t>
            </a:r>
            <a:r>
              <a:rPr lang="en-US" altLang="zh-CN" sz="2000" dirty="0" err="1" smtClean="0"/>
              <a:t>translateY</a:t>
            </a:r>
            <a:r>
              <a:rPr lang="en-US" altLang="zh-CN" sz="2000" dirty="0" smtClean="0"/>
              <a:t>(30px);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/>
              <a:t>transform: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translateZ</a:t>
            </a:r>
            <a:r>
              <a:rPr lang="en-US" altLang="zh-CN" sz="2000" dirty="0" smtClean="0"/>
              <a:t>(800px) translate(30px,30px);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的基础上多了</a:t>
            </a:r>
            <a:r>
              <a:rPr lang="en-US" altLang="zh-CN" sz="2000" dirty="0" smtClean="0"/>
              <a:t>1D (Z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3D</a:t>
            </a:r>
            <a:r>
              <a:rPr lang="zh-CN" altLang="en-US" sz="2400" dirty="0" smtClean="0"/>
              <a:t>视距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perspective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元素要使用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效果 需要</a:t>
            </a:r>
            <a:r>
              <a:rPr lang="en-US" altLang="zh-CN" sz="2400" dirty="0" smtClean="0"/>
              <a:t>perspective</a:t>
            </a:r>
            <a:r>
              <a:rPr lang="zh-CN" altLang="en-US" sz="2400" dirty="0" smtClean="0"/>
              <a:t>属性配合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&lt;div&gt;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&lt;p&gt;&lt;/p&gt;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&lt;/div&gt; 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&lt;p&gt;&lt;/p&gt;	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620" y="3857628"/>
            <a:ext cx="533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div{perspective:200px;}</a:t>
            </a:r>
          </a:p>
          <a:p>
            <a:r>
              <a:rPr lang="en-US" altLang="zh-CN" dirty="0" smtClean="0"/>
              <a:t>p{width:100px;height:100px;</a:t>
            </a:r>
          </a:p>
          <a:p>
            <a:r>
              <a:rPr lang="en-US" altLang="zh-CN" dirty="0" smtClean="0"/>
              <a:t>transform:translate3d(0,0,-50px);background:#ff9;}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5143512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p{width:100px;height:100px;</a:t>
            </a:r>
          </a:p>
          <a:p>
            <a:r>
              <a:rPr lang="en-US" altLang="zh-CN" dirty="0" err="1" smtClean="0"/>
              <a:t>transform:perspective</a:t>
            </a:r>
            <a:r>
              <a:rPr lang="en-US" altLang="zh-CN" dirty="0" smtClean="0"/>
              <a:t>(200px) translate3d(0,0,-50px);</a:t>
            </a:r>
          </a:p>
          <a:p>
            <a:r>
              <a:rPr lang="en-US" altLang="zh-CN" dirty="0" smtClean="0"/>
              <a:t>background:#ff9;}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3D</a:t>
            </a:r>
            <a:r>
              <a:rPr lang="zh-CN" altLang="en-US" sz="2400" dirty="0" smtClean="0"/>
              <a:t>缩放翻转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scaleZ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父框设置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perspective:1200px(3D</a:t>
            </a:r>
            <a:r>
              <a:rPr lang="zh-CN" altLang="en-US" sz="2400" dirty="0" smtClean="0"/>
              <a:t>视距</a:t>
            </a:r>
            <a:r>
              <a:rPr lang="en-US" altLang="zh-CN" sz="24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transform-style:preserve-3d;(3D</a:t>
            </a:r>
            <a:r>
              <a:rPr lang="zh-CN" altLang="en-US" sz="2400" dirty="0" smtClean="0">
                <a:solidFill>
                  <a:srgbClr val="FF0000"/>
                </a:solidFill>
              </a:rPr>
              <a:t>视角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（子元素保持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位置）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transform-</a:t>
            </a:r>
            <a:r>
              <a:rPr lang="en-US" sz="2400" dirty="0" err="1" smtClean="0">
                <a:solidFill>
                  <a:srgbClr val="FF0000"/>
                </a:solidFill>
              </a:rPr>
              <a:t>origin:left</a:t>
            </a:r>
            <a:r>
              <a:rPr lang="en-US" sz="2400" dirty="0" smtClean="0">
                <a:solidFill>
                  <a:srgbClr val="FF0000"/>
                </a:solidFill>
              </a:rPr>
              <a:t>/top/right/bottom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翻转位置</a:t>
            </a:r>
            <a:endParaRPr lang="en-US" altLang="zh-CN" sz="24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 smtClean="0"/>
              <a:t>preserve-3d.html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图片 102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8830" y="4929198"/>
            <a:ext cx="206376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2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786058"/>
            <a:ext cx="181419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3D</a:t>
            </a:r>
            <a:r>
              <a:rPr lang="zh-CN" altLang="en-US" sz="2800" dirty="0" smtClean="0"/>
              <a:t>正方形制作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lifang.html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752600"/>
            <a:ext cx="5257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转换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3D</a:t>
            </a:r>
            <a:r>
              <a:rPr lang="zh-CN" altLang="en-US" sz="2800" dirty="0" smtClean="0"/>
              <a:t>动态滑动效果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452"/>
            <a:ext cx="9144000" cy="335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12992</TotalTime>
  <Words>496</Words>
  <Application>Microsoft Office PowerPoint</Application>
  <PresentationFormat>全屏显示(4:3)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1203</cp:revision>
  <dcterms:created xsi:type="dcterms:W3CDTF">2009-05-11T03:02:58Z</dcterms:created>
  <dcterms:modified xsi:type="dcterms:W3CDTF">2017-07-19T06:07:32Z</dcterms:modified>
</cp:coreProperties>
</file>