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0"/>
  </p:notesMasterIdLst>
  <p:handoutMasterIdLst>
    <p:handoutMasterId r:id="rId11"/>
  </p:handoutMasterIdLst>
  <p:sldIdLst>
    <p:sldId id="270" r:id="rId2"/>
    <p:sldId id="306" r:id="rId3"/>
    <p:sldId id="313" r:id="rId4"/>
    <p:sldId id="317" r:id="rId5"/>
    <p:sldId id="318" r:id="rId6"/>
    <p:sldId id="319" r:id="rId7"/>
    <p:sldId id="320" r:id="rId8"/>
    <p:sldId id="298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29C2"/>
    <a:srgbClr val="126C12"/>
    <a:srgbClr val="FF682F"/>
    <a:srgbClr val="30313C"/>
    <a:srgbClr val="000000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5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伪类选择器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选择器优先级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浮动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一、伪类选择器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伪类选择符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:link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初始化状态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:visited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被点击后的状态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:hover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当鼠标滑过时候的状态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:active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;}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当鼠标按下时候的状态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说明：伪类选择器只能给特殊的带有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属性的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标签使用 并且只有在特殊的条件下才会有效果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扩展尝试 选择符叠加</a:t>
            </a:r>
            <a:endParaRPr lang="en-US" altLang="zh-CN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多个选择符可以叠加使用 例：一个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有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还有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err="1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div#id.class</a:t>
            </a:r>
            <a:r>
              <a:rPr lang="en-US" altLang="zh-CN" sz="2000" dirty="0" smtClean="0">
                <a:solidFill>
                  <a:srgbClr val="D729C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;} 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选择符优先级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定义：选择符的优先级即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选择符的权重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针对同一个元素或同一群元素 进行选择时起的冲突进行的优先选择的处理。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内联样式的权重为      </a:t>
            </a:r>
            <a:r>
              <a:rPr lang="en-US" altLang="zh-CN" sz="2400" b="1" dirty="0" smtClean="0"/>
              <a:t>	1000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/>
              <a:t>id</a:t>
            </a:r>
            <a:r>
              <a:rPr lang="zh-CN" altLang="en-US" sz="2400" b="1" dirty="0" smtClean="0"/>
              <a:t>选择符的权重为       </a:t>
            </a:r>
            <a:r>
              <a:rPr lang="en-US" altLang="zh-CN" sz="2400" b="1" dirty="0" smtClean="0"/>
              <a:t>	0100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/>
              <a:t>class</a:t>
            </a:r>
            <a:r>
              <a:rPr lang="zh-CN" altLang="en-US" sz="2400" b="1" dirty="0" smtClean="0"/>
              <a:t>选择符的权重为 </a:t>
            </a:r>
            <a:r>
              <a:rPr lang="en-US" altLang="zh-CN" sz="2400" b="1" dirty="0" smtClean="0"/>
              <a:t>	0010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伪类选择符的权重为 </a:t>
            </a:r>
            <a:r>
              <a:rPr lang="en-US" altLang="zh-CN" sz="2400" b="1" dirty="0" smtClean="0"/>
              <a:t>	0010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元素选择符的权重为 </a:t>
            </a:r>
            <a:r>
              <a:rPr lang="en-US" altLang="zh-CN" sz="2400" b="1" dirty="0" smtClean="0"/>
              <a:t>	0001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继承样式的权重为 </a:t>
            </a:r>
            <a:r>
              <a:rPr lang="en-US" altLang="zh-CN" sz="2400" b="1" dirty="0" smtClean="0"/>
              <a:t>		0000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包含选择符的权重：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为包含选择符的权中之和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、浮动属性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浮动属性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float: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/>
              <a:t>none 	</a:t>
            </a:r>
            <a:r>
              <a:rPr lang="zh-CN" altLang="en-US" sz="2400" b="1" dirty="0" smtClean="0"/>
              <a:t>默认不浮动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left</a:t>
            </a:r>
            <a:r>
              <a:rPr lang="en-US" sz="2400" b="1" dirty="0" smtClean="0"/>
              <a:t>    	</a:t>
            </a:r>
            <a:r>
              <a:rPr lang="zh-CN" altLang="en-US" sz="2400" b="1" dirty="0" smtClean="0"/>
              <a:t>左浮动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en-US" altLang="zh-CN" sz="2400" b="1" dirty="0" smtClean="0"/>
              <a:t> 	</a:t>
            </a:r>
            <a:r>
              <a:rPr lang="zh-CN" altLang="en-US" sz="2400" b="1" dirty="0" smtClean="0"/>
              <a:t>右浮动</a:t>
            </a: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说明：页面出现上下布局时都用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个兄弟块元素来实现 而左右布局时 行元素因无法设置宽高这一点 无法实现我们经常想要的效果 所以有了浮动属性 浮动属性就是让 所有元素能够实现左右结构而存在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但是浮动元素也有很多不敬人意的地方。 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浮动属性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浮动属性能使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任何（除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hr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等）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元素左右结构 并且能设置宽度和高度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通常情况下 我们需要设置父框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高度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里面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个子元素 设置左浮动和右浮动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43314"/>
            <a:ext cx="776085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浮动属性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如果父框未设置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高度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则会出现“高度塌陷”的问题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原因是浮动元素不占“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文档流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子元素会超出父框 并影响下面内容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7"/>
            <a:ext cx="545791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072074"/>
            <a:ext cx="5786478" cy="156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11988</TotalTime>
  <Words>256</Words>
  <Application>Microsoft Office PowerPoint</Application>
  <PresentationFormat>全屏显示(4:3)</PresentationFormat>
  <Paragraphs>55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1090</cp:revision>
  <dcterms:created xsi:type="dcterms:W3CDTF">2009-05-11T03:02:58Z</dcterms:created>
  <dcterms:modified xsi:type="dcterms:W3CDTF">2017-03-23T06:18:35Z</dcterms:modified>
</cp:coreProperties>
</file>