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1"/>
  </p:notesMasterIdLst>
  <p:handoutMasterIdLst>
    <p:handoutMasterId r:id="rId12"/>
  </p:handoutMasterIdLst>
  <p:sldIdLst>
    <p:sldId id="270" r:id="rId2"/>
    <p:sldId id="309" r:id="rId3"/>
    <p:sldId id="315" r:id="rId4"/>
    <p:sldId id="314" r:id="rId5"/>
    <p:sldId id="313" r:id="rId6"/>
    <p:sldId id="318" r:id="rId7"/>
    <p:sldId id="316" r:id="rId8"/>
    <p:sldId id="317" r:id="rId9"/>
    <p:sldId id="298" r:id="rId1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98" autoAdjust="0"/>
    <p:restoredTop sz="83756" autoAdjust="0"/>
  </p:normalViewPr>
  <p:slideViewPr>
    <p:cSldViewPr>
      <p:cViewPr varScale="1">
        <p:scale>
          <a:sx n="62" d="100"/>
          <a:sy n="62" d="100"/>
        </p:scale>
        <p:origin x="-14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651510" lvl="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背景相关属性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边框相关属性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溢出属性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定位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651510" indent="-5143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锚点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、背景相关属性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背景颜色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background-color:#f00;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背景图片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image:url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图片路径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背景图片平铺属性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background-repeat: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repeat-x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横向平铺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repeat-y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纵向平铺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no-repeat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不平铺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背景相关属性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5668971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背景图位置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background-position: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水平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垂直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left/center/right/</a:t>
            </a:r>
            <a:r>
              <a:rPr lang="zh-CN" altLang="en-US" sz="2400" b="1" dirty="0" smtClean="0"/>
              <a:t>数值     </a:t>
            </a:r>
            <a:r>
              <a:rPr lang="en-US" sz="2400" b="1" dirty="0" smtClean="0"/>
              <a:t>top/center/bottom/</a:t>
            </a:r>
            <a:r>
              <a:rPr lang="zh-CN" altLang="en-US" sz="2400" b="1" dirty="0" smtClean="0"/>
              <a:t>数值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数值可以设置负值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背景简写：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background: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颜色   图片路径    是否平铺     位置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二、边框属性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边框线型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solid</a:t>
            </a:r>
            <a:r>
              <a:rPr lang="zh-CN" altLang="en-US" sz="2400" b="1" dirty="0" smtClean="0"/>
              <a:t>实线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FF0000"/>
                </a:solidFill>
              </a:rPr>
              <a:t>dashed</a:t>
            </a:r>
            <a:r>
              <a:rPr lang="zh-CN" altLang="en-US" sz="2400" b="1" dirty="0" smtClean="0"/>
              <a:t>虚线</a:t>
            </a:r>
            <a:r>
              <a:rPr lang="en-US" sz="2400" b="1" dirty="0" smtClean="0"/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单边框设置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border-left:</a:t>
            </a:r>
            <a:r>
              <a:rPr lang="en-US" sz="2000" b="1" dirty="0" smtClean="0"/>
              <a:t>  		</a:t>
            </a:r>
            <a:r>
              <a:rPr lang="zh-CN" altLang="en-US" sz="2000" b="1" dirty="0" smtClean="0"/>
              <a:t>单独设置左边框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border-right:		</a:t>
            </a:r>
            <a:r>
              <a:rPr lang="zh-CN" altLang="en-US" sz="2000" b="1" dirty="0" smtClean="0"/>
              <a:t>单独设置右边框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border-top:		</a:t>
            </a:r>
            <a:r>
              <a:rPr lang="zh-CN" altLang="en-US" sz="2000" b="1" dirty="0" smtClean="0"/>
              <a:t>单独设置上边框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border-bottom:	</a:t>
            </a:r>
            <a:r>
              <a:rPr lang="zh-CN" altLang="en-US" sz="2000" b="1" dirty="0" smtClean="0"/>
              <a:t>单独设置下边框</a:t>
            </a:r>
            <a:endParaRPr lang="en-US" altLang="zh-CN" sz="20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简写：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border:1px    solid    #f00;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三、溢出属性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overflow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溢出属性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hidden 	</a:t>
            </a:r>
            <a:r>
              <a:rPr lang="zh-CN" altLang="en-US" sz="2000" dirty="0" smtClean="0"/>
              <a:t>溢出隐藏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auto 	</a:t>
            </a:r>
            <a:r>
              <a:rPr lang="zh-CN" altLang="en-US" sz="2000" dirty="0" smtClean="0"/>
              <a:t>超出时出现滚条 </a:t>
            </a:r>
            <a:r>
              <a:rPr lang="en-US" altLang="zh-CN" sz="2000" dirty="0" smtClean="0"/>
              <a:t>(body </a:t>
            </a:r>
            <a:r>
              <a:rPr lang="zh-CN" altLang="en-US" sz="2000" dirty="0" smtClean="0"/>
              <a:t>的默认属性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四、定位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position: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定位属性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固定定位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根据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absolute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绝对定位</a:t>
            </a:r>
            <a:endParaRPr lang="en-US" altLang="zh-CN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自动向上检索 以最近的定位元素作为父元素 若检索不到就以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为父元素 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relative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相对定位</a:t>
            </a:r>
            <a:endParaRPr lang="en-US" altLang="zh-CN" sz="22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根据自身初始所在位置来定位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只有定位元素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  right   top   bottom z-index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锚点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是网页制作中超级链接的一种，在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网页内部</a:t>
            </a:r>
            <a:r>
              <a:rPr lang="zh-CN" altLang="en-US" sz="2400" b="1" dirty="0" smtClean="0"/>
              <a:t>进行跳转。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如果网页过长 用户想看到底下的部分必须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拼命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滚动滚轮或是拖动滚动条。那样会造成用户体验度不高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锚点就是为了避免这种情况而诞生的。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锚点语法</a:t>
            </a:r>
            <a:r>
              <a:rPr lang="zh-CN" altLang="en-US" sz="2400" dirty="0" smtClean="0">
                <a:latin typeface="宋体" pitchFamily="2" charset="-122"/>
                <a:cs typeface="Arial" pitchFamily="34" charset="0"/>
              </a:rPr>
              <a:t>：</a:t>
            </a:r>
            <a:endParaRPr lang="en-US" altLang="zh-CN" sz="2400" dirty="0" smtClean="0">
              <a:latin typeface="宋体" pitchFamily="2" charset="-122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&lt;a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href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="#id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"&gt;&lt;/a&gt;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&lt;div id="id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"&gt;&lt;/div&gt;</a:t>
            </a: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13004</TotalTime>
  <Words>121</Words>
  <Application>Microsoft Office PowerPoint</Application>
  <PresentationFormat>全屏显示(4:3)</PresentationFormat>
  <Paragraphs>78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1233</cp:revision>
  <dcterms:created xsi:type="dcterms:W3CDTF">2009-05-11T03:02:58Z</dcterms:created>
  <dcterms:modified xsi:type="dcterms:W3CDTF">2017-06-21T06:09:42Z</dcterms:modified>
</cp:coreProperties>
</file>