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3"/>
  </p:notesMasterIdLst>
  <p:handoutMasterIdLst>
    <p:handoutMasterId r:id="rId14"/>
  </p:handoutMasterIdLst>
  <p:sldIdLst>
    <p:sldId id="270" r:id="rId2"/>
    <p:sldId id="306" r:id="rId3"/>
    <p:sldId id="308" r:id="rId4"/>
    <p:sldId id="318" r:id="rId5"/>
    <p:sldId id="316" r:id="rId6"/>
    <p:sldId id="315" r:id="rId7"/>
    <p:sldId id="313" r:id="rId8"/>
    <p:sldId id="314" r:id="rId9"/>
    <p:sldId id="312" r:id="rId10"/>
    <p:sldId id="311" r:id="rId11"/>
    <p:sldId id="298" r:id="rId1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热点链接的了解及应用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热点链接语法：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="w1.jpg"  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usemap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="#Map" 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&lt;map name="Map"&gt;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 	&lt;area shape="poly"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coords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="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坐标点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="#"&gt;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&lt;/map&gt;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注：热点只能给图片添加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定位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属性及应用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透明属性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锚点的应用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热点链接的了解及应用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一、定位属性及应用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页面制作过程中经常会碰到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元素层叠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或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特定位置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显示的情况，按照正常文档流布局的方式不能完全满足我们的需求 所有需要定位属性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position: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定位属性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static		</a:t>
            </a:r>
            <a:r>
              <a:rPr lang="zh-CN" altLang="en-US" sz="2200" dirty="0" smtClean="0">
                <a:latin typeface="Arial" pitchFamily="34" charset="0"/>
                <a:cs typeface="Arial" pitchFamily="34" charset="0"/>
              </a:rPr>
              <a:t>默认值</a:t>
            </a:r>
            <a:endParaRPr lang="en-US" altLang="zh-CN" sz="22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所有元素默认的定位属性就是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一般不用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absolute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200" dirty="0" smtClean="0">
                <a:latin typeface="Arial" pitchFamily="34" charset="0"/>
                <a:cs typeface="Arial" pitchFamily="34" charset="0"/>
              </a:rPr>
              <a:t>绝对定位 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完全脱离文档流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自动向上检索 以最近的定位元素作为父元素 若检索不到就以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为父元素 来定位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relative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200" dirty="0" smtClean="0">
                <a:latin typeface="Arial" pitchFamily="34" charset="0"/>
                <a:cs typeface="Arial" pitchFamily="34" charset="0"/>
              </a:rPr>
              <a:t>相对定位</a:t>
            </a:r>
            <a:endParaRPr lang="en-US" altLang="zh-CN" sz="22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根据自身初始所在位置来定位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zh-CN" altLang="en-US" sz="2200" dirty="0" smtClean="0">
                <a:latin typeface="Arial" pitchFamily="34" charset="0"/>
                <a:cs typeface="Arial" pitchFamily="34" charset="0"/>
              </a:rPr>
              <a:t>固定定位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完全脱离文档流</a:t>
            </a:r>
            <a:r>
              <a:rPr lang="en-US" altLang="zh-CN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根据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来定位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只有定位元素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可以使用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left   right   top   bottom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定位属性及应用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fixed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固定定位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根据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来定位 永远固定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在浏览器的某处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3975" y="1643050"/>
            <a:ext cx="40100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901501"/>
            <a:ext cx="2347072" cy="181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2" y="4910160"/>
            <a:ext cx="2409826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5400000">
            <a:off x="7715272" y="5357826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00892" y="60007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right:0; bottom:0;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定位属性及应用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absolute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绝对定位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通常用于做重叠效果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向上检索定位的元素作为父框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多个定位元素使用</a:t>
            </a: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z-index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来定义层级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75" y="1571612"/>
            <a:ext cx="25241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929066"/>
            <a:ext cx="35052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86190"/>
            <a:ext cx="3619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定位属性及应用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relative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相对定位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相对自身所在位置定位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说明：因为相对定位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占文档流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在没有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设置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left top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属性下 效果和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static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默认是一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样的 常常用做于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absolute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的父框去使用。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总结：定位属性说白了就是找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圆点坐标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75" y="1571612"/>
            <a:ext cx="25241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3857628"/>
            <a:ext cx="933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3929066"/>
            <a:ext cx="1171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二、透明属性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opacity: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0.5; 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0-1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ie9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以下版本无效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filter:alpha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(opacity=50); 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值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0-100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，非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浏览器无效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注：给父元素设置透明 子元素也会变透明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但有时候我们想背景透明 子元素不透明如何做到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5156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circleNumDbPlain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个层叠关系的定位元素 将父子元素变成兄弟元素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51560" lvl="1" indent="-4572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circleNumDbPlain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给父元素设置透明的背景图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、锚点的应用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是网页制作中超级链接的一种，在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网页内部</a:t>
            </a:r>
            <a:r>
              <a:rPr lang="zh-CN" altLang="en-US" sz="2400" b="1" dirty="0" smtClean="0"/>
              <a:t>进行跳转。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如果网页过长 用户想看到底下的部分必须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拼命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滚动滚轮或是拖动滚动条。那样会造成用户体验度不高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锚点就是为了避免这种情况而诞生的。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锚点语法</a:t>
            </a:r>
            <a:r>
              <a:rPr lang="zh-CN" altLang="en-US" sz="2400" dirty="0" smtClean="0">
                <a:latin typeface="宋体" pitchFamily="2" charset="-122"/>
                <a:cs typeface="Arial" pitchFamily="34" charset="0"/>
              </a:rPr>
              <a:t>：</a:t>
            </a:r>
            <a:endParaRPr lang="en-US" altLang="zh-CN" sz="2400" dirty="0" smtClean="0">
              <a:latin typeface="宋体" pitchFamily="2" charset="-122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&lt;a 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href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="#id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名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"&gt;&lt;/a&gt;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&lt;div id="id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名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cs typeface="Arial" pitchFamily="34" charset="0"/>
              </a:rPr>
              <a:t>"&gt;&lt;/div&gt;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四、热点链接的了解及应用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按照盒子模型的标准 任何元素都是以一个矩形块来呈现 但有时则不然比如：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一般网页要出现这样的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地图都是要点击一块区域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然后超链接，但是这种形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状一般无法做到，此时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需要热点链接。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786058"/>
            <a:ext cx="4052895" cy="336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11570</TotalTime>
  <Words>348</Words>
  <Application>Microsoft Office PowerPoint</Application>
  <PresentationFormat>全屏显示(4:3)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1127</cp:revision>
  <dcterms:created xsi:type="dcterms:W3CDTF">2009-05-11T03:02:58Z</dcterms:created>
  <dcterms:modified xsi:type="dcterms:W3CDTF">2017-08-02T05:43:25Z</dcterms:modified>
</cp:coreProperties>
</file>