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9"/>
  </p:notesMasterIdLst>
  <p:handoutMasterIdLst>
    <p:handoutMasterId r:id="rId20"/>
  </p:handoutMasterIdLst>
  <p:sldIdLst>
    <p:sldId id="270" r:id="rId2"/>
    <p:sldId id="306" r:id="rId3"/>
    <p:sldId id="308" r:id="rId4"/>
    <p:sldId id="311" r:id="rId5"/>
    <p:sldId id="310" r:id="rId6"/>
    <p:sldId id="307" r:id="rId7"/>
    <p:sldId id="309" r:id="rId8"/>
    <p:sldId id="313" r:id="rId9"/>
    <p:sldId id="312" r:id="rId10"/>
    <p:sldId id="316" r:id="rId11"/>
    <p:sldId id="314" r:id="rId12"/>
    <p:sldId id="315" r:id="rId13"/>
    <p:sldId id="318" r:id="rId14"/>
    <p:sldId id="319" r:id="rId15"/>
    <p:sldId id="320" r:id="rId16"/>
    <p:sldId id="317" r:id="rId17"/>
    <p:sldId id="298" r:id="rId1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729C2"/>
    <a:srgbClr val="FF682F"/>
    <a:srgbClr val="30313C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58" d="100"/>
          <a:sy n="58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统筹及相关概念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搜狐</a:t>
            </a:r>
          </a:p>
          <a:p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{font-family:"\5B8B\4F53","Arial Narrow",HELVETICA;text-align:center;margin:0 auto;padding:0;background:#FFF;font-size:12px;color:#333;}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 &gt; div </a:t>
            </a:r>
            <a:r>
              <a:rPr lang="en-US" sz="2000" dirty="0" smtClean="0"/>
              <a:t>{text-</a:t>
            </a:r>
            <a:r>
              <a:rPr lang="en-US" sz="2000" dirty="0" err="1" smtClean="0"/>
              <a:t>align:center;margin</a:t>
            </a:r>
            <a:r>
              <a:rPr lang="en-US" sz="2000" dirty="0" smtClean="0"/>
              <a:t>-</a:t>
            </a:r>
            <a:r>
              <a:rPr lang="en-US" sz="2000" dirty="0" err="1" smtClean="0"/>
              <a:t>right:auto;margin</a:t>
            </a:r>
            <a:r>
              <a:rPr lang="en-US" sz="2000" dirty="0" smtClean="0"/>
              <a:t>-</a:t>
            </a:r>
            <a:r>
              <a:rPr lang="en-US" sz="2000" dirty="0" err="1" smtClean="0"/>
              <a:t>left:auto</a:t>
            </a:r>
            <a:r>
              <a:rPr lang="en-US" sz="2000" dirty="0" smtClean="0"/>
              <a:t>;} 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div,form,ul,ol,li,span,p</a:t>
            </a:r>
            <a:r>
              <a:rPr lang="en-US" sz="2000" dirty="0" smtClean="0"/>
              <a:t>{margin:0;padding:0;border:0;}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img,a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{border:0;margin:0;padding:0;}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h1,h2,h3,h4,h5,h6 </a:t>
            </a:r>
            <a:r>
              <a:rPr lang="en-US" sz="2000" dirty="0" smtClean="0"/>
              <a:t>{margin:0;padding:0;font-size:12px;font-weight:normal;}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ul,ol,li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table,td,input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{font-size:12px;padding:0} /* </a:t>
            </a:r>
            <a:r>
              <a:rPr lang="zh-CN" altLang="en-US" sz="2000" dirty="0" smtClean="0"/>
              <a:t>默认链接颜色 *</a:t>
            </a:r>
            <a:r>
              <a:rPr lang="en-US" altLang="zh-CN" sz="2000" dirty="0" smtClean="0"/>
              <a:t>/ </a:t>
            </a:r>
            <a:br>
              <a:rPr lang="en-US" altLang="zh-CN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 </a:t>
            </a:r>
            <a:r>
              <a:rPr lang="en-US" sz="2000" dirty="0" smtClean="0"/>
              <a:t>{outline-</a:t>
            </a:r>
            <a:r>
              <a:rPr lang="en-US" sz="2000" dirty="0" err="1" smtClean="0"/>
              <a:t>style:none;color</a:t>
            </a:r>
            <a:r>
              <a:rPr lang="en-US" sz="2000" dirty="0" smtClean="0"/>
              <a:t>:#333;text-decoration:none}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a:hover</a:t>
            </a:r>
            <a:r>
              <a:rPr lang="en-US" sz="2000" dirty="0" smtClean="0"/>
              <a:t> {color:#c00;text-decoration:underline;}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陆帅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D729C2"/>
                </a:solidFill>
              </a:rPr>
              <a:t>body,ol,ul,h1,h2,h3,h4,h5,h6,p,th,td,dl,dd,form,fieldset,legend,input,textarea,select,td</a:t>
            </a:r>
            <a:r>
              <a:rPr lang="en-US" sz="2000" dirty="0" smtClean="0"/>
              <a:t>{margin:0;padding:0;}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{font:12px  "</a:t>
            </a:r>
            <a:r>
              <a:rPr lang="zh-CN" altLang="en-US" sz="2000" dirty="0" smtClean="0"/>
              <a:t>宋体</a:t>
            </a:r>
            <a:r>
              <a:rPr lang="en-US" sz="2000" dirty="0" smtClean="0"/>
              <a:t>"; word-</a:t>
            </a:r>
            <a:r>
              <a:rPr lang="en-US" sz="2000" dirty="0" err="1" smtClean="0"/>
              <a:t>wrap:break</a:t>
            </a:r>
            <a:r>
              <a:rPr lang="en-US" sz="2000" dirty="0" smtClean="0"/>
              <a:t>-word;</a:t>
            </a:r>
            <a:r>
              <a:rPr lang="en-US" altLang="zh-CN" sz="2000" dirty="0" smtClean="0"/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a,u,s,del</a:t>
            </a:r>
            <a:r>
              <a:rPr lang="en-US" sz="2000" dirty="0" smtClean="0"/>
              <a:t>{color:#666;text-decoration:none} </a:t>
            </a:r>
          </a:p>
          <a:p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 ,a img,.bor0 </a:t>
            </a:r>
            <a:r>
              <a:rPr lang="en-US" sz="2000" dirty="0" smtClean="0"/>
              <a:t>{</a:t>
            </a:r>
            <a:r>
              <a:rPr lang="en-US" altLang="zh-CN" sz="2000" dirty="0" smtClean="0"/>
              <a:t>border:0;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altLang="zh-CN" sz="2000" dirty="0" err="1" smtClean="0">
                <a:solidFill>
                  <a:srgbClr val="D729C2"/>
                </a:solidFill>
              </a:rPr>
              <a:t>i</a:t>
            </a:r>
            <a:r>
              <a:rPr lang="en-US" sz="2000" dirty="0" err="1" smtClean="0">
                <a:solidFill>
                  <a:srgbClr val="D729C2"/>
                </a:solidFill>
              </a:rPr>
              <a:t>,em,b</a:t>
            </a:r>
            <a:r>
              <a:rPr lang="en-US" sz="2000" dirty="0" smtClean="0"/>
              <a:t>{font-style:normal;font-weight:100;}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{vertical-</a:t>
            </a:r>
            <a:r>
              <a:rPr lang="en-US" sz="2000" dirty="0" err="1" smtClean="0"/>
              <a:t>align:middle</a:t>
            </a:r>
            <a:r>
              <a:rPr lang="en-US" sz="2000" dirty="0" smtClean="0"/>
              <a:t>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table</a:t>
            </a:r>
            <a:r>
              <a:rPr lang="en-US" sz="2000" dirty="0" smtClean="0"/>
              <a:t>{border-</a:t>
            </a:r>
            <a:r>
              <a:rPr lang="en-US" sz="2000" dirty="0" err="1" smtClean="0"/>
              <a:t>collapse:collapse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.ind2</a:t>
            </a:r>
            <a:r>
              <a:rPr lang="en-US" sz="2000" dirty="0" smtClean="0"/>
              <a:t>{text-indent:2em;}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五、高级表单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表单字段集  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fieldset</a:t>
            </a:r>
            <a:r>
              <a:rPr lang="en-US" sz="2400" b="1" dirty="0" smtClean="0"/>
              <a:t>&gt;&lt;/</a:t>
            </a:r>
            <a:r>
              <a:rPr lang="en-US" sz="2400" b="1" dirty="0" err="1" smtClean="0"/>
              <a:t>fieldset</a:t>
            </a:r>
            <a:r>
              <a:rPr lang="en-US" sz="2400" b="1" dirty="0" smtClean="0"/>
              <a:t>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字段级标题 </a:t>
            </a:r>
            <a:r>
              <a:rPr lang="en-US" sz="2400" b="1" dirty="0" smtClean="0"/>
              <a:t>&lt;legend&gt;&lt;/legend&gt;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表单元素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上传文件框 </a:t>
            </a:r>
            <a:r>
              <a:rPr lang="en-US" sz="2400" b="1" dirty="0" smtClean="0"/>
              <a:t>&lt;input  type="</a:t>
            </a:r>
            <a:r>
              <a:rPr lang="en-US" sz="2400" b="1" dirty="0" smtClean="0">
                <a:solidFill>
                  <a:srgbClr val="FF0000"/>
                </a:solidFill>
              </a:rPr>
              <a:t>file</a:t>
            </a:r>
            <a:r>
              <a:rPr lang="en-US" sz="2400" b="1" dirty="0" smtClean="0"/>
              <a:t>"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图像域</a:t>
            </a:r>
            <a:r>
              <a:rPr lang="en-US" sz="2400" b="1" dirty="0" smtClean="0"/>
              <a:t>&lt;input  type="</a:t>
            </a:r>
            <a:r>
              <a:rPr lang="en-US" sz="2400" b="1" dirty="0" smtClean="0">
                <a:solidFill>
                  <a:srgbClr val="FF0000"/>
                </a:solidFill>
              </a:rPr>
              <a:t>image</a:t>
            </a:r>
            <a:r>
              <a:rPr lang="en-US" sz="2400" b="1" dirty="0" smtClean="0"/>
              <a:t>" 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="</a:t>
            </a:r>
            <a:r>
              <a:rPr lang="zh-CN" altLang="en-US" sz="2400" b="1" dirty="0" smtClean="0"/>
              <a:t>路径</a:t>
            </a:r>
            <a:r>
              <a:rPr lang="en-US" sz="2400" b="1" dirty="0" smtClean="0"/>
              <a:t>"  </a:t>
            </a:r>
            <a:r>
              <a:rPr lang="en-US" altLang="zh-CN" sz="2400" b="1" dirty="0" smtClean="0"/>
              <a:t>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提示信息标签 </a:t>
            </a:r>
            <a:r>
              <a:rPr lang="en-US" sz="2400" b="1" dirty="0" smtClean="0"/>
              <a:t>&lt;label  for="</a:t>
            </a:r>
            <a:r>
              <a:rPr lang="zh-CN" altLang="en-US" sz="2400" b="1" dirty="0" smtClean="0"/>
              <a:t>绑定控件</a:t>
            </a:r>
            <a:r>
              <a:rPr lang="en-US" sz="2400" b="1" dirty="0" smtClean="0"/>
              <a:t>id</a:t>
            </a:r>
            <a:r>
              <a:rPr lang="zh-CN" altLang="en-US" sz="2400" b="1" dirty="0" smtClean="0"/>
              <a:t>名</a:t>
            </a:r>
            <a:r>
              <a:rPr lang="en-US" altLang="zh-CN" sz="2400" b="1" dirty="0" smtClean="0"/>
              <a:t>"&gt;&lt;/</a:t>
            </a:r>
            <a:r>
              <a:rPr lang="en-US" sz="2400" b="1" dirty="0" smtClean="0"/>
              <a:t>label&gt;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六、高级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表格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单元格间距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该属性必须给</a:t>
            </a:r>
            <a:r>
              <a:rPr lang="en-US" altLang="zh-CN" sz="2400" b="1" dirty="0" smtClean="0"/>
              <a:t>table</a:t>
            </a:r>
            <a:r>
              <a:rPr lang="zh-CN" altLang="en-US" sz="2400" b="1" dirty="0" smtClean="0"/>
              <a:t>添加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border-</a:t>
            </a:r>
            <a:r>
              <a:rPr lang="en-US" sz="2000" dirty="0" err="1" smtClean="0"/>
              <a:t>spacing:value</a:t>
            </a:r>
            <a:r>
              <a:rPr lang="en-US" sz="2000" dirty="0" smtClean="0"/>
              <a:t>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合并相邻单元格边框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border-</a:t>
            </a:r>
            <a:r>
              <a:rPr lang="en-US" sz="2000" dirty="0" err="1" smtClean="0"/>
              <a:t>collapse:separate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边框分开</a:t>
            </a:r>
            <a:r>
              <a:rPr lang="en-US" altLang="zh-CN" sz="2000" dirty="0" smtClean="0"/>
              <a:t>)/</a:t>
            </a:r>
            <a:r>
              <a:rPr lang="en-US" sz="2000" dirty="0" smtClean="0"/>
              <a:t>collapse(</a:t>
            </a:r>
            <a:r>
              <a:rPr lang="zh-CN" altLang="en-US" sz="2000" dirty="0" smtClean="0"/>
              <a:t>边框合并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无内容单元格显示、隐藏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empty-</a:t>
            </a:r>
            <a:r>
              <a:rPr lang="en-US" sz="2000" dirty="0" err="1" smtClean="0"/>
              <a:t>cells:show</a:t>
            </a:r>
            <a:r>
              <a:rPr lang="en-US" sz="2000" dirty="0" smtClean="0"/>
              <a:t>/hide;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表格布局算法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table-</a:t>
            </a:r>
            <a:r>
              <a:rPr lang="en-US" sz="2000" dirty="0" err="1" smtClean="0"/>
              <a:t>layout:auto</a:t>
            </a:r>
            <a:r>
              <a:rPr lang="en-US" sz="2000" dirty="0" smtClean="0"/>
              <a:t>/fixed(</a:t>
            </a:r>
            <a:r>
              <a:rPr lang="zh-CN" altLang="en-US" sz="2000" dirty="0" smtClean="0"/>
              <a:t>固定宽度，不会随内容多少改变单元格宽度）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自动表格布局：列的宽度是由列单元格中没有折行的最宽的内容设定的。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缺点：较慢（因为它需要在确定最终的布局前访问表格中的所有内容）。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优点：灵活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固定表格布局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优点：加快运行的速度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允许浏览器更快的对表格进行布局。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不太灵活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高级表格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表格标题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&lt;caption&gt;</a:t>
            </a:r>
            <a:r>
              <a:rPr lang="zh-CN" altLang="en-US" sz="2400" b="1" dirty="0" smtClean="0"/>
              <a:t>标题内容</a:t>
            </a:r>
            <a:r>
              <a:rPr lang="en-US" altLang="zh-CN" sz="2400" b="1" dirty="0" smtClean="0"/>
              <a:t>&lt;/</a:t>
            </a:r>
            <a:r>
              <a:rPr lang="en-US" sz="2400" b="1" dirty="0" smtClean="0"/>
              <a:t>caption&gt;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表格布局元素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err="1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/>
              <a:t>:</a:t>
            </a:r>
            <a:r>
              <a:rPr lang="zh-CN" altLang="en-US" sz="2400" b="1" dirty="0" smtClean="0"/>
              <a:t>表格列标题（放在</a:t>
            </a:r>
            <a:r>
              <a:rPr lang="en-US" sz="2400" b="1" dirty="0" err="1" smtClean="0"/>
              <a:t>tr</a:t>
            </a:r>
            <a:r>
              <a:rPr lang="zh-CN" altLang="en-US" sz="2400" b="1" dirty="0" smtClean="0"/>
              <a:t>里）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err="1" smtClean="0"/>
              <a:t>valign</a:t>
            </a:r>
            <a:r>
              <a:rPr lang="en-US" sz="2400" b="1" dirty="0" smtClean="0"/>
              <a:t>="top/bottom/middle/baseline" </a:t>
            </a:r>
            <a:r>
              <a:rPr lang="zh-CN" altLang="en-US" sz="2400" b="1" dirty="0" smtClean="0"/>
              <a:t>垂直对齐方式 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rules="groups/rows/cols/all/none"    </a:t>
            </a:r>
            <a:r>
              <a:rPr lang="zh-CN" altLang="en-US" sz="2400" b="1" dirty="0" smtClean="0"/>
              <a:t>添加组分隔线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表格行分组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thead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thead</a:t>
            </a:r>
            <a:r>
              <a:rPr lang="en-US" sz="2400" b="1" dirty="0" smtClean="0">
                <a:solidFill>
                  <a:srgbClr val="FF0000"/>
                </a:solidFill>
              </a:rPr>
              <a:t>&gt; 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表头</a:t>
            </a: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tbody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tbody</a:t>
            </a:r>
            <a:r>
              <a:rPr lang="en-US" sz="2400" b="1" dirty="0" smtClean="0">
                <a:solidFill>
                  <a:srgbClr val="FF0000"/>
                </a:solidFill>
              </a:rPr>
              <a:t>&gt; 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表体</a:t>
            </a: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tfoot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tfoot</a:t>
            </a:r>
            <a:r>
              <a:rPr lang="en-US" sz="2400" b="1" dirty="0" smtClean="0">
                <a:solidFill>
                  <a:srgbClr val="FF0000"/>
                </a:solidFill>
              </a:rPr>
              <a:t>&gt;    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表尾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sz="2000" b="1" dirty="0" smtClean="0"/>
              <a:t> &lt;</a:t>
            </a:r>
            <a:r>
              <a:rPr lang="en-US" sz="2000" b="1" dirty="0" err="1" smtClean="0"/>
              <a:t>colgroup</a:t>
            </a:r>
            <a:r>
              <a:rPr lang="en-US" sz="2000" b="1" dirty="0" smtClean="0"/>
              <a:t> span="value"&gt;&lt;/</a:t>
            </a:r>
            <a:r>
              <a:rPr lang="en-US" sz="2000" b="1" dirty="0" err="1" smtClean="0"/>
              <a:t>colgroup</a:t>
            </a:r>
            <a:r>
              <a:rPr lang="en-US" sz="2000" b="1" dirty="0" smtClean="0"/>
              <a:t>&gt;</a:t>
            </a:r>
          </a:p>
          <a:p>
            <a:pPr lvl="2"/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扩展、滤镜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lvl="2"/>
            <a:endParaRPr lang="en-US" altLang="zh-CN" sz="2400" b="1" dirty="0" smtClean="0"/>
          </a:p>
          <a:p>
            <a:pPr lvl="2"/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、整站书写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致美创意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继承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网页优化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实际开发相关概念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重置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高级表单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高级表格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整站的书写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</a:t>
            </a:r>
            <a:r>
              <a:rPr kumimoji="0" lang="en-US" altLang="zh-CN" sz="2800" i="0" u="none" strike="noStrike" kern="12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继承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哪些属性有继承性：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和文本有关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920240" lvl="3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color  font  line-height  text-align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二、网页优化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网页优化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seo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 SEM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百度竞价排名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关键词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&lt;meta name="keywords"   content=""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描述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&lt;</a:t>
            </a:r>
            <a:r>
              <a:rPr lang="en-US" sz="2400" dirty="0" smtClean="0"/>
              <a:t>meta name="description"    content=""/&gt;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超链接优化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采用纯文本链接，少用，最好是别用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动画设置链接，因为搜索引擎无法识别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上的文字</a:t>
            </a:r>
            <a:r>
              <a:rPr lang="en-US" altLang="zh-CN" sz="2400" dirty="0" smtClean="0"/>
              <a:t>.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最好别使用图片热点链接 理由同上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网页优化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图片优化</a:t>
            </a:r>
            <a:r>
              <a:rPr lang="en-US" altLang="zh-CN" sz="2400" dirty="0" smtClean="0">
                <a:solidFill>
                  <a:srgbClr val="FF0000"/>
                </a:solidFill>
              </a:rPr>
              <a:t>(alt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属性，</a:t>
            </a:r>
            <a:r>
              <a:rPr lang="en-US" altLang="zh-CN" sz="2400" dirty="0" smtClean="0">
                <a:solidFill>
                  <a:srgbClr val="FF0000"/>
                </a:solidFill>
              </a:rPr>
              <a:t>title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为网站制作一个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en-US" sz="2400" dirty="0" smtClean="0">
                <a:solidFill>
                  <a:srgbClr val="FF0000"/>
                </a:solidFill>
              </a:rPr>
              <a:t>网站地图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PageRank（pr</a:t>
            </a:r>
            <a:r>
              <a:rPr lang="zh-CN" altLang="en-US" sz="2400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友情链接）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静态页面与动态页面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有经验标明，搜索引擎不喜欢索引大体积的页面，即一个页面代码部分的体积不要太大，控制在</a:t>
            </a:r>
            <a:r>
              <a:rPr lang="en-US" altLang="zh-CN" sz="2400" dirty="0" smtClean="0">
                <a:solidFill>
                  <a:srgbClr val="FF0000"/>
                </a:solidFill>
              </a:rPr>
              <a:t>100kb</a:t>
            </a:r>
            <a:r>
              <a:rPr lang="zh-CN" altLang="en-US" sz="2400" dirty="0" smtClean="0">
                <a:solidFill>
                  <a:srgbClr val="FF0000"/>
                </a:solidFill>
              </a:rPr>
              <a:t>内为佳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三、实际开发相关概念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整站里相同的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样式提取到一个样式表里，各个页面调用相同的样式文件即可。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网站较大的情况下一般会把网站的头部，尾部单独分离出来，包括样式文件。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四、</a:t>
            </a:r>
            <a:r>
              <a:rPr kumimoji="0" lang="en-US" altLang="zh-CN" sz="2800" i="0" u="none" strike="noStrike" kern="12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重置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规范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命名方法（语义化命名，结构化命名）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ID:</a:t>
            </a:r>
            <a:r>
              <a:rPr lang="zh-CN" altLang="en-US" sz="2400" dirty="0" smtClean="0"/>
              <a:t>结构化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sz="2400" dirty="0" smtClean="0">
                <a:solidFill>
                  <a:srgbClr val="FF0000"/>
                </a:solidFill>
              </a:rPr>
              <a:t>header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#footer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class: </a:t>
            </a:r>
            <a:r>
              <a:rPr lang="en-US" sz="2400" dirty="0" smtClean="0">
                <a:solidFill>
                  <a:srgbClr val="FF0000"/>
                </a:solidFill>
              </a:rPr>
              <a:t>.border0    . red    .font12      .clear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命名规则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建议使用小写字母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以英文字母开头，后面可以连接数字、字母、下划线、连接线，建议尽量使用英文字母，适当使用下划线和连接线；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词必达意，名称要反映用途和相关信息，同时也要简短。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b="1" dirty="0" smtClean="0"/>
              <a:t>以新浪为例：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html, body, </a:t>
            </a:r>
            <a:r>
              <a:rPr lang="en-US" sz="2000" dirty="0" err="1" smtClean="0">
                <a:solidFill>
                  <a:srgbClr val="D729C2"/>
                </a:solidFill>
              </a:rPr>
              <a:t>ul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ol</a:t>
            </a:r>
            <a:r>
              <a:rPr lang="en-US" sz="2000" dirty="0" smtClean="0">
                <a:solidFill>
                  <a:srgbClr val="D729C2"/>
                </a:solidFill>
              </a:rPr>
              <a:t>, dl, </a:t>
            </a:r>
            <a:r>
              <a:rPr lang="en-US" sz="2000" dirty="0" err="1" smtClean="0">
                <a:solidFill>
                  <a:srgbClr val="D729C2"/>
                </a:solidFill>
              </a:rPr>
              <a:t>dd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dt</a:t>
            </a:r>
            <a:r>
              <a:rPr lang="en-US" sz="2000" dirty="0" smtClean="0">
                <a:solidFill>
                  <a:srgbClr val="D729C2"/>
                </a:solidFill>
              </a:rPr>
              <a:t>, p, h1, h2, h3, h4, h5, h6, form, </a:t>
            </a:r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, legend,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margin:0; padding:0;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</a:t>
            </a:r>
            <a:r>
              <a:rPr lang="en-US" sz="2000" dirty="0" err="1" smtClean="0"/>
              <a:t>border:none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{display: block;}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address, caption, cite, code, </a:t>
            </a:r>
            <a:r>
              <a:rPr lang="en-US" sz="2000" dirty="0" err="1" smtClean="0">
                <a:solidFill>
                  <a:srgbClr val="D729C2"/>
                </a:solidFill>
              </a:rPr>
              <a:t>dfn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th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var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font-</a:t>
            </a:r>
            <a:r>
              <a:rPr lang="en-US" sz="2000" dirty="0" err="1" smtClean="0"/>
              <a:t>style:normal</a:t>
            </a:r>
            <a:r>
              <a:rPr lang="en-US" sz="2000" dirty="0" smtClean="0"/>
              <a:t>; font-</a:t>
            </a:r>
            <a:r>
              <a:rPr lang="en-US" sz="2000" dirty="0" err="1" smtClean="0"/>
              <a:t>weight:normal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ul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ol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 { color:#333; font:12px/20px "</a:t>
            </a:r>
            <a:r>
              <a:rPr lang="en-US" sz="2000" dirty="0" err="1" smtClean="0"/>
              <a:t>SimSun</a:t>
            </a:r>
            <a:r>
              <a:rPr lang="en-US" sz="2000" dirty="0" smtClean="0"/>
              <a:t>","</a:t>
            </a:r>
            <a:r>
              <a:rPr lang="zh-CN" altLang="en-US" sz="2000" dirty="0" smtClean="0"/>
              <a:t>宋体</a:t>
            </a:r>
            <a:r>
              <a:rPr lang="en-US" altLang="zh-CN" sz="2000" dirty="0" smtClean="0"/>
              <a:t>","</a:t>
            </a:r>
            <a:r>
              <a:rPr lang="en-US" sz="2000" dirty="0" smtClean="0"/>
              <a:t>Arial </a:t>
            </a:r>
            <a:r>
              <a:rPr lang="en-US" sz="2000" dirty="0" err="1" smtClean="0"/>
              <a:t>Narrow",HELVETICA</a:t>
            </a:r>
            <a:r>
              <a:rPr lang="en-US" sz="2000" dirty="0" smtClean="0"/>
              <a:t>; background:#</a:t>
            </a:r>
            <a:r>
              <a:rPr lang="en-US" sz="2000" dirty="0" err="1" smtClean="0"/>
              <a:t>fff</a:t>
            </a:r>
            <a:r>
              <a:rPr lang="en-US" sz="2000" dirty="0" smtClean="0"/>
              <a:t>;/* overflow-y:scroll;*/ overflow-x:hidden;}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 </a:t>
            </a:r>
            <a:r>
              <a:rPr lang="en-US" sz="2000" dirty="0" smtClean="0"/>
              <a:t>{ color:#666; text-</a:t>
            </a:r>
            <a:r>
              <a:rPr lang="en-US" sz="2000" dirty="0" err="1" smtClean="0"/>
              <a:t>decoration:none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a:visited</a:t>
            </a:r>
            <a:r>
              <a:rPr lang="en-US" sz="2000" dirty="0" smtClean="0"/>
              <a:t> { color:#666;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a:hover, a:active, a:focus </a:t>
            </a:r>
            <a:r>
              <a:rPr lang="en-US" sz="2000" dirty="0" smtClean="0"/>
              <a:t>{ color:#ff8400; text-</a:t>
            </a:r>
            <a:r>
              <a:rPr lang="en-US" sz="2000" dirty="0" err="1" smtClean="0"/>
              <a:t>decoration:underline</a:t>
            </a:r>
            <a:r>
              <a:rPr lang="en-US" sz="2000" dirty="0" smtClean="0"/>
              <a:t>; }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腾讯</a:t>
            </a:r>
          </a:p>
          <a:p>
            <a:r>
              <a:rPr lang="en-US" sz="2000" dirty="0" smtClean="0">
                <a:solidFill>
                  <a:srgbClr val="D729C2"/>
                </a:solidFill>
              </a:rPr>
              <a:t>body,ol,ul,h1,h2,h3,h4,h5,h6,p,th,td,dl,dd,form,fieldset,legend,input,textarea,select</a:t>
            </a:r>
            <a:r>
              <a:rPr lang="en-US" sz="2000" dirty="0" smtClean="0"/>
              <a:t>{margin:0;padding:0}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{font:12px "</a:t>
            </a:r>
            <a:r>
              <a:rPr lang="zh-CN" altLang="en-US" sz="2000" dirty="0" smtClean="0"/>
              <a:t>宋体</a:t>
            </a:r>
            <a:r>
              <a:rPr lang="en-US" altLang="zh-CN" sz="2000" dirty="0" smtClean="0"/>
              <a:t>","</a:t>
            </a:r>
            <a:r>
              <a:rPr lang="en-US" sz="2000" dirty="0" smtClean="0"/>
              <a:t>Arial </a:t>
            </a:r>
            <a:r>
              <a:rPr lang="en-US" sz="2000" dirty="0" err="1" smtClean="0"/>
              <a:t>Narrow",HELVETICA;background</a:t>
            </a:r>
            <a:r>
              <a:rPr lang="en-US" sz="2000" dirty="0" smtClean="0"/>
              <a:t>:#</a:t>
            </a:r>
            <a:r>
              <a:rPr lang="en-US" sz="2000" dirty="0" err="1" smtClean="0"/>
              <a:t>fff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</a:t>
            </a:r>
            <a:r>
              <a:rPr lang="en-US" sz="2000" dirty="0" smtClean="0"/>
              <a:t>{color:#172c45;text-decoration:none}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a:hover</a:t>
            </a:r>
            <a:r>
              <a:rPr lang="en-US" sz="2000" dirty="0" smtClean="0"/>
              <a:t>{color:#cd0200;text-decoration:underline} 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em</a:t>
            </a:r>
            <a:r>
              <a:rPr lang="en-US" sz="2000" dirty="0" smtClean="0"/>
              <a:t>{font-</a:t>
            </a:r>
            <a:r>
              <a:rPr lang="en-US" sz="2000" dirty="0" err="1" smtClean="0"/>
              <a:t>style:normal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{border:0;vertical-align:middle}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table</a:t>
            </a:r>
            <a:r>
              <a:rPr lang="en-US" sz="2000" dirty="0" smtClean="0"/>
              <a:t>{border-collapse:collapse;border-spacing:0}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p</a:t>
            </a:r>
            <a:r>
              <a:rPr lang="en-US" sz="2000" dirty="0" smtClean="0"/>
              <a:t>{word-</a:t>
            </a:r>
            <a:r>
              <a:rPr lang="en-US" sz="2000" dirty="0" err="1" smtClean="0"/>
              <a:t>wrap:break</a:t>
            </a:r>
            <a:r>
              <a:rPr lang="en-US" sz="2000" dirty="0" smtClean="0"/>
              <a:t>-word}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</a:t>
            </a:r>
            <a:r>
              <a:rPr lang="en-US" sz="2000" dirty="0" err="1" smtClean="0">
                <a:solidFill>
                  <a:srgbClr val="D729C2"/>
                </a:solidFill>
              </a:rPr>
              <a:t>ind</a:t>
            </a:r>
            <a:r>
              <a:rPr lang="en-US" sz="2000" dirty="0" smtClean="0"/>
              <a:t>{text-indent:2em}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.ind10</a:t>
            </a:r>
            <a:r>
              <a:rPr lang="en-US" sz="2000" dirty="0" smtClean="0"/>
              <a:t>{text-indent:10px;}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</a:t>
            </a:r>
            <a:r>
              <a:rPr lang="en-US" sz="2000" dirty="0" err="1" smtClean="0">
                <a:solidFill>
                  <a:srgbClr val="D729C2"/>
                </a:solidFill>
              </a:rPr>
              <a:t>noborder</a:t>
            </a:r>
            <a:r>
              <a:rPr lang="en-US" sz="2000" dirty="0" smtClean="0"/>
              <a:t>{border:0;}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12257</TotalTime>
  <Words>616</Words>
  <Application>Microsoft Office PowerPoint</Application>
  <PresentationFormat>全屏显示(4:3)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1148</cp:revision>
  <dcterms:created xsi:type="dcterms:W3CDTF">2009-05-11T03:02:58Z</dcterms:created>
  <dcterms:modified xsi:type="dcterms:W3CDTF">2017-09-12T03:26:28Z</dcterms:modified>
</cp:coreProperties>
</file>