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1"/>
  </p:notesMasterIdLst>
  <p:handoutMasterIdLst>
    <p:handoutMasterId r:id="rId12"/>
  </p:handoutMasterIdLst>
  <p:sldIdLst>
    <p:sldId id="270" r:id="rId2"/>
    <p:sldId id="306" r:id="rId3"/>
    <p:sldId id="311" r:id="rId4"/>
    <p:sldId id="310" r:id="rId5"/>
    <p:sldId id="309" r:id="rId6"/>
    <p:sldId id="308" r:id="rId7"/>
    <p:sldId id="307" r:id="rId8"/>
    <p:sldId id="312" r:id="rId9"/>
    <p:sldId id="298" r:id="rId1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74" d="100"/>
          <a:sy n="74" d="100"/>
        </p:scale>
        <p:origin x="-15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图片</a:t>
            </a:r>
            <a:r>
              <a:rPr lang="zh-CN" altLang="en-US" sz="2800" dirty="0" smtClean="0"/>
              <a:t>整合的</a:t>
            </a:r>
            <a:r>
              <a:rPr lang="zh-CN" altLang="en-US" sz="2800" dirty="0" smtClean="0"/>
              <a:t>概念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图片</a:t>
            </a:r>
            <a:r>
              <a:rPr lang="zh-CN" altLang="en-US" sz="2800" dirty="0" smtClean="0"/>
              <a:t>整合的</a:t>
            </a:r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怎样</a:t>
            </a:r>
            <a:r>
              <a:rPr lang="zh-CN" altLang="en-US" sz="2800" dirty="0" smtClean="0"/>
              <a:t>做图片</a:t>
            </a:r>
            <a:r>
              <a:rPr lang="zh-CN" altLang="en-US" sz="2800" dirty="0" smtClean="0"/>
              <a:t>整合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滑动</a:t>
            </a:r>
            <a:r>
              <a:rPr lang="zh-CN" altLang="en-US" sz="2800" dirty="0" smtClean="0"/>
              <a:t>门</a:t>
            </a:r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图片</a:t>
            </a:r>
            <a:r>
              <a:rPr lang="zh-CN" altLang="en-US" sz="2800" dirty="0" smtClean="0"/>
              <a:t>整合的综合案例应用（名鞋库网页书写）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一、图片整合的概念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/>
              <a:t>将小图标，</a:t>
            </a:r>
            <a:r>
              <a:rPr lang="zh-CN" altLang="en-US" sz="2800" b="1" dirty="0" smtClean="0"/>
              <a:t>按钮背景图片等有规则的合并成一张背景图，即将多张图片合为一张整图，然后用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background-position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来</a:t>
            </a:r>
            <a:r>
              <a:rPr lang="zh-CN" altLang="en-US" sz="2800" b="1" dirty="0" smtClean="0"/>
              <a:t>实现背景图片的定位技术。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图片整合的概念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优</a:t>
            </a:r>
            <a:r>
              <a:rPr lang="zh-CN" alt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劣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势：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通过图片整合来减少对服务器的请求次数，从而提高 页面的加载速度。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通过整合图片来减小图片的体积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00B050"/>
                </a:solidFill>
              </a:rPr>
              <a:t>增加了开发人员的负担。</a:t>
            </a:r>
            <a:endParaRPr lang="zh-CN" altLang="en-US" sz="2000" b="1" dirty="0" smtClean="0">
              <a:solidFill>
                <a:srgbClr val="00B05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050" name="Picture 2" descr="E:\资料1\10第十天图片整合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643050"/>
            <a:ext cx="6715172" cy="2807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二、图片整合的应用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给一个元素定义背景图 通过 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background-position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来实现应用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注：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一般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background-position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的值都是负值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三、怎么制作图片整合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事先定好几个大格 将图片有顺序的剪切到内部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四、滑动门应用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滑动门技术就是用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:hover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伪类 滑过导航栏时使导航栏内图片发送变化的一种技术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、图片整合综合案例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实际案例演示 </a:t>
            </a:r>
            <a:r>
              <a:rPr lang="zh-CN" altLang="en-US" sz="2400" smtClean="0">
                <a:latin typeface="Arial" pitchFamily="34" charset="0"/>
                <a:cs typeface="Arial" pitchFamily="34" charset="0"/>
              </a:rPr>
              <a:t>名鞋裤网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201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1017</cp:revision>
  <dcterms:created xsi:type="dcterms:W3CDTF">2009-05-11T03:02:58Z</dcterms:created>
  <dcterms:modified xsi:type="dcterms:W3CDTF">2016-10-24T08:39:50Z</dcterms:modified>
</cp:coreProperties>
</file>