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4"/>
  </p:notesMasterIdLst>
  <p:handoutMasterIdLst>
    <p:handoutMasterId r:id="rId15"/>
  </p:handoutMasterIdLst>
  <p:sldIdLst>
    <p:sldId id="270" r:id="rId2"/>
    <p:sldId id="309" r:id="rId3"/>
    <p:sldId id="308" r:id="rId4"/>
    <p:sldId id="306" r:id="rId5"/>
    <p:sldId id="307" r:id="rId6"/>
    <p:sldId id="312" r:id="rId7"/>
    <p:sldId id="311" r:id="rId8"/>
    <p:sldId id="310" r:id="rId9"/>
    <p:sldId id="315" r:id="rId10"/>
    <p:sldId id="314" r:id="rId11"/>
    <p:sldId id="313" r:id="rId12"/>
    <p:sldId id="298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98" autoAdjust="0"/>
    <p:restoredTop sz="83756" autoAdjust="0"/>
  </p:normalViewPr>
  <p:slideViewPr>
    <p:cSldViewPr>
      <p:cViewPr varScale="1">
        <p:scale>
          <a:sx n="62" d="100"/>
          <a:sy n="62" d="100"/>
        </p:scale>
        <p:origin x="-14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背景相关属性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5668971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背景图位置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background-position: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水平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垂直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left/center/right/</a:t>
            </a:r>
            <a:r>
              <a:rPr lang="zh-CN" altLang="en-US" sz="2400" b="1" dirty="0" smtClean="0"/>
              <a:t>数值     </a:t>
            </a:r>
            <a:r>
              <a:rPr lang="en-US" sz="2400" b="1" dirty="0" smtClean="0"/>
              <a:t>top/center/bottom/</a:t>
            </a:r>
            <a:r>
              <a:rPr lang="zh-CN" altLang="en-US" sz="2400" b="1" dirty="0" smtClean="0"/>
              <a:t>数值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数值可以设置负值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背景简写：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background: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颜色   图片路径    是否平铺     位置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000000"/>
                </a:solidFill>
              </a:rPr>
              <a:t>小扩展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常用图片格式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jpg  	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图片有损质量 但肉眼难分辨 来减小图片大小  图片非搂空使用</a:t>
            </a:r>
            <a:r>
              <a:rPr lang="en-US" sz="2000" b="1" dirty="0" smtClean="0">
                <a:solidFill>
                  <a:srgbClr val="000000"/>
                </a:solidFill>
              </a:rPr>
              <a:t>);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err="1" smtClean="0">
                <a:solidFill>
                  <a:srgbClr val="FF0000"/>
                </a:solidFill>
              </a:rPr>
              <a:t>png</a:t>
            </a: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图片有损质量 但肉眼分辨不出 来减小图片大小  搂空图片使用的格式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gif 	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图片有损严重 肉眼容易分别 常用与做动图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四、边框属性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边框线型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solid</a:t>
            </a:r>
            <a:r>
              <a:rPr lang="zh-CN" altLang="en-US" sz="2400" b="1" dirty="0" smtClean="0"/>
              <a:t>实线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FF0000"/>
                </a:solidFill>
              </a:rPr>
              <a:t>dashed</a:t>
            </a:r>
            <a:r>
              <a:rPr lang="zh-CN" altLang="en-US" sz="2400" b="1" dirty="0" smtClean="0"/>
              <a:t>虚线</a:t>
            </a:r>
            <a:r>
              <a:rPr lang="en-US" sz="2400" b="1" dirty="0" smtClean="0"/>
              <a:t>/dotted</a:t>
            </a:r>
            <a:r>
              <a:rPr lang="zh-CN" altLang="en-US" sz="2400" b="1" dirty="0" smtClean="0"/>
              <a:t>点线</a:t>
            </a:r>
            <a:r>
              <a:rPr lang="en-US" sz="2400" b="1" dirty="0" smtClean="0"/>
              <a:t>/double</a:t>
            </a:r>
            <a:r>
              <a:rPr lang="zh-CN" altLang="en-US" sz="2400" b="1" dirty="0" smtClean="0"/>
              <a:t>双线</a:t>
            </a:r>
            <a:r>
              <a:rPr lang="en-US" sz="2400" b="1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单边框设置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border-left:</a:t>
            </a:r>
            <a:r>
              <a:rPr lang="en-US" sz="2000" b="1" dirty="0" smtClean="0"/>
              <a:t>  		</a:t>
            </a:r>
            <a:r>
              <a:rPr lang="zh-CN" altLang="en-US" sz="2000" b="1" dirty="0" smtClean="0"/>
              <a:t>单独设置左边框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border-right:</a:t>
            </a:r>
            <a:r>
              <a:rPr lang="en-US" sz="2000" b="1" smtClean="0">
                <a:solidFill>
                  <a:srgbClr val="FF0000"/>
                </a:solidFill>
              </a:rPr>
              <a:t>		</a:t>
            </a:r>
            <a:r>
              <a:rPr lang="zh-CN" altLang="en-US" sz="2000" b="1" smtClean="0"/>
              <a:t>单独</a:t>
            </a:r>
            <a:r>
              <a:rPr lang="zh-CN" altLang="en-US" sz="2000" b="1" dirty="0" smtClean="0"/>
              <a:t>设置右边框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border-top:		</a:t>
            </a:r>
            <a:r>
              <a:rPr lang="zh-CN" altLang="en-US" sz="2000" b="1" dirty="0" smtClean="0"/>
              <a:t>单独设置上边框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border-bottom:	</a:t>
            </a:r>
            <a:r>
              <a:rPr lang="zh-CN" altLang="en-US" sz="2000" b="1" dirty="0" smtClean="0"/>
              <a:t>单独设置下边框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简写：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border:1px    solid    #f00;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651510" lvl="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文本相关属性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51510" lvl="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列表相关属性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lvl="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背景相关属性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边框相关属性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一、文本相关属性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文本大小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设置字体的大小 通常网页字体为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12px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14px)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font-size:12px;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单位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通常单位为像素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px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像素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点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倍距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3pt=4px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是根据父元素的字体大小来决定多少像素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元素的默认大小是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16px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1em=16px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绝对字体大小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xx-small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=9px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x-small  	=11px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small     	=13px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medium	=16px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large     	=19px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x-large  	=23px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xx-large	=27px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文本相关属性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style:normal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italic 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设置文本为斜体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font-</a:t>
            </a:r>
            <a:r>
              <a:rPr lang="en-US" sz="2400" dirty="0" err="1" smtClean="0"/>
              <a:t>weight:normal</a:t>
            </a:r>
            <a:r>
              <a:rPr lang="en-US" sz="2400" dirty="0" smtClean="0"/>
              <a:t>(100-500</a:t>
            </a:r>
            <a:r>
              <a:rPr lang="en-US" sz="2400" dirty="0" smtClean="0"/>
              <a:t>)/</a:t>
            </a:r>
            <a:r>
              <a:rPr lang="en-US" sz="2400" dirty="0" smtClean="0">
                <a:solidFill>
                  <a:srgbClr val="FF0000"/>
                </a:solidFill>
              </a:rPr>
              <a:t>bold(600-900</a:t>
            </a:r>
            <a:r>
              <a:rPr lang="en-US" sz="2400" smtClean="0">
                <a:solidFill>
                  <a:srgbClr val="FF0000"/>
                </a:solidFill>
              </a:rPr>
              <a:t>)    </a:t>
            </a:r>
            <a:r>
              <a:rPr lang="en-US" sz="2400" smtClean="0">
                <a:solidFill>
                  <a:srgbClr val="FF0000"/>
                </a:solidFill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设置文本为粗体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font-family: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文本字体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1”,”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文本字体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2”;</a:t>
            </a:r>
            <a:r>
              <a:rPr lang="en-US" altLang="zh-CN" sz="2400" dirty="0" smtClean="0">
                <a:solidFill>
                  <a:srgbClr val="FF0000"/>
                </a:solidFill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文本类型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text-</a:t>
            </a:r>
            <a:r>
              <a:rPr lang="en-US" sz="2400" dirty="0" err="1" smtClean="0"/>
              <a:t>align:left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center</a:t>
            </a:r>
            <a:r>
              <a:rPr lang="en-US" sz="2400" dirty="0" smtClean="0"/>
              <a:t>/right</a:t>
            </a:r>
            <a:r>
              <a:rPr lang="en-US" sz="2400" dirty="0" smtClean="0">
                <a:solidFill>
                  <a:srgbClr val="FF0000"/>
                </a:solidFill>
              </a:rPr>
              <a:t> [</a:t>
            </a:r>
            <a:r>
              <a:rPr lang="zh-CN" altLang="en-US" sz="2400" dirty="0" smtClean="0">
                <a:solidFill>
                  <a:srgbClr val="FF0000"/>
                </a:solidFill>
              </a:rPr>
              <a:t>文本水平对齐方式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vertical-</a:t>
            </a:r>
            <a:r>
              <a:rPr lang="en-US" sz="2400" dirty="0" err="1" smtClean="0"/>
              <a:t>align:top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middle</a:t>
            </a:r>
            <a:r>
              <a:rPr lang="en-US" sz="2400" dirty="0" smtClean="0"/>
              <a:t>/bottom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垂直对齐方式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line-height: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px</a:t>
            </a:r>
            <a:r>
              <a:rPr lang="en-US" sz="2400" dirty="0" smtClean="0">
                <a:solidFill>
                  <a:srgbClr val="FF0000"/>
                </a:solidFill>
              </a:rPr>
              <a:t>;[</a:t>
            </a:r>
            <a:r>
              <a:rPr lang="zh-CN" altLang="en-US" sz="2400" dirty="0" smtClean="0">
                <a:solidFill>
                  <a:srgbClr val="FF0000"/>
                </a:solidFill>
              </a:rPr>
              <a:t>设置文本在一行内的高度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设置文本简写方式</a:t>
            </a:r>
            <a:endParaRPr lang="en-US" altLang="zh-CN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font:</a:t>
            </a: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加粗 倾斜 文本大小</a:t>
            </a:r>
            <a:r>
              <a:rPr lang="en-US" altLang="zh-CN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行高  </a:t>
            </a:r>
            <a:r>
              <a:rPr lang="en-US" altLang="zh-CN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字体</a:t>
            </a:r>
            <a:r>
              <a:rPr lang="en-US" altLang="zh-CN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最简方式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文本大小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字体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”;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如果没有设置到的视为缺省值还原默认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文本相关属性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颜色属性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十六进制值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#f00     #fa0000   red</a:t>
            </a:r>
          </a:p>
          <a:p>
            <a:pPr lvl="2"/>
            <a:r>
              <a:rPr lang="zh-CN" altLang="en-US" sz="2400" b="1" dirty="0" smtClean="0"/>
              <a:t>颜色模式：光色模式</a:t>
            </a:r>
          </a:p>
          <a:p>
            <a:pPr lvl="2"/>
            <a:r>
              <a:rPr lang="zh-CN" altLang="en-US" sz="2400" b="1" dirty="0" smtClean="0"/>
              <a:t>  </a:t>
            </a:r>
            <a:r>
              <a:rPr lang="en-US" sz="2400" b="1" dirty="0" smtClean="0"/>
              <a:t>R      G      B</a:t>
            </a:r>
          </a:p>
          <a:p>
            <a:pPr lvl="2"/>
            <a:r>
              <a:rPr lang="en-US" sz="2400" b="1" dirty="0" smtClean="0"/>
              <a:t>FF      00     00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字间距</a:t>
            </a:r>
            <a:r>
              <a:rPr lang="en-US" altLang="zh-CN" sz="2000" b="1" dirty="0" smtClean="0"/>
              <a:t>{</a:t>
            </a:r>
            <a:r>
              <a:rPr lang="en-US" sz="2000" b="1" dirty="0" smtClean="0"/>
              <a:t>letter-</a:t>
            </a:r>
            <a:r>
              <a:rPr lang="en-US" sz="2000" b="1" dirty="0" err="1" smtClean="0"/>
              <a:t>spacing:value</a:t>
            </a:r>
            <a:r>
              <a:rPr lang="en-US" sz="2000" b="1" dirty="0" smtClean="0"/>
              <a:t>;} </a:t>
            </a:r>
            <a:r>
              <a:rPr lang="zh-CN" altLang="en-US" sz="2000" b="1" dirty="0" smtClean="0"/>
              <a:t>控制英文字母和汉字的字距。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词间距</a:t>
            </a:r>
            <a:r>
              <a:rPr lang="en-US" altLang="zh-CN" sz="2000" b="1" dirty="0" smtClean="0"/>
              <a:t>{</a:t>
            </a:r>
            <a:r>
              <a:rPr lang="en-US" sz="2000" b="1" dirty="0" smtClean="0"/>
              <a:t>word-</a:t>
            </a:r>
            <a:r>
              <a:rPr lang="en-US" sz="2000" b="1" dirty="0" err="1" smtClean="0"/>
              <a:t>spacing:value</a:t>
            </a:r>
            <a:r>
              <a:rPr lang="en-US" sz="2000" b="1" dirty="0" smtClean="0"/>
              <a:t>;} </a:t>
            </a:r>
            <a:r>
              <a:rPr lang="zh-CN" altLang="en-US" sz="2000" b="1" dirty="0" smtClean="0"/>
              <a:t>控制英文单词词距。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文本相关属性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text-decoration</a:t>
            </a:r>
            <a:r>
              <a:rPr lang="en-US" sz="2800" b="1" dirty="0" smtClean="0"/>
              <a:t>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文本修饰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none</a:t>
            </a:r>
            <a:r>
              <a:rPr lang="en-US" sz="2800" b="1" dirty="0" smtClean="0"/>
              <a:t>:</a:t>
            </a:r>
            <a:r>
              <a:rPr lang="zh-CN" altLang="en-US" sz="2800" b="1" dirty="0" smtClean="0"/>
              <a:t>没有修饰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smtClean="0"/>
              <a:t>underline:</a:t>
            </a:r>
            <a:r>
              <a:rPr lang="zh-CN" altLang="en-US" sz="2800" b="1" dirty="0" smtClean="0"/>
              <a:t>添加下划线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err="1" smtClean="0"/>
              <a:t>overline</a:t>
            </a:r>
            <a:r>
              <a:rPr lang="en-US" sz="2800" b="1" dirty="0" smtClean="0"/>
              <a:t>:</a:t>
            </a:r>
            <a:r>
              <a:rPr lang="zh-CN" altLang="en-US" sz="2800" b="1" dirty="0" smtClean="0"/>
              <a:t>添加上划线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smtClean="0"/>
              <a:t>line-through:</a:t>
            </a:r>
            <a:r>
              <a:rPr lang="zh-CN" altLang="en-US" sz="2800" b="1" dirty="0" smtClean="0"/>
              <a:t>添加删除线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text-indent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首行缩进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例：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text-indent:2em;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二、列表相关属性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独有的属性</a:t>
            </a:r>
            <a:endParaRPr lang="en-US" altLang="zh-CN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/>
              <a:t>list-style-type[</a:t>
            </a:r>
            <a:r>
              <a:rPr lang="zh-CN" altLang="en-US" sz="2000" b="1" dirty="0" smtClean="0"/>
              <a:t>设置列表符号</a:t>
            </a:r>
            <a:r>
              <a:rPr lang="en-US" sz="2000" b="1" dirty="0" smtClean="0"/>
              <a:t>]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/>
              <a:t> disc(</a:t>
            </a:r>
            <a:r>
              <a:rPr lang="zh-CN" altLang="en-US" sz="2000" b="1" dirty="0" smtClean="0"/>
              <a:t>实心圆</a:t>
            </a:r>
            <a:r>
              <a:rPr lang="en-US" altLang="zh-CN" sz="2000" b="1" dirty="0" smtClean="0"/>
              <a:t>)/</a:t>
            </a:r>
            <a:r>
              <a:rPr lang="en-US" sz="2000" b="1" dirty="0" smtClean="0"/>
              <a:t>circle(</a:t>
            </a:r>
            <a:r>
              <a:rPr lang="zh-CN" altLang="en-US" sz="2000" b="1" dirty="0" smtClean="0"/>
              <a:t>空心圆</a:t>
            </a:r>
            <a:r>
              <a:rPr lang="en-US" altLang="zh-CN" sz="2000" b="1" dirty="0" smtClean="0"/>
              <a:t>)/</a:t>
            </a:r>
            <a:r>
              <a:rPr lang="en-US" sz="2000" b="1" dirty="0" smtClean="0"/>
              <a:t>square(</a:t>
            </a:r>
            <a:r>
              <a:rPr lang="zh-CN" altLang="en-US" sz="2000" b="1" dirty="0" smtClean="0"/>
              <a:t>实心方块</a:t>
            </a:r>
            <a:r>
              <a:rPr lang="en-US" altLang="zh-CN" sz="2000" b="1" dirty="0" smtClean="0"/>
              <a:t>)/</a:t>
            </a:r>
            <a:r>
              <a:rPr lang="en-US" sz="2000" b="1" dirty="0" smtClean="0"/>
              <a:t>none(</a:t>
            </a:r>
            <a:r>
              <a:rPr lang="zh-CN" altLang="en-US" sz="2000" b="1" dirty="0" smtClean="0"/>
              <a:t>去掉列表符号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/>
              <a:t>list-style-</a:t>
            </a:r>
            <a:r>
              <a:rPr lang="en-US" sz="2000" b="1" dirty="0" err="1" smtClean="0"/>
              <a:t>image:url</a:t>
            </a:r>
            <a:r>
              <a:rPr lang="en-US" sz="2000" b="1" dirty="0" smtClean="0"/>
              <a:t>(</a:t>
            </a:r>
            <a:r>
              <a:rPr lang="zh-CN" altLang="en-US" sz="2000" b="1" dirty="0" smtClean="0"/>
              <a:t>路径</a:t>
            </a:r>
            <a:r>
              <a:rPr lang="en-US" sz="2000" b="1" dirty="0" smtClean="0"/>
              <a:t>); [</a:t>
            </a:r>
            <a:r>
              <a:rPr lang="zh-CN" altLang="en-US" sz="2000" b="1" dirty="0" smtClean="0"/>
              <a:t>自定义图片列表符号</a:t>
            </a:r>
            <a:r>
              <a:rPr lang="en-US" altLang="zh-CN" sz="2000" b="1" dirty="0" smtClean="0"/>
              <a:t>]</a:t>
            </a:r>
            <a:endParaRPr 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/>
              <a:t>list-style-</a:t>
            </a:r>
            <a:r>
              <a:rPr lang="en-US" sz="2000" b="1" dirty="0" err="1" smtClean="0"/>
              <a:t>position:outside</a:t>
            </a:r>
            <a:r>
              <a:rPr lang="en-US" sz="2000" b="1" dirty="0" smtClean="0"/>
              <a:t>(</a:t>
            </a:r>
            <a:r>
              <a:rPr lang="zh-CN" altLang="en-US" sz="2000" b="1" dirty="0" smtClean="0"/>
              <a:t>默认外边</a:t>
            </a:r>
            <a:r>
              <a:rPr lang="en-US" altLang="zh-CN" sz="2000" b="1" dirty="0" smtClean="0"/>
              <a:t>)/</a:t>
            </a:r>
            <a:r>
              <a:rPr lang="en-US" sz="2000" b="1" dirty="0" smtClean="0"/>
              <a:t>inside(</a:t>
            </a:r>
            <a:r>
              <a:rPr lang="zh-CN" altLang="en-US" sz="2000" b="1" dirty="0" smtClean="0"/>
              <a:t>里边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定义符号所在位置</a:t>
            </a:r>
            <a:r>
              <a:rPr lang="en-US" altLang="zh-CN" sz="2000" b="1" dirty="0" smtClean="0"/>
              <a:t>]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list-</a:t>
            </a:r>
            <a:r>
              <a:rPr lang="en-US" sz="2000" b="1" dirty="0" err="1" smtClean="0">
                <a:solidFill>
                  <a:srgbClr val="FF0000"/>
                </a:solidFill>
              </a:rPr>
              <a:t>style:none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去掉列表符号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说明：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通常我们都清空列表符号 </a:t>
            </a:r>
            <a:r>
              <a:rPr lang="zh-CN" altLang="en-US" sz="2000" b="1" dirty="0" smtClean="0"/>
              <a:t>因为列表符号在各浏览器显示无法统一 并且无法随心所欲的控制符号离文本内容的距离。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zh-CN" alt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三、背景相关属性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一般情况 我们的列表图标都是用背景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zh-CN" alt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来实现</a:t>
            </a:r>
            <a:endParaRPr lang="en-US" altLang="zh-CN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背景颜色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background-color:#f00;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背景图片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image:url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图片路径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背景图片平铺属性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background-repeat: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repeat-x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横向平铺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repeat-y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纵向平铺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no-repeat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不平铺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背景图固定属性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background-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attachment:scroll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默认滚动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)/fixed 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固定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12731</TotalTime>
  <Words>410</Words>
  <Application>Microsoft Office PowerPoint</Application>
  <PresentationFormat>全屏显示(4:3)</PresentationFormat>
  <Paragraphs>126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1225</cp:revision>
  <dcterms:created xsi:type="dcterms:W3CDTF">2009-05-11T03:02:58Z</dcterms:created>
  <dcterms:modified xsi:type="dcterms:W3CDTF">2017-07-28T01:51:31Z</dcterms:modified>
</cp:coreProperties>
</file>