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59" r:id="rId6"/>
    <p:sldId id="258" r:id="rId7"/>
    <p:sldId id="273" r:id="rId8"/>
    <p:sldId id="260" r:id="rId9"/>
    <p:sldId id="261" r:id="rId10"/>
    <p:sldId id="275" r:id="rId11"/>
    <p:sldId id="262" r:id="rId12"/>
    <p:sldId id="271" r:id="rId13"/>
    <p:sldId id="274" r:id="rId14"/>
    <p:sldId id="264" r:id="rId15"/>
    <p:sldId id="265" r:id="rId16"/>
    <p:sldId id="276" r:id="rId17"/>
    <p:sldId id="266" r:id="rId18"/>
    <p:sldId id="269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sequential_8192_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omp_mutex_26214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arch1.di.uminho.pt\SFTP\esc\1\teste\results\19-57-33_2017-02-22\csv\pthreads_busy_wait_8192_g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65536_pthreads_busy_wai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pthreads_busy_wait_26214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pthreads_mutex_8192_g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pthreads_mutex_65536_g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pthreads_mutex_262144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8192_comparis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65536_comparis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256_comparis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sequential_65536_g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size_compariso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arch1.di.uminho.pt\SFTP\esc\1\teste\results\19-48-17_2017-02-21\csv\omp_odd_even_65536_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omp_odd_even_26214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8192_omp_busy_wa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65536_omp_busy_wait_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results\omp_busy_wait_26214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omp_mutex_8192_g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bble\Desktop\testes\omp_mutex_65536_g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400" b="1" i="0" cap="all" baseline="0" noProof="0" dirty="0">
                <a:effectLst/>
              </a:rPr>
              <a:t>Algoritmo</a:t>
            </a:r>
            <a:r>
              <a:rPr lang="en-US" sz="1400" b="1" i="0" cap="all" baseline="0" dirty="0">
                <a:effectLst/>
              </a:rPr>
              <a:t> </a:t>
            </a:r>
            <a:r>
              <a:rPr lang="pt-PT" sz="1400" b="1" i="0" cap="all" baseline="0" noProof="0" dirty="0">
                <a:effectLst/>
              </a:rPr>
              <a:t>sequencial</a:t>
            </a:r>
            <a:r>
              <a:rPr lang="en-US" sz="1400" b="1" i="0" cap="all" baseline="0" dirty="0">
                <a:effectLst/>
              </a:rPr>
              <a:t>, 8k </a:t>
            </a:r>
            <a:r>
              <a:rPr lang="pt-PT" sz="1400" b="1" i="0" cap="all" baseline="0" noProof="0" dirty="0">
                <a:effectLst/>
              </a:rPr>
              <a:t>elementos</a:t>
            </a:r>
            <a:endParaRPr lang="pt-PT" sz="1200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sequential_8192_g!$B$2:$Y$2</c:f>
              <c:numCache>
                <c:formatCode>General</c:formatCode>
                <c:ptCount val="24"/>
                <c:pt idx="0">
                  <c:v>0.104589</c:v>
                </c:pt>
                <c:pt idx="1">
                  <c:v>0.10448499999999999</c:v>
                </c:pt>
                <c:pt idx="2">
                  <c:v>0.1045085</c:v>
                </c:pt>
                <c:pt idx="3">
                  <c:v>0.1044175</c:v>
                </c:pt>
                <c:pt idx="4">
                  <c:v>0.1045165</c:v>
                </c:pt>
                <c:pt idx="5">
                  <c:v>0.10451199999999999</c:v>
                </c:pt>
                <c:pt idx="6">
                  <c:v>0.10441300000000001</c:v>
                </c:pt>
                <c:pt idx="7">
                  <c:v>0.104437</c:v>
                </c:pt>
                <c:pt idx="8">
                  <c:v>0.10442899999999999</c:v>
                </c:pt>
                <c:pt idx="9">
                  <c:v>0.104368</c:v>
                </c:pt>
                <c:pt idx="10">
                  <c:v>0.10439900000000001</c:v>
                </c:pt>
                <c:pt idx="11">
                  <c:v>0.104476</c:v>
                </c:pt>
                <c:pt idx="12">
                  <c:v>0.104528</c:v>
                </c:pt>
                <c:pt idx="13">
                  <c:v>0.104389</c:v>
                </c:pt>
                <c:pt idx="14">
                  <c:v>0.1045005</c:v>
                </c:pt>
                <c:pt idx="15">
                  <c:v>0.10447099999999999</c:v>
                </c:pt>
                <c:pt idx="16">
                  <c:v>0.1044485</c:v>
                </c:pt>
                <c:pt idx="17">
                  <c:v>0.104389</c:v>
                </c:pt>
                <c:pt idx="18">
                  <c:v>0.10437100000000001</c:v>
                </c:pt>
                <c:pt idx="19">
                  <c:v>0.10455299999999999</c:v>
                </c:pt>
                <c:pt idx="20">
                  <c:v>0.1044855</c:v>
                </c:pt>
                <c:pt idx="21">
                  <c:v>0.10445500000000001</c:v>
                </c:pt>
                <c:pt idx="22">
                  <c:v>0.10445699999999999</c:v>
                </c:pt>
                <c:pt idx="23">
                  <c:v>0.104393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sequential_8192_g!$A$2</c15:sqref>
                        </c15:formulaRef>
                      </c:ext>
                    </c:extLst>
                    <c:strCache>
                      <c:ptCount val="1"/>
                      <c:pt idx="0">
                        <c:v>Chunk size = 128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sequential_8192_g!$B$1:$Y$1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C7F7-45C6-997C-F03FD152C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1796256"/>
        <c:axId val="934998832"/>
      </c:lineChart>
      <c:catAx>
        <c:axId val="94179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repetição</a:t>
                </a:r>
                <a:r>
                  <a:rPr lang="en-GB" sz="1000" baseline="0" dirty="0"/>
                  <a:t> (kbest)</a:t>
                </a:r>
                <a:endParaRPr lang="en-GB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998832"/>
        <c:crosses val="autoZero"/>
        <c:auto val="1"/>
        <c:lblAlgn val="ctr"/>
        <c:lblOffset val="100"/>
        <c:noMultiLvlLbl val="0"/>
      </c:catAx>
      <c:valAx>
        <c:axId val="934998832"/>
        <c:scaling>
          <c:orientation val="minMax"/>
          <c:max val="0.10500000000000001"/>
          <c:min val="0.104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tempo (segundos)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96256"/>
        <c:crosses val="autoZero"/>
        <c:crossBetween val="between"/>
        <c:majorUnit val="2.0000000000000006E-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Openmp mutex, 256k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omp_mutex_262144_g!$A$8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omp_mutex_262144_g!$B$7:$Y$7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omp_mutex_262144_g!$B$8:$Y$8</c:f>
              <c:numCache>
                <c:formatCode>General</c:formatCode>
                <c:ptCount val="24"/>
                <c:pt idx="0">
                  <c:v>1.831758803045866</c:v>
                </c:pt>
                <c:pt idx="1">
                  <c:v>3.4978291645541386</c:v>
                </c:pt>
                <c:pt idx="2">
                  <c:v>5.4059670086557894</c:v>
                </c:pt>
                <c:pt idx="3">
                  <c:v>6.8948508535774042</c:v>
                </c:pt>
                <c:pt idx="4">
                  <c:v>8.4561008276803182</c:v>
                </c:pt>
                <c:pt idx="5">
                  <c:v>10.089708593098315</c:v>
                </c:pt>
                <c:pt idx="6">
                  <c:v>11.676468269093469</c:v>
                </c:pt>
                <c:pt idx="7">
                  <c:v>13.389543552194489</c:v>
                </c:pt>
                <c:pt idx="8">
                  <c:v>14.953505134171143</c:v>
                </c:pt>
                <c:pt idx="9">
                  <c:v>16.342214958263398</c:v>
                </c:pt>
                <c:pt idx="10">
                  <c:v>17.216632854988944</c:v>
                </c:pt>
                <c:pt idx="11">
                  <c:v>15.801174033012261</c:v>
                </c:pt>
                <c:pt idx="12">
                  <c:v>15.517190523902279</c:v>
                </c:pt>
                <c:pt idx="13">
                  <c:v>16.88496498041286</c:v>
                </c:pt>
                <c:pt idx="14">
                  <c:v>17.99525176836832</c:v>
                </c:pt>
                <c:pt idx="15">
                  <c:v>19.291982810687763</c:v>
                </c:pt>
                <c:pt idx="16">
                  <c:v>20.420658182673122</c:v>
                </c:pt>
                <c:pt idx="17">
                  <c:v>21.275378002488747</c:v>
                </c:pt>
                <c:pt idx="18">
                  <c:v>22.478261049887134</c:v>
                </c:pt>
                <c:pt idx="19">
                  <c:v>23.471658211998861</c:v>
                </c:pt>
                <c:pt idx="20">
                  <c:v>24.528001674108559</c:v>
                </c:pt>
                <c:pt idx="21">
                  <c:v>25.614200103329438</c:v>
                </c:pt>
                <c:pt idx="22">
                  <c:v>6.67106369312509</c:v>
                </c:pt>
                <c:pt idx="23">
                  <c:v>3.4217314850281788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CF-4BDB-8E14-2B7948C2C9B0}"/>
            </c:ext>
          </c:extLst>
        </c:ser>
        <c:ser>
          <c:idx val="1"/>
          <c:order val="1"/>
          <c:tx>
            <c:strRef>
              <c:f>omp_mutex_262144_g!$A$9</c:f>
              <c:strCache>
                <c:ptCount val="1"/>
                <c:pt idx="0">
                  <c:v>Bloco1024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omp_mutex_262144_g!$B$7:$Y$7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omp_mutex_262144_g!$B$9:$Y$9</c:f>
              <c:numCache>
                <c:formatCode>General</c:formatCode>
                <c:ptCount val="24"/>
                <c:pt idx="0">
                  <c:v>1.8517321631750661</c:v>
                </c:pt>
                <c:pt idx="1">
                  <c:v>3.6833803596749894</c:v>
                </c:pt>
                <c:pt idx="2">
                  <c:v>5.5100270633743946</c:v>
                </c:pt>
                <c:pt idx="3">
                  <c:v>6.985770052746969</c:v>
                </c:pt>
                <c:pt idx="4">
                  <c:v>8.6895643179325948</c:v>
                </c:pt>
                <c:pt idx="5">
                  <c:v>10.432557323026225</c:v>
                </c:pt>
                <c:pt idx="6">
                  <c:v>11.977921073140513</c:v>
                </c:pt>
                <c:pt idx="7">
                  <c:v>13.599011528189983</c:v>
                </c:pt>
                <c:pt idx="8">
                  <c:v>15.270907537031363</c:v>
                </c:pt>
                <c:pt idx="9">
                  <c:v>16.846737498012214</c:v>
                </c:pt>
                <c:pt idx="10">
                  <c:v>18.414351825426209</c:v>
                </c:pt>
                <c:pt idx="11">
                  <c:v>17.149820991043605</c:v>
                </c:pt>
                <c:pt idx="12">
                  <c:v>17.212672003219566</c:v>
                </c:pt>
                <c:pt idx="13">
                  <c:v>18.133850535954874</c:v>
                </c:pt>
                <c:pt idx="14">
                  <c:v>19.330205979103354</c:v>
                </c:pt>
                <c:pt idx="15">
                  <c:v>20.372996000609252</c:v>
                </c:pt>
                <c:pt idx="16">
                  <c:v>21.680596744581532</c:v>
                </c:pt>
                <c:pt idx="17">
                  <c:v>22.776496914239146</c:v>
                </c:pt>
                <c:pt idx="18">
                  <c:v>24.0609158833762</c:v>
                </c:pt>
                <c:pt idx="19">
                  <c:v>25.206188666216228</c:v>
                </c:pt>
                <c:pt idx="20">
                  <c:v>26.43971828276042</c:v>
                </c:pt>
                <c:pt idx="21">
                  <c:v>27.486216013195399</c:v>
                </c:pt>
                <c:pt idx="22">
                  <c:v>7.4647992837546102</c:v>
                </c:pt>
                <c:pt idx="23">
                  <c:v>5.3631168940557368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CF-4BDB-8E14-2B7948C2C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140351"/>
        <c:axId val="259874111"/>
      </c:lineChart>
      <c:catAx>
        <c:axId val="261140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74111"/>
        <c:crosses val="autoZero"/>
        <c:auto val="1"/>
        <c:lblAlgn val="ctr"/>
        <c:lblOffset val="100"/>
        <c:noMultiLvlLbl val="0"/>
      </c:catAx>
      <c:valAx>
        <c:axId val="259874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1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 espera ativa, 8k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pthreads_busy_wait_8192_g!$A$9</c:f>
              <c:strCache>
                <c:ptCount val="1"/>
                <c:pt idx="0">
                  <c:v>Bloco128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pthreads_busy_wait_8192_g!$B$9:$Y$9</c:f>
              <c:numCache>
                <c:formatCode>General</c:formatCode>
                <c:ptCount val="24"/>
                <c:pt idx="0">
                  <c:v>0.86696339615906626</c:v>
                </c:pt>
                <c:pt idx="1">
                  <c:v>1.8331346251733276</c:v>
                </c:pt>
                <c:pt idx="2">
                  <c:v>2.0474657217353798</c:v>
                </c:pt>
                <c:pt idx="3">
                  <c:v>1.7275095151059023</c:v>
                </c:pt>
                <c:pt idx="4">
                  <c:v>1.2470945358584289</c:v>
                </c:pt>
                <c:pt idx="5">
                  <c:v>0.94325163358847564</c:v>
                </c:pt>
                <c:pt idx="6">
                  <c:v>0.82173135373515394</c:v>
                </c:pt>
                <c:pt idx="7">
                  <c:v>0.70535557791795545</c:v>
                </c:pt>
                <c:pt idx="8">
                  <c:v>0.60963954282512123</c:v>
                </c:pt>
                <c:pt idx="9">
                  <c:v>0.55601110007905807</c:v>
                </c:pt>
                <c:pt idx="10">
                  <c:v>0.48337820800607234</c:v>
                </c:pt>
                <c:pt idx="11">
                  <c:v>0.45541100905029663</c:v>
                </c:pt>
                <c:pt idx="12">
                  <c:v>0.4094497984882699</c:v>
                </c:pt>
                <c:pt idx="13">
                  <c:v>0.38375734983409826</c:v>
                </c:pt>
                <c:pt idx="14">
                  <c:v>0.34876593193934952</c:v>
                </c:pt>
                <c:pt idx="15">
                  <c:v>0.33919176307054749</c:v>
                </c:pt>
                <c:pt idx="16">
                  <c:v>0.31351348292682923</c:v>
                </c:pt>
                <c:pt idx="17">
                  <c:v>0.29336642017963355</c:v>
                </c:pt>
                <c:pt idx="18">
                  <c:v>0.27779443475809168</c:v>
                </c:pt>
                <c:pt idx="19">
                  <c:v>0.25227250910944249</c:v>
                </c:pt>
                <c:pt idx="20">
                  <c:v>0.24995286183198887</c:v>
                </c:pt>
                <c:pt idx="21">
                  <c:v>0.22715625924379251</c:v>
                </c:pt>
                <c:pt idx="22">
                  <c:v>0.20905835724558844</c:v>
                </c:pt>
                <c:pt idx="23">
                  <c:v>0.1929023761127206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E3-427A-9CA6-198B2FD35CA8}"/>
            </c:ext>
          </c:extLst>
        </c:ser>
        <c:ser>
          <c:idx val="1"/>
          <c:order val="1"/>
          <c:tx>
            <c:strRef>
              <c:f>pthreads_busy_wait_8192_g!$A$10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pthreads_busy_wait_8192_g!$B$10:$Y$10</c:f>
              <c:numCache>
                <c:formatCode>General</c:formatCode>
                <c:ptCount val="24"/>
                <c:pt idx="0">
                  <c:v>1.6473186539326019</c:v>
                </c:pt>
                <c:pt idx="1">
                  <c:v>2.3580758410476403</c:v>
                </c:pt>
                <c:pt idx="2">
                  <c:v>2.0852803090807441</c:v>
                </c:pt>
                <c:pt idx="3">
                  <c:v>1.4542909718789379</c:v>
                </c:pt>
                <c:pt idx="4">
                  <c:v>1.1663969064105428</c:v>
                </c:pt>
                <c:pt idx="5">
                  <c:v>0.94329423081265384</c:v>
                </c:pt>
                <c:pt idx="6">
                  <c:v>0.79848908988042444</c:v>
                </c:pt>
                <c:pt idx="7">
                  <c:v>0.67021012574560168</c:v>
                </c:pt>
                <c:pt idx="8">
                  <c:v>0.620695637445286</c:v>
                </c:pt>
                <c:pt idx="9">
                  <c:v>0.5492404970760234</c:v>
                </c:pt>
                <c:pt idx="10">
                  <c:v>0.48715598303056873</c:v>
                </c:pt>
                <c:pt idx="11">
                  <c:v>0.45121912641493128</c:v>
                </c:pt>
                <c:pt idx="12">
                  <c:v>0.41409118086696556</c:v>
                </c:pt>
                <c:pt idx="13">
                  <c:v>0.36934777988198741</c:v>
                </c:pt>
                <c:pt idx="14">
                  <c:v>0.3478274071101356</c:v>
                </c:pt>
                <c:pt idx="15">
                  <c:v>0.32821092840363597</c:v>
                </c:pt>
                <c:pt idx="16">
                  <c:v>0.30578050619309938</c:v>
                </c:pt>
                <c:pt idx="17">
                  <c:v>0.28634655498587996</c:v>
                </c:pt>
                <c:pt idx="18">
                  <c:v>0.27624698695592942</c:v>
                </c:pt>
                <c:pt idx="19">
                  <c:v>0.25813775281954188</c:v>
                </c:pt>
                <c:pt idx="20">
                  <c:v>0.2485499055198313</c:v>
                </c:pt>
                <c:pt idx="21">
                  <c:v>0.23344258773723867</c:v>
                </c:pt>
                <c:pt idx="22">
                  <c:v>0.20724978915680584</c:v>
                </c:pt>
                <c:pt idx="23">
                  <c:v>0.19147728526929683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E3-427A-9CA6-198B2FD35CA8}"/>
            </c:ext>
          </c:extLst>
        </c:ser>
        <c:ser>
          <c:idx val="3"/>
          <c:order val="3"/>
          <c:tx>
            <c:strRef>
              <c:f>pthreads_busy_wait_8192_g!$A$12</c:f>
              <c:strCache>
                <c:ptCount val="1"/>
                <c:pt idx="0">
                  <c:v>Bloco2048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pthreads_busy_wait_8192_g!$B$8:$Y$8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pthreads_busy_wait_8192_g!$B$12:$Y$12</c:f>
              <c:numCache>
                <c:formatCode>General</c:formatCode>
                <c:ptCount val="24"/>
                <c:pt idx="0">
                  <c:v>1.5270783503797987</c:v>
                </c:pt>
                <c:pt idx="1">
                  <c:v>1.3393587724585454</c:v>
                </c:pt>
                <c:pt idx="2">
                  <c:v>1.0230208837386985</c:v>
                </c:pt>
                <c:pt idx="3">
                  <c:v>0.8954859146778017</c:v>
                </c:pt>
                <c:pt idx="4">
                  <c:v>0.75843793526647929</c:v>
                </c:pt>
                <c:pt idx="5">
                  <c:v>0.65455102047211522</c:v>
                </c:pt>
                <c:pt idx="6">
                  <c:v>0.58411827313504616</c:v>
                </c:pt>
                <c:pt idx="7">
                  <c:v>0.54114966190833957</c:v>
                </c:pt>
                <c:pt idx="8">
                  <c:v>0.48656589120200516</c:v>
                </c:pt>
                <c:pt idx="9">
                  <c:v>0.44549596793973556</c:v>
                </c:pt>
                <c:pt idx="10">
                  <c:v>0.4003479842527532</c:v>
                </c:pt>
                <c:pt idx="11">
                  <c:v>0.36963798268945247</c:v>
                </c:pt>
                <c:pt idx="12">
                  <c:v>0.34457401850565744</c:v>
                </c:pt>
                <c:pt idx="13">
                  <c:v>0.32722321473330657</c:v>
                </c:pt>
                <c:pt idx="14">
                  <c:v>0.30097225696385654</c:v>
                </c:pt>
                <c:pt idx="15">
                  <c:v>0.29459111621970391</c:v>
                </c:pt>
                <c:pt idx="16">
                  <c:v>0.27093667415094902</c:v>
                </c:pt>
                <c:pt idx="17">
                  <c:v>0.25965749753243877</c:v>
                </c:pt>
                <c:pt idx="18">
                  <c:v>0.24259126627411357</c:v>
                </c:pt>
                <c:pt idx="19">
                  <c:v>0.22937886464915341</c:v>
                </c:pt>
                <c:pt idx="20">
                  <c:v>0.21908463479663609</c:v>
                </c:pt>
                <c:pt idx="21">
                  <c:v>0.21713694454897572</c:v>
                </c:pt>
                <c:pt idx="22">
                  <c:v>0.18763894311229048</c:v>
                </c:pt>
                <c:pt idx="23">
                  <c:v>0.17861675083930351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E3-427A-9CA6-198B2FD3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5286784"/>
        <c:axId val="129594140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pthreads_busy_wait_8192_g!$A$11</c15:sqref>
                        </c15:formulaRef>
                      </c:ext>
                    </c:extLst>
                    <c:strCache>
                      <c:ptCount val="1"/>
                      <c:pt idx="0">
                        <c:v>Bloco2048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pthreads_busy_wait_8192_g!$B$8:$Y$8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pthreads_busy_wait_8192_g!$B$11:$Y$11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1.5270783503797987</c:v>
                      </c:pt>
                      <c:pt idx="1">
                        <c:v>1.3393587724585454</c:v>
                      </c:pt>
                      <c:pt idx="2">
                        <c:v>1.0230208837386985</c:v>
                      </c:pt>
                      <c:pt idx="3">
                        <c:v>0.8954859146778017</c:v>
                      </c:pt>
                      <c:pt idx="4">
                        <c:v>0.75843793526647929</c:v>
                      </c:pt>
                      <c:pt idx="5">
                        <c:v>0.65455102047211522</c:v>
                      </c:pt>
                      <c:pt idx="6">
                        <c:v>0.58411827313504616</c:v>
                      </c:pt>
                      <c:pt idx="7">
                        <c:v>0.54114966190833957</c:v>
                      </c:pt>
                      <c:pt idx="8">
                        <c:v>0.48656589120200516</c:v>
                      </c:pt>
                      <c:pt idx="9">
                        <c:v>0.44549596793973556</c:v>
                      </c:pt>
                      <c:pt idx="10">
                        <c:v>0.4003479842527532</c:v>
                      </c:pt>
                      <c:pt idx="11">
                        <c:v>0.36963798268945247</c:v>
                      </c:pt>
                      <c:pt idx="12">
                        <c:v>0.34457401850565744</c:v>
                      </c:pt>
                      <c:pt idx="13">
                        <c:v>0.32722321473330657</c:v>
                      </c:pt>
                      <c:pt idx="14">
                        <c:v>0.30097225696385654</c:v>
                      </c:pt>
                      <c:pt idx="15">
                        <c:v>0.29459111621970391</c:v>
                      </c:pt>
                      <c:pt idx="16">
                        <c:v>0.27093667415094902</c:v>
                      </c:pt>
                      <c:pt idx="17">
                        <c:v>0.25965749753243877</c:v>
                      </c:pt>
                      <c:pt idx="18">
                        <c:v>0.24259126627411357</c:v>
                      </c:pt>
                      <c:pt idx="19">
                        <c:v>0.22937886464915341</c:v>
                      </c:pt>
                      <c:pt idx="20">
                        <c:v>0.21908463479663609</c:v>
                      </c:pt>
                      <c:pt idx="21">
                        <c:v>0.21713694454897572</c:v>
                      </c:pt>
                      <c:pt idx="22">
                        <c:v>0.18763894311229048</c:v>
                      </c:pt>
                      <c:pt idx="23">
                        <c:v>0.17861675083930351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CE3-427A-9CA6-198B2FD35CA8}"/>
                  </c:ext>
                </c:extLst>
              </c15:ser>
            </c15:filteredLineSeries>
          </c:ext>
        </c:extLst>
      </c:lineChart>
      <c:catAx>
        <c:axId val="151528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941408"/>
        <c:crosses val="autoZero"/>
        <c:auto val="1"/>
        <c:lblAlgn val="ctr"/>
        <c:lblOffset val="100"/>
        <c:noMultiLvlLbl val="0"/>
      </c:catAx>
      <c:valAx>
        <c:axId val="129594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28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</a:t>
            </a:r>
            <a:r>
              <a:rPr lang="en-GB" sz="1400" baseline="0"/>
              <a:t> ESPERA ATIVA, 64K ELEMENTOS</a:t>
            </a:r>
            <a:endParaRPr lang="en-GB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pthreads_busy_wait_65536_g!$A$9</c:f>
              <c:strCache>
                <c:ptCount val="1"/>
                <c:pt idx="0">
                  <c:v>Bloco128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pthreads_busy_wait_65536_g!$B$8:$Y$8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pthreads_busy_wait_65536_g!$B$9:$Y$9</c:f>
              <c:numCache>
                <c:formatCode>General</c:formatCode>
                <c:ptCount val="24"/>
                <c:pt idx="0">
                  <c:v>1.5005272875123237</c:v>
                </c:pt>
                <c:pt idx="1">
                  <c:v>2.5529722253851532</c:v>
                </c:pt>
                <c:pt idx="2">
                  <c:v>3.6900395660130729</c:v>
                </c:pt>
                <c:pt idx="3">
                  <c:v>5.0065674404086611</c:v>
                </c:pt>
                <c:pt idx="4">
                  <c:v>6.1695004878294144</c:v>
                </c:pt>
                <c:pt idx="5">
                  <c:v>6.8354293525651535</c:v>
                </c:pt>
                <c:pt idx="6">
                  <c:v>7.5651275014625776</c:v>
                </c:pt>
                <c:pt idx="7">
                  <c:v>7.6288078646156325</c:v>
                </c:pt>
                <c:pt idx="8">
                  <c:v>7.5909607491401614</c:v>
                </c:pt>
                <c:pt idx="9">
                  <c:v>7.1200991074896596</c:v>
                </c:pt>
                <c:pt idx="10">
                  <c:v>6.455750587284621</c:v>
                </c:pt>
                <c:pt idx="11">
                  <c:v>5.8938607112269388</c:v>
                </c:pt>
                <c:pt idx="12">
                  <c:v>5.2152569198086001</c:v>
                </c:pt>
                <c:pt idx="13">
                  <c:v>4.8505696520660715</c:v>
                </c:pt>
                <c:pt idx="14">
                  <c:v>4.288126738586242</c:v>
                </c:pt>
                <c:pt idx="15">
                  <c:v>3.6781919818449547</c:v>
                </c:pt>
                <c:pt idx="16">
                  <c:v>3.3625543991714348</c:v>
                </c:pt>
                <c:pt idx="17">
                  <c:v>2.8914102412457838</c:v>
                </c:pt>
                <c:pt idx="18">
                  <c:v>2.7147002961873206</c:v>
                </c:pt>
                <c:pt idx="19">
                  <c:v>2.6980581814111786</c:v>
                </c:pt>
                <c:pt idx="20">
                  <c:v>2.511039102448406</c:v>
                </c:pt>
                <c:pt idx="21">
                  <c:v>2.4239523276649129</c:v>
                </c:pt>
                <c:pt idx="22">
                  <c:v>2.2753651193506776</c:v>
                </c:pt>
                <c:pt idx="23">
                  <c:v>2.1155068336936287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49-4F04-96DA-F1CC121A71C8}"/>
            </c:ext>
          </c:extLst>
        </c:ser>
        <c:ser>
          <c:idx val="1"/>
          <c:order val="1"/>
          <c:tx>
            <c:strRef>
              <c:f>pthreads_busy_wait_65536_g!$A$10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pthreads_busy_wait_65536_g!$B$8:$Y$8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pthreads_busy_wait_65536_g!$B$10:$Y$10</c:f>
              <c:numCache>
                <c:formatCode>General</c:formatCode>
                <c:ptCount val="24"/>
                <c:pt idx="0">
                  <c:v>1.8146522562155325</c:v>
                </c:pt>
                <c:pt idx="1">
                  <c:v>3.6011584615507504</c:v>
                </c:pt>
                <c:pt idx="2">
                  <c:v>5.3052384856970667</c:v>
                </c:pt>
                <c:pt idx="3">
                  <c:v>6.8361548746568328</c:v>
                </c:pt>
                <c:pt idx="4">
                  <c:v>8.1154441295148683</c:v>
                </c:pt>
                <c:pt idx="5">
                  <c:v>8.8943723044176526</c:v>
                </c:pt>
                <c:pt idx="6">
                  <c:v>8.968864326503752</c:v>
                </c:pt>
                <c:pt idx="7">
                  <c:v>8.6960959964300564</c:v>
                </c:pt>
                <c:pt idx="8">
                  <c:v>7.5631003939515802</c:v>
                </c:pt>
                <c:pt idx="9">
                  <c:v>7.713042344746718</c:v>
                </c:pt>
                <c:pt idx="10">
                  <c:v>6.4271236967984171</c:v>
                </c:pt>
                <c:pt idx="11">
                  <c:v>5.4455526704005885</c:v>
                </c:pt>
                <c:pt idx="12">
                  <c:v>4.8657157001554703</c:v>
                </c:pt>
                <c:pt idx="13">
                  <c:v>4.0905672248620215</c:v>
                </c:pt>
                <c:pt idx="14">
                  <c:v>3.5762323014232957</c:v>
                </c:pt>
                <c:pt idx="15">
                  <c:v>3.3938386238267624</c:v>
                </c:pt>
                <c:pt idx="16">
                  <c:v>3.0555705886630609</c:v>
                </c:pt>
                <c:pt idx="17">
                  <c:v>2.9285381611698438</c:v>
                </c:pt>
                <c:pt idx="18">
                  <c:v>2.7479547542097316</c:v>
                </c:pt>
                <c:pt idx="19">
                  <c:v>2.552117616748049</c:v>
                </c:pt>
                <c:pt idx="20">
                  <c:v>2.5436820195770347</c:v>
                </c:pt>
                <c:pt idx="21">
                  <c:v>2.3330095778083288</c:v>
                </c:pt>
                <c:pt idx="22">
                  <c:v>2.1980282911527591</c:v>
                </c:pt>
                <c:pt idx="23">
                  <c:v>2.0274631040618951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49-4F04-96DA-F1CC121A71C8}"/>
            </c:ext>
          </c:extLst>
        </c:ser>
        <c:ser>
          <c:idx val="3"/>
          <c:order val="3"/>
          <c:tx>
            <c:strRef>
              <c:f>pthreads_busy_wait_65536_g!$A$12</c:f>
              <c:strCache>
                <c:ptCount val="1"/>
                <c:pt idx="0">
                  <c:v>Bloco2048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pthreads_busy_wait_65536_g!$B$8:$Y$8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pthreads_busy_wait_65536_g!$B$12:$Y$12</c:f>
              <c:numCache>
                <c:formatCode>General</c:formatCode>
                <c:ptCount val="24"/>
                <c:pt idx="0">
                  <c:v>1.8898345086750059</c:v>
                </c:pt>
                <c:pt idx="1">
                  <c:v>3.7113317513085522</c:v>
                </c:pt>
                <c:pt idx="2">
                  <c:v>5.2994961997552492</c:v>
                </c:pt>
                <c:pt idx="3">
                  <c:v>6.3225762870155311</c:v>
                </c:pt>
                <c:pt idx="4">
                  <c:v>7.1337739275614016</c:v>
                </c:pt>
                <c:pt idx="5">
                  <c:v>7.1270441448088846</c:v>
                </c:pt>
                <c:pt idx="6">
                  <c:v>6.6240535350799794</c:v>
                </c:pt>
                <c:pt idx="7">
                  <c:v>5.9887620985605734</c:v>
                </c:pt>
                <c:pt idx="8">
                  <c:v>4.8525930856611081</c:v>
                </c:pt>
                <c:pt idx="9">
                  <c:v>4.4359359260091509</c:v>
                </c:pt>
                <c:pt idx="10">
                  <c:v>4.0093154199171952</c:v>
                </c:pt>
                <c:pt idx="11">
                  <c:v>3.7481371397448302</c:v>
                </c:pt>
                <c:pt idx="12">
                  <c:v>3.4205964769532113</c:v>
                </c:pt>
                <c:pt idx="13">
                  <c:v>3.1756700354686553</c:v>
                </c:pt>
                <c:pt idx="14">
                  <c:v>2.8428805870234766</c:v>
                </c:pt>
                <c:pt idx="15">
                  <c:v>2.7218304860293343</c:v>
                </c:pt>
                <c:pt idx="16">
                  <c:v>2.5912636162964642</c:v>
                </c:pt>
                <c:pt idx="17">
                  <c:v>2.3963885753229399</c:v>
                </c:pt>
                <c:pt idx="18">
                  <c:v>2.3346591697879555</c:v>
                </c:pt>
                <c:pt idx="19">
                  <c:v>2.175407275335016</c:v>
                </c:pt>
                <c:pt idx="20">
                  <c:v>2.1684726405068773</c:v>
                </c:pt>
                <c:pt idx="21">
                  <c:v>2.0400977749099938</c:v>
                </c:pt>
                <c:pt idx="22">
                  <c:v>1.8725891888760815</c:v>
                </c:pt>
                <c:pt idx="23">
                  <c:v>1.7362957414118521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49-4F04-96DA-F1CC121A7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8004272"/>
        <c:axId val="130790216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pthreads_busy_wait_65536_g!$A$11</c15:sqref>
                        </c15:formulaRef>
                      </c:ext>
                    </c:extLst>
                    <c:strCache>
                      <c:ptCount val="1"/>
                      <c:pt idx="0">
                        <c:v>Bloco2048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pthreads_busy_wait_65536_g!$B$8:$Y$8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pthreads_busy_wait_65536_g!$B$11:$Y$11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1.8898345086750059</c:v>
                      </c:pt>
                      <c:pt idx="1">
                        <c:v>3.7113317513085522</c:v>
                      </c:pt>
                      <c:pt idx="2">
                        <c:v>5.2994961997552492</c:v>
                      </c:pt>
                      <c:pt idx="3">
                        <c:v>6.3225762870155311</c:v>
                      </c:pt>
                      <c:pt idx="4">
                        <c:v>7.1337739275614016</c:v>
                      </c:pt>
                      <c:pt idx="5">
                        <c:v>7.1270441448088846</c:v>
                      </c:pt>
                      <c:pt idx="6">
                        <c:v>6.6240535350799794</c:v>
                      </c:pt>
                      <c:pt idx="7">
                        <c:v>5.9887620985605734</c:v>
                      </c:pt>
                      <c:pt idx="8">
                        <c:v>4.8525930856611081</c:v>
                      </c:pt>
                      <c:pt idx="9">
                        <c:v>4.4359359260091509</c:v>
                      </c:pt>
                      <c:pt idx="10">
                        <c:v>4.0093154199171952</c:v>
                      </c:pt>
                      <c:pt idx="11">
                        <c:v>3.7481371397448302</c:v>
                      </c:pt>
                      <c:pt idx="12">
                        <c:v>3.4205964769532113</c:v>
                      </c:pt>
                      <c:pt idx="13">
                        <c:v>3.1756700354686553</c:v>
                      </c:pt>
                      <c:pt idx="14">
                        <c:v>2.8428805870234766</c:v>
                      </c:pt>
                      <c:pt idx="15">
                        <c:v>2.7218304860293343</c:v>
                      </c:pt>
                      <c:pt idx="16">
                        <c:v>2.5912636162964642</c:v>
                      </c:pt>
                      <c:pt idx="17">
                        <c:v>2.3963885753229399</c:v>
                      </c:pt>
                      <c:pt idx="18">
                        <c:v>2.3346591697879555</c:v>
                      </c:pt>
                      <c:pt idx="19">
                        <c:v>2.175407275335016</c:v>
                      </c:pt>
                      <c:pt idx="20">
                        <c:v>2.1684726405068773</c:v>
                      </c:pt>
                      <c:pt idx="21">
                        <c:v>2.0400977749099938</c:v>
                      </c:pt>
                      <c:pt idx="22">
                        <c:v>1.8725891888760815</c:v>
                      </c:pt>
                      <c:pt idx="23">
                        <c:v>1.7362957414118521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A49-4F04-96DA-F1CC121A71C8}"/>
                  </c:ext>
                </c:extLst>
              </c15:ser>
            </c15:filteredLineSeries>
          </c:ext>
        </c:extLst>
      </c:lineChart>
      <c:catAx>
        <c:axId val="1458004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902160"/>
        <c:crosses val="autoZero"/>
        <c:auto val="1"/>
        <c:lblAlgn val="ctr"/>
        <c:lblOffset val="100"/>
        <c:noMultiLvlLbl val="0"/>
      </c:catAx>
      <c:valAx>
        <c:axId val="13079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00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 espera ativa, 256k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pthreads_busy_wait_262144_g!$A$7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pthreads_busy_wait_262144_g!$B$6:$Y$6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pthreads_busy_wait_262144_g!$B$7:$Y$7</c:f>
              <c:numCache>
                <c:formatCode>General</c:formatCode>
                <c:ptCount val="24"/>
                <c:pt idx="0">
                  <c:v>1.844677657968941</c:v>
                </c:pt>
                <c:pt idx="1">
                  <c:v>3.6614752698492996</c:v>
                </c:pt>
                <c:pt idx="2">
                  <c:v>5.4655755305315736</c:v>
                </c:pt>
                <c:pt idx="3">
                  <c:v>7.2646512941356116</c:v>
                </c:pt>
                <c:pt idx="4">
                  <c:v>9.0282777404753336</c:v>
                </c:pt>
                <c:pt idx="5">
                  <c:v>10.418972660263563</c:v>
                </c:pt>
                <c:pt idx="6">
                  <c:v>12.050585862667972</c:v>
                </c:pt>
                <c:pt idx="7">
                  <c:v>12.996702767881285</c:v>
                </c:pt>
                <c:pt idx="8">
                  <c:v>12.702874028740288</c:v>
                </c:pt>
                <c:pt idx="9">
                  <c:v>12.579208947528006</c:v>
                </c:pt>
                <c:pt idx="10">
                  <c:v>14.563134139914935</c:v>
                </c:pt>
                <c:pt idx="11">
                  <c:v>13.694460915906738</c:v>
                </c:pt>
                <c:pt idx="12">
                  <c:v>14.227332874265066</c:v>
                </c:pt>
                <c:pt idx="13">
                  <c:v>14.483493937435217</c:v>
                </c:pt>
                <c:pt idx="14">
                  <c:v>14.659331661723098</c:v>
                </c:pt>
                <c:pt idx="15">
                  <c:v>14.545029531045708</c:v>
                </c:pt>
                <c:pt idx="16">
                  <c:v>14.422965024067375</c:v>
                </c:pt>
                <c:pt idx="17">
                  <c:v>14.424059749533388</c:v>
                </c:pt>
                <c:pt idx="18">
                  <c:v>13.354531169565508</c:v>
                </c:pt>
                <c:pt idx="19">
                  <c:v>13.600357413976186</c:v>
                </c:pt>
                <c:pt idx="20">
                  <c:v>13.235658883379241</c:v>
                </c:pt>
                <c:pt idx="21">
                  <c:v>11.965043372586026</c:v>
                </c:pt>
                <c:pt idx="22">
                  <c:v>9.9629168465069569</c:v>
                </c:pt>
                <c:pt idx="23">
                  <c:v>10.625301359765373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BE-4BD9-AD88-61C9EE62A79B}"/>
            </c:ext>
          </c:extLst>
        </c:ser>
        <c:ser>
          <c:idx val="1"/>
          <c:order val="1"/>
          <c:tx>
            <c:strRef>
              <c:f>pthreads_busy_wait_262144_g!$A$8</c:f>
              <c:strCache>
                <c:ptCount val="1"/>
                <c:pt idx="0">
                  <c:v>Bloco1024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pthreads_busy_wait_262144_g!$B$6:$Y$6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pthreads_busy_wait_262144_g!$B$8:$Y$8</c:f>
              <c:numCache>
                <c:formatCode>General</c:formatCode>
                <c:ptCount val="24"/>
                <c:pt idx="0">
                  <c:v>1.8905991964337578</c:v>
                </c:pt>
                <c:pt idx="1">
                  <c:v>3.767432344772303</c:v>
                </c:pt>
                <c:pt idx="2">
                  <c:v>5.6382498601318725</c:v>
                </c:pt>
                <c:pt idx="3">
                  <c:v>7.4811647377202277</c:v>
                </c:pt>
                <c:pt idx="4">
                  <c:v>9.2793451586983036</c:v>
                </c:pt>
                <c:pt idx="5">
                  <c:v>10.181158480496151</c:v>
                </c:pt>
                <c:pt idx="6">
                  <c:v>12.197905426780052</c:v>
                </c:pt>
                <c:pt idx="7">
                  <c:v>13.744147963249389</c:v>
                </c:pt>
                <c:pt idx="8">
                  <c:v>13.886498529473409</c:v>
                </c:pt>
                <c:pt idx="9">
                  <c:v>15.074624168979661</c:v>
                </c:pt>
                <c:pt idx="10">
                  <c:v>14.433217114960108</c:v>
                </c:pt>
                <c:pt idx="11">
                  <c:v>13.504991164682171</c:v>
                </c:pt>
                <c:pt idx="12">
                  <c:v>14.067988093248099</c:v>
                </c:pt>
                <c:pt idx="13">
                  <c:v>14.077933185699388</c:v>
                </c:pt>
                <c:pt idx="14">
                  <c:v>14.363098268670438</c:v>
                </c:pt>
                <c:pt idx="15">
                  <c:v>13.955013670655791</c:v>
                </c:pt>
                <c:pt idx="16">
                  <c:v>13.94404310247417</c:v>
                </c:pt>
                <c:pt idx="17">
                  <c:v>13.727604014010071</c:v>
                </c:pt>
                <c:pt idx="18">
                  <c:v>12.91237743001736</c:v>
                </c:pt>
                <c:pt idx="19">
                  <c:v>12.652381034198116</c:v>
                </c:pt>
                <c:pt idx="20">
                  <c:v>12.159811783845422</c:v>
                </c:pt>
                <c:pt idx="21">
                  <c:v>10.441432033771756</c:v>
                </c:pt>
                <c:pt idx="22">
                  <c:v>9.5861990848904775</c:v>
                </c:pt>
                <c:pt idx="23">
                  <c:v>9.287578867942738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E-4BD9-AD88-61C9EE62A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760304"/>
        <c:axId val="500856112"/>
      </c:lineChart>
      <c:catAx>
        <c:axId val="50176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856112"/>
        <c:crosses val="autoZero"/>
        <c:auto val="1"/>
        <c:lblAlgn val="ctr"/>
        <c:lblOffset val="100"/>
        <c:noMultiLvlLbl val="0"/>
      </c:catAx>
      <c:valAx>
        <c:axId val="50085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6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 mutex, 8k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pthreads_mutex_8192_g!$A$12</c:f>
              <c:strCache>
                <c:ptCount val="1"/>
                <c:pt idx="0">
                  <c:v>Bloco 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pthreads_mutex_8192_g!$B$12:$Y$12</c:f>
              <c:numCache>
                <c:formatCode>General</c:formatCode>
                <c:ptCount val="24"/>
                <c:pt idx="0">
                  <c:v>1.0193215758421621</c:v>
                </c:pt>
                <c:pt idx="1">
                  <c:v>1.7053104247797723</c:v>
                </c:pt>
                <c:pt idx="2">
                  <c:v>2.2434227072078361</c:v>
                </c:pt>
                <c:pt idx="3">
                  <c:v>2.3766966069681175</c:v>
                </c:pt>
                <c:pt idx="4">
                  <c:v>2.2153933075250571</c:v>
                </c:pt>
                <c:pt idx="5">
                  <c:v>2.3929516663038868</c:v>
                </c:pt>
                <c:pt idx="6">
                  <c:v>2.2666965958047118</c:v>
                </c:pt>
                <c:pt idx="7">
                  <c:v>2.2679517698154177</c:v>
                </c:pt>
                <c:pt idx="8">
                  <c:v>2.2538073544962125</c:v>
                </c:pt>
                <c:pt idx="9">
                  <c:v>2.2153228194468011</c:v>
                </c:pt>
                <c:pt idx="10">
                  <c:v>2.2744714273269739</c:v>
                </c:pt>
                <c:pt idx="11">
                  <c:v>2.2361455732790918</c:v>
                </c:pt>
                <c:pt idx="12">
                  <c:v>2.24554508218751</c:v>
                </c:pt>
                <c:pt idx="13">
                  <c:v>2.221117777163395</c:v>
                </c:pt>
                <c:pt idx="14">
                  <c:v>2.1887893661388853</c:v>
                </c:pt>
                <c:pt idx="15">
                  <c:v>2.2043813373295618</c:v>
                </c:pt>
                <c:pt idx="16">
                  <c:v>2.2106337101007534</c:v>
                </c:pt>
                <c:pt idx="17">
                  <c:v>2.1698491440206098</c:v>
                </c:pt>
                <c:pt idx="18">
                  <c:v>2.1743440170717743</c:v>
                </c:pt>
                <c:pt idx="19">
                  <c:v>2.2142425636567937</c:v>
                </c:pt>
                <c:pt idx="20">
                  <c:v>2.1564753409524986</c:v>
                </c:pt>
                <c:pt idx="21">
                  <c:v>2.1622346925043736</c:v>
                </c:pt>
                <c:pt idx="22">
                  <c:v>2.2041952429192517</c:v>
                </c:pt>
                <c:pt idx="23">
                  <c:v>2.18001730417993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B0-4917-A6E5-A50E861A54C6}"/>
            </c:ext>
          </c:extLst>
        </c:ser>
        <c:ser>
          <c:idx val="2"/>
          <c:order val="2"/>
          <c:tx>
            <c:strRef>
              <c:f>pthreads_mutex_8192_g!$A$14</c:f>
              <c:strCache>
                <c:ptCount val="1"/>
                <c:pt idx="0">
                  <c:v>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pthreads_mutex_8192_g!$B$14:$Y$14</c:f>
              <c:numCache>
                <c:formatCode>General</c:formatCode>
                <c:ptCount val="24"/>
                <c:pt idx="0">
                  <c:v>1.4925533094671555</c:v>
                </c:pt>
                <c:pt idx="1">
                  <c:v>2.0284966592860196</c:v>
                </c:pt>
                <c:pt idx="2">
                  <c:v>2.0956783618103558</c:v>
                </c:pt>
                <c:pt idx="3">
                  <c:v>2.0367646118142635</c:v>
                </c:pt>
                <c:pt idx="4">
                  <c:v>2.0541910035010424</c:v>
                </c:pt>
                <c:pt idx="5">
                  <c:v>1.9968677571388964</c:v>
                </c:pt>
                <c:pt idx="6">
                  <c:v>2.0105142598635135</c:v>
                </c:pt>
                <c:pt idx="7">
                  <c:v>1.9616675244177308</c:v>
                </c:pt>
                <c:pt idx="8">
                  <c:v>1.9718713289089862</c:v>
                </c:pt>
                <c:pt idx="9">
                  <c:v>2.0055531253000476</c:v>
                </c:pt>
                <c:pt idx="10">
                  <c:v>1.9149273278999623</c:v>
                </c:pt>
                <c:pt idx="11">
                  <c:v>1.9753584952053109</c:v>
                </c:pt>
                <c:pt idx="12">
                  <c:v>1.9400046252867584</c:v>
                </c:pt>
                <c:pt idx="13">
                  <c:v>1.9517328960400664</c:v>
                </c:pt>
                <c:pt idx="14">
                  <c:v>1.93878015909112</c:v>
                </c:pt>
                <c:pt idx="15">
                  <c:v>1.9614464748525708</c:v>
                </c:pt>
                <c:pt idx="16">
                  <c:v>1.8928713910285453</c:v>
                </c:pt>
                <c:pt idx="17">
                  <c:v>1.9722064563643056</c:v>
                </c:pt>
                <c:pt idx="18">
                  <c:v>1.9695100512936561</c:v>
                </c:pt>
                <c:pt idx="19">
                  <c:v>1.8935406079176145</c:v>
                </c:pt>
                <c:pt idx="20">
                  <c:v>1.9061200916200505</c:v>
                </c:pt>
                <c:pt idx="21">
                  <c:v>1.9118250530863292</c:v>
                </c:pt>
                <c:pt idx="22">
                  <c:v>1.9027515599806879</c:v>
                </c:pt>
                <c:pt idx="23">
                  <c:v>1.9366051475087616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B0-4917-A6E5-A50E861A54C6}"/>
            </c:ext>
          </c:extLst>
        </c:ser>
        <c:ser>
          <c:idx val="4"/>
          <c:order val="4"/>
          <c:tx>
            <c:strRef>
              <c:f>pthreads_mutex_8192_g!$A$16</c:f>
              <c:strCache>
                <c:ptCount val="1"/>
                <c:pt idx="0">
                  <c:v>Bloco 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pthreads_mutex_8192_g!$B$11:$Y$11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pthreads_mutex_8192_g!$B$16:$Y$16</c:f>
              <c:numCache>
                <c:formatCode>General</c:formatCode>
                <c:ptCount val="24"/>
                <c:pt idx="0">
                  <c:v>1.3343619951705015</c:v>
                </c:pt>
                <c:pt idx="1">
                  <c:v>1.3029327320134234</c:v>
                </c:pt>
                <c:pt idx="2">
                  <c:v>1.1380722034249224</c:v>
                </c:pt>
                <c:pt idx="3">
                  <c:v>1.249003551866823</c:v>
                </c:pt>
                <c:pt idx="4">
                  <c:v>1.1764215844193879</c:v>
                </c:pt>
                <c:pt idx="5">
                  <c:v>1.2135553360717168</c:v>
                </c:pt>
                <c:pt idx="6">
                  <c:v>1.2037294584096907</c:v>
                </c:pt>
                <c:pt idx="7">
                  <c:v>1.2011751804249691</c:v>
                </c:pt>
                <c:pt idx="8">
                  <c:v>1.1867211967297868</c:v>
                </c:pt>
                <c:pt idx="9">
                  <c:v>1.1928476434677828</c:v>
                </c:pt>
                <c:pt idx="10">
                  <c:v>1.1802237402673716</c:v>
                </c:pt>
                <c:pt idx="11">
                  <c:v>1.1659216312314054</c:v>
                </c:pt>
                <c:pt idx="12">
                  <c:v>1.1949767902195116</c:v>
                </c:pt>
                <c:pt idx="13">
                  <c:v>1.1993405986414867</c:v>
                </c:pt>
                <c:pt idx="14">
                  <c:v>1.151390510103961</c:v>
                </c:pt>
                <c:pt idx="15">
                  <c:v>1.1368828981815609</c:v>
                </c:pt>
                <c:pt idx="16">
                  <c:v>1.1652907001394699</c:v>
                </c:pt>
                <c:pt idx="17">
                  <c:v>1.1748137370146852</c:v>
                </c:pt>
                <c:pt idx="18">
                  <c:v>1.1609319431089966</c:v>
                </c:pt>
                <c:pt idx="19">
                  <c:v>1.1930792974439524</c:v>
                </c:pt>
                <c:pt idx="20">
                  <c:v>1.1877941815369566</c:v>
                </c:pt>
                <c:pt idx="21">
                  <c:v>1.174701418336014</c:v>
                </c:pt>
                <c:pt idx="22">
                  <c:v>1.1566184812341493</c:v>
                </c:pt>
                <c:pt idx="23">
                  <c:v>1.1921328090221099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B0-4917-A6E5-A50E861A5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3354911"/>
        <c:axId val="68653959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pthreads_mutex_8192_g!$A$13</c15:sqref>
                        </c15:formulaRef>
                      </c:ext>
                    </c:extLst>
                    <c:strCache>
                      <c:ptCount val="1"/>
                      <c:pt idx="0">
                        <c:v>Chunk size = 256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pthreads_mutex_8192_g!$B$11:$Y$11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pthreads_mutex_8192_g!$B$13:$Y$13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1.244167816256269</c:v>
                      </c:pt>
                      <c:pt idx="1">
                        <c:v>1.8985317166722717</c:v>
                      </c:pt>
                      <c:pt idx="2">
                        <c:v>2.187230840113509</c:v>
                      </c:pt>
                      <c:pt idx="3">
                        <c:v>2.1083490592700258</c:v>
                      </c:pt>
                      <c:pt idx="4">
                        <c:v>2.1766324663415446</c:v>
                      </c:pt>
                      <c:pt idx="5">
                        <c:v>2.1926493811868193</c:v>
                      </c:pt>
                      <c:pt idx="6">
                        <c:v>2.1736652063062594</c:v>
                      </c:pt>
                      <c:pt idx="7">
                        <c:v>2.1375627622341837</c:v>
                      </c:pt>
                      <c:pt idx="8">
                        <c:v>2.1226396829429395</c:v>
                      </c:pt>
                      <c:pt idx="9">
                        <c:v>2.1100529133667365</c:v>
                      </c:pt>
                      <c:pt idx="10">
                        <c:v>2.1094775548127127</c:v>
                      </c:pt>
                      <c:pt idx="11">
                        <c:v>2.1894776574669028</c:v>
                      </c:pt>
                      <c:pt idx="12">
                        <c:v>2.1112685904887045</c:v>
                      </c:pt>
                      <c:pt idx="13">
                        <c:v>2.1149882848492823</c:v>
                      </c:pt>
                      <c:pt idx="14">
                        <c:v>2.0389516028269101</c:v>
                      </c:pt>
                      <c:pt idx="15">
                        <c:v>2.0882615146213444</c:v>
                      </c:pt>
                      <c:pt idx="16">
                        <c:v>2.0883241486872888</c:v>
                      </c:pt>
                      <c:pt idx="17">
                        <c:v>2.0491529617203286</c:v>
                      </c:pt>
                      <c:pt idx="18">
                        <c:v>2.0465228824768529</c:v>
                      </c:pt>
                      <c:pt idx="19">
                        <c:v>2.1184847359987016</c:v>
                      </c:pt>
                      <c:pt idx="20">
                        <c:v>2.078246868377327</c:v>
                      </c:pt>
                      <c:pt idx="21">
                        <c:v>2.1170676031784641</c:v>
                      </c:pt>
                      <c:pt idx="22">
                        <c:v>2.1236107970719802</c:v>
                      </c:pt>
                      <c:pt idx="23">
                        <c:v>2.1172392758676613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DB0-4917-A6E5-A50E861A54C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pthreads_mutex_8192_g!$A$15</c15:sqref>
                        </c15:formulaRef>
                      </c:ext>
                    </c:extLst>
                    <c:strCache>
                      <c:ptCount val="1"/>
                      <c:pt idx="0">
                        <c:v>Chunk size = 1024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pthreads_mutex_8192_g!$B$11:$Y$11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pthreads_mutex_8192_g!$B$15:$Y$15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1.480063190862196</c:v>
                      </c:pt>
                      <c:pt idx="1">
                        <c:v>1.9034971658738402</c:v>
                      </c:pt>
                      <c:pt idx="2">
                        <c:v>1.6843806336636857</c:v>
                      </c:pt>
                      <c:pt idx="3">
                        <c:v>1.6918296007710811</c:v>
                      </c:pt>
                      <c:pt idx="4">
                        <c:v>1.7042251703177906</c:v>
                      </c:pt>
                      <c:pt idx="5">
                        <c:v>1.6091703555332999</c:v>
                      </c:pt>
                      <c:pt idx="6">
                        <c:v>1.6788975356471136</c:v>
                      </c:pt>
                      <c:pt idx="7">
                        <c:v>1.685087231862662</c:v>
                      </c:pt>
                      <c:pt idx="8">
                        <c:v>1.6351580372939205</c:v>
                      </c:pt>
                      <c:pt idx="9">
                        <c:v>1.6118027825576997</c:v>
                      </c:pt>
                      <c:pt idx="10">
                        <c:v>1.6254619155823942</c:v>
                      </c:pt>
                      <c:pt idx="11">
                        <c:v>1.6233522549758685</c:v>
                      </c:pt>
                      <c:pt idx="12">
                        <c:v>1.598970841977142</c:v>
                      </c:pt>
                      <c:pt idx="13">
                        <c:v>1.6145811084486354</c:v>
                      </c:pt>
                      <c:pt idx="14">
                        <c:v>1.5999996782817179</c:v>
                      </c:pt>
                      <c:pt idx="15">
                        <c:v>1.6200283708845542</c:v>
                      </c:pt>
                      <c:pt idx="16">
                        <c:v>1.6283002650452134</c:v>
                      </c:pt>
                      <c:pt idx="17">
                        <c:v>1.6393931340847014</c:v>
                      </c:pt>
                      <c:pt idx="18">
                        <c:v>1.6295070250029255</c:v>
                      </c:pt>
                      <c:pt idx="19">
                        <c:v>1.6182837597037358</c:v>
                      </c:pt>
                      <c:pt idx="20">
                        <c:v>1.6152928011878154</c:v>
                      </c:pt>
                      <c:pt idx="21">
                        <c:v>1.6261958955514377</c:v>
                      </c:pt>
                      <c:pt idx="22">
                        <c:v>1.6300792726705164</c:v>
                      </c:pt>
                      <c:pt idx="23">
                        <c:v>1.6064353129374125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DB0-4917-A6E5-A50E861A54C6}"/>
                  </c:ext>
                </c:extLst>
              </c15:ser>
            </c15:filteredLineSeries>
          </c:ext>
        </c:extLst>
      </c:lineChart>
      <c:catAx>
        <c:axId val="693354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539599"/>
        <c:crosses val="autoZero"/>
        <c:auto val="1"/>
        <c:lblAlgn val="ctr"/>
        <c:lblOffset val="100"/>
        <c:noMultiLvlLbl val="0"/>
      </c:catAx>
      <c:valAx>
        <c:axId val="6865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35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</a:t>
            </a:r>
            <a:r>
              <a:rPr lang="en-GB" sz="1400" baseline="0"/>
              <a:t> mutex, 64k elementos</a:t>
            </a:r>
            <a:endParaRPr lang="en-GB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pthreads_mutex_65536_g!$A$12</c:f>
              <c:strCache>
                <c:ptCount val="1"/>
                <c:pt idx="0">
                  <c:v>Bloco 128</c:v>
                </c:pt>
              </c:strCache>
            </c:strRef>
          </c:tx>
          <c:spPr>
            <a:ln w="2222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pthreads_mutex_65536_g!$B$12:$Y$12</c:f>
              <c:numCache>
                <c:formatCode>General</c:formatCode>
                <c:ptCount val="24"/>
                <c:pt idx="0">
                  <c:v>1.5392358099064032</c:v>
                </c:pt>
                <c:pt idx="1">
                  <c:v>2.1385173653127572</c:v>
                </c:pt>
                <c:pt idx="2">
                  <c:v>3.2836092954991756</c:v>
                </c:pt>
                <c:pt idx="3">
                  <c:v>4.7861290682801396</c:v>
                </c:pt>
                <c:pt idx="4">
                  <c:v>4.5744102889517171</c:v>
                </c:pt>
                <c:pt idx="5">
                  <c:v>5.951781069896005</c:v>
                </c:pt>
                <c:pt idx="6">
                  <c:v>7.190799959479178</c:v>
                </c:pt>
                <c:pt idx="7">
                  <c:v>6.4099961927012687</c:v>
                </c:pt>
                <c:pt idx="8">
                  <c:v>7.8656325406645138</c:v>
                </c:pt>
                <c:pt idx="9">
                  <c:v>6.9431384725012091</c:v>
                </c:pt>
                <c:pt idx="10">
                  <c:v>8.0410846172608839</c:v>
                </c:pt>
                <c:pt idx="11">
                  <c:v>8.2637340375834558</c:v>
                </c:pt>
                <c:pt idx="12">
                  <c:v>8.8205897489588416</c:v>
                </c:pt>
                <c:pt idx="13">
                  <c:v>9.2047107299017128</c:v>
                </c:pt>
                <c:pt idx="14">
                  <c:v>9.5047681678919993</c:v>
                </c:pt>
                <c:pt idx="15">
                  <c:v>9.8498022160484897</c:v>
                </c:pt>
                <c:pt idx="16">
                  <c:v>10.3536256175736</c:v>
                </c:pt>
                <c:pt idx="17">
                  <c:v>11.072063400993361</c:v>
                </c:pt>
                <c:pt idx="18">
                  <c:v>11.391689840193017</c:v>
                </c:pt>
                <c:pt idx="19">
                  <c:v>11.802884420588773</c:v>
                </c:pt>
                <c:pt idx="20">
                  <c:v>12.503096914622191</c:v>
                </c:pt>
                <c:pt idx="21">
                  <c:v>12.569999911081839</c:v>
                </c:pt>
                <c:pt idx="22">
                  <c:v>13.509359745445975</c:v>
                </c:pt>
                <c:pt idx="23">
                  <c:v>14.282261704759989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47-42AB-A788-08E3A1138A6E}"/>
            </c:ext>
          </c:extLst>
        </c:ser>
        <c:ser>
          <c:idx val="2"/>
          <c:order val="2"/>
          <c:tx>
            <c:strRef>
              <c:f>pthreads_mutex_65536_g!$A$14</c:f>
              <c:strCache>
                <c:ptCount val="1"/>
                <c:pt idx="0">
                  <c:v>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pthreads_mutex_65536_g!$B$14:$Y$14</c:f>
              <c:numCache>
                <c:formatCode>General</c:formatCode>
                <c:ptCount val="24"/>
                <c:pt idx="0">
                  <c:v>1.7307638697719436</c:v>
                </c:pt>
                <c:pt idx="1">
                  <c:v>3.131532465289478</c:v>
                </c:pt>
                <c:pt idx="2">
                  <c:v>4.5674475751391839</c:v>
                </c:pt>
                <c:pt idx="3">
                  <c:v>5.6447662518328112</c:v>
                </c:pt>
                <c:pt idx="4">
                  <c:v>7.3669881584496864</c:v>
                </c:pt>
                <c:pt idx="5">
                  <c:v>8.6297657153558589</c:v>
                </c:pt>
                <c:pt idx="6">
                  <c:v>9.8087383269289017</c:v>
                </c:pt>
                <c:pt idx="7">
                  <c:v>9.4909619170840003</c:v>
                </c:pt>
                <c:pt idx="8">
                  <c:v>11.263503965579876</c:v>
                </c:pt>
                <c:pt idx="9">
                  <c:v>12.205516526035128</c:v>
                </c:pt>
                <c:pt idx="10">
                  <c:v>11.564502399048283</c:v>
                </c:pt>
                <c:pt idx="11">
                  <c:v>11.658810893925617</c:v>
                </c:pt>
                <c:pt idx="12">
                  <c:v>11.951325293746777</c:v>
                </c:pt>
                <c:pt idx="13">
                  <c:v>12.493900885745829</c:v>
                </c:pt>
                <c:pt idx="14">
                  <c:v>13.040721060132384</c:v>
                </c:pt>
                <c:pt idx="15">
                  <c:v>13.285151623174418</c:v>
                </c:pt>
                <c:pt idx="16">
                  <c:v>13.72386688792229</c:v>
                </c:pt>
                <c:pt idx="17">
                  <c:v>14.172169285953384</c:v>
                </c:pt>
                <c:pt idx="18">
                  <c:v>14.458316793254651</c:v>
                </c:pt>
                <c:pt idx="19">
                  <c:v>14.732356243409328</c:v>
                </c:pt>
                <c:pt idx="20">
                  <c:v>14.904358672819788</c:v>
                </c:pt>
                <c:pt idx="21">
                  <c:v>14.880267640297692</c:v>
                </c:pt>
                <c:pt idx="22">
                  <c:v>14.841291983512029</c:v>
                </c:pt>
                <c:pt idx="23">
                  <c:v>14.73257743726071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47-42AB-A788-08E3A1138A6E}"/>
            </c:ext>
          </c:extLst>
        </c:ser>
        <c:ser>
          <c:idx val="4"/>
          <c:order val="4"/>
          <c:tx>
            <c:strRef>
              <c:f>pthreads_mutex_65536_g!$A$16</c:f>
              <c:strCache>
                <c:ptCount val="1"/>
                <c:pt idx="0">
                  <c:v>Bloco 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pthreads_mutex_65536_g!$B$11:$Y$11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pthreads_mutex_65536_g!$B$16:$Y$16</c:f>
              <c:numCache>
                <c:formatCode>General</c:formatCode>
                <c:ptCount val="24"/>
                <c:pt idx="0">
                  <c:v>1.8472664488641335</c:v>
                </c:pt>
                <c:pt idx="1">
                  <c:v>3.4803216757771751</c:v>
                </c:pt>
                <c:pt idx="2">
                  <c:v>4.808124402846162</c:v>
                </c:pt>
                <c:pt idx="3">
                  <c:v>6.2062331733890517</c:v>
                </c:pt>
                <c:pt idx="4">
                  <c:v>7.2528327923080198</c:v>
                </c:pt>
                <c:pt idx="5">
                  <c:v>7.1271507225769408</c:v>
                </c:pt>
                <c:pt idx="6">
                  <c:v>8.7986810255750267</c:v>
                </c:pt>
                <c:pt idx="7">
                  <c:v>8.2814489284772801</c:v>
                </c:pt>
                <c:pt idx="8">
                  <c:v>8.7788578146823895</c:v>
                </c:pt>
                <c:pt idx="9">
                  <c:v>8.2230952002314925</c:v>
                </c:pt>
                <c:pt idx="10">
                  <c:v>7.9780217208731958</c:v>
                </c:pt>
                <c:pt idx="11">
                  <c:v>8.0694610397934596</c:v>
                </c:pt>
                <c:pt idx="12">
                  <c:v>7.9460950862981017</c:v>
                </c:pt>
                <c:pt idx="13">
                  <c:v>7.8960660647526213</c:v>
                </c:pt>
                <c:pt idx="14">
                  <c:v>7.9500070496506643</c:v>
                </c:pt>
                <c:pt idx="15">
                  <c:v>7.9251467768127011</c:v>
                </c:pt>
                <c:pt idx="16">
                  <c:v>7.8915125377694242</c:v>
                </c:pt>
                <c:pt idx="17">
                  <c:v>7.8331294384588803</c:v>
                </c:pt>
                <c:pt idx="18">
                  <c:v>7.9026198038507864</c:v>
                </c:pt>
                <c:pt idx="19">
                  <c:v>7.8927820662956192</c:v>
                </c:pt>
                <c:pt idx="20">
                  <c:v>7.8719575208677046</c:v>
                </c:pt>
                <c:pt idx="21">
                  <c:v>7.88406043450951</c:v>
                </c:pt>
                <c:pt idx="22">
                  <c:v>7.7992306949987471</c:v>
                </c:pt>
                <c:pt idx="23">
                  <c:v>7.7990483740510195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47-42AB-A788-08E3A1138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561535"/>
        <c:axId val="2120550415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pthreads_mutex_65536_g!$A$13</c15:sqref>
                        </c15:formulaRef>
                      </c:ext>
                    </c:extLst>
                    <c:strCache>
                      <c:ptCount val="1"/>
                      <c:pt idx="0">
                        <c:v>Chunk size = 256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pthreads_mutex_65536_g!$B$11:$Y$11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pthreads_mutex_65536_g!$B$13:$Y$13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1.5340143388912584</c:v>
                      </c:pt>
                      <c:pt idx="1">
                        <c:v>2.5774352862357404</c:v>
                      </c:pt>
                      <c:pt idx="2">
                        <c:v>4.1390477073334857</c:v>
                      </c:pt>
                      <c:pt idx="3">
                        <c:v>4.8587853291389962</c:v>
                      </c:pt>
                      <c:pt idx="4">
                        <c:v>6.235128344462697</c:v>
                      </c:pt>
                      <c:pt idx="5">
                        <c:v>6.59502079261157</c:v>
                      </c:pt>
                      <c:pt idx="6">
                        <c:v>7.6695476584019504</c:v>
                      </c:pt>
                      <c:pt idx="7">
                        <c:v>8.8939170514381747</c:v>
                      </c:pt>
                      <c:pt idx="8">
                        <c:v>10.351254871664082</c:v>
                      </c:pt>
                      <c:pt idx="9">
                        <c:v>9.0866849687572007</c:v>
                      </c:pt>
                      <c:pt idx="10">
                        <c:v>10.848631850315096</c:v>
                      </c:pt>
                      <c:pt idx="11">
                        <c:v>9.9723876449196744</c:v>
                      </c:pt>
                      <c:pt idx="12">
                        <c:v>10.563305872794638</c:v>
                      </c:pt>
                      <c:pt idx="13">
                        <c:v>11.076342192229978</c:v>
                      </c:pt>
                      <c:pt idx="14">
                        <c:v>11.550889066002282</c:v>
                      </c:pt>
                      <c:pt idx="15">
                        <c:v>12.14666259282291</c:v>
                      </c:pt>
                      <c:pt idx="16">
                        <c:v>12.673888391069646</c:v>
                      </c:pt>
                      <c:pt idx="17">
                        <c:v>13.217580824772492</c:v>
                      </c:pt>
                      <c:pt idx="18">
                        <c:v>13.433866885287092</c:v>
                      </c:pt>
                      <c:pt idx="19">
                        <c:v>14.052198189349223</c:v>
                      </c:pt>
                      <c:pt idx="20">
                        <c:v>14.502348894143832</c:v>
                      </c:pt>
                      <c:pt idx="21">
                        <c:v>14.795364617813494</c:v>
                      </c:pt>
                      <c:pt idx="22">
                        <c:v>15.331278087659655</c:v>
                      </c:pt>
                      <c:pt idx="23">
                        <c:v>15.566641400973126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347-42AB-A788-08E3A1138A6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pthreads_mutex_65536_g!$A$15</c15:sqref>
                        </c15:formulaRef>
                      </c:ext>
                    </c:extLst>
                    <c:strCache>
                      <c:ptCount val="1"/>
                      <c:pt idx="0">
                        <c:v>Chunk size = 1024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pthreads_mutex_65536_g!$B$11:$Y$11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pthreads_mutex_65536_g!$B$15:$Y$15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1.7994311257740214</c:v>
                      </c:pt>
                      <c:pt idx="1">
                        <c:v>3.4178848422423918</c:v>
                      </c:pt>
                      <c:pt idx="2">
                        <c:v>4.8401378563944633</c:v>
                      </c:pt>
                      <c:pt idx="3">
                        <c:v>6.305288050360109</c:v>
                      </c:pt>
                      <c:pt idx="4">
                        <c:v>7.6014661369105703</c:v>
                      </c:pt>
                      <c:pt idx="5">
                        <c:v>8.5574846224995635</c:v>
                      </c:pt>
                      <c:pt idx="6">
                        <c:v>9.8337296564392513</c:v>
                      </c:pt>
                      <c:pt idx="7">
                        <c:v>8.8657962318783579</c:v>
                      </c:pt>
                      <c:pt idx="8">
                        <c:v>10.195897598388331</c:v>
                      </c:pt>
                      <c:pt idx="9">
                        <c:v>11.275853397252348</c:v>
                      </c:pt>
                      <c:pt idx="10">
                        <c:v>10.520389247006664</c:v>
                      </c:pt>
                      <c:pt idx="11">
                        <c:v>11.376617654741388</c:v>
                      </c:pt>
                      <c:pt idx="12">
                        <c:v>11.080513886859229</c:v>
                      </c:pt>
                      <c:pt idx="13">
                        <c:v>11.52321701004756</c:v>
                      </c:pt>
                      <c:pt idx="14">
                        <c:v>11.671348723309279</c:v>
                      </c:pt>
                      <c:pt idx="15">
                        <c:v>11.640318559270703</c:v>
                      </c:pt>
                      <c:pt idx="16">
                        <c:v>11.620986092030575</c:v>
                      </c:pt>
                      <c:pt idx="17">
                        <c:v>11.558764874099461</c:v>
                      </c:pt>
                      <c:pt idx="18">
                        <c:v>11.518967863113534</c:v>
                      </c:pt>
                      <c:pt idx="19">
                        <c:v>11.476577052049608</c:v>
                      </c:pt>
                      <c:pt idx="20">
                        <c:v>11.469893176653407</c:v>
                      </c:pt>
                      <c:pt idx="21">
                        <c:v>11.448198712374777</c:v>
                      </c:pt>
                      <c:pt idx="22">
                        <c:v>11.416865233043596</c:v>
                      </c:pt>
                      <c:pt idx="23">
                        <c:v>11.210614780699485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347-42AB-A788-08E3A1138A6E}"/>
                  </c:ext>
                </c:extLst>
              </c15:ser>
            </c15:filteredLineSeries>
          </c:ext>
        </c:extLst>
      </c:lineChart>
      <c:catAx>
        <c:axId val="212056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50415"/>
        <c:crosses val="autoZero"/>
        <c:auto val="1"/>
        <c:lblAlgn val="ctr"/>
        <c:lblOffset val="100"/>
        <c:noMultiLvlLbl val="0"/>
      </c:catAx>
      <c:valAx>
        <c:axId val="212055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6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pthreads</a:t>
            </a:r>
            <a:r>
              <a:rPr lang="en-GB" sz="1400" baseline="0"/>
              <a:t> mutex, 256k elementos</a:t>
            </a:r>
            <a:endParaRPr lang="en-GB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pthreads_mutex_262144_g!$A$9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pthreads_mutex_262144_g!$B$8:$Y$8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pthreads_mutex_262144_g!$B$9:$Y$9</c:f>
              <c:numCache>
                <c:formatCode>General</c:formatCode>
                <c:ptCount val="24"/>
                <c:pt idx="0">
                  <c:v>1.8646931763190187</c:v>
                </c:pt>
                <c:pt idx="1">
                  <c:v>3.2726360358140894</c:v>
                </c:pt>
                <c:pt idx="2">
                  <c:v>4.6949556034559228</c:v>
                </c:pt>
                <c:pt idx="3">
                  <c:v>6.0751596278878655</c:v>
                </c:pt>
                <c:pt idx="4">
                  <c:v>7.2530430231197496</c:v>
                </c:pt>
                <c:pt idx="5">
                  <c:v>8.5297887974037447</c:v>
                </c:pt>
                <c:pt idx="6">
                  <c:v>9.6888913805057424</c:v>
                </c:pt>
                <c:pt idx="7">
                  <c:v>10.400034693399006</c:v>
                </c:pt>
                <c:pt idx="8">
                  <c:v>11.487892333795349</c:v>
                </c:pt>
                <c:pt idx="9">
                  <c:v>13.754412379298902</c:v>
                </c:pt>
                <c:pt idx="10">
                  <c:v>12.977438411123499</c:v>
                </c:pt>
                <c:pt idx="11">
                  <c:v>13.687950497240964</c:v>
                </c:pt>
                <c:pt idx="12">
                  <c:v>14.75047260069892</c:v>
                </c:pt>
                <c:pt idx="13">
                  <c:v>15.52152951755818</c:v>
                </c:pt>
                <c:pt idx="14">
                  <c:v>16.486739035262232</c:v>
                </c:pt>
                <c:pt idx="15">
                  <c:v>17.490114306138775</c:v>
                </c:pt>
                <c:pt idx="16">
                  <c:v>18.429276736133733</c:v>
                </c:pt>
                <c:pt idx="17">
                  <c:v>19.538337594163529</c:v>
                </c:pt>
                <c:pt idx="18">
                  <c:v>20.393525171626781</c:v>
                </c:pt>
                <c:pt idx="19">
                  <c:v>21.87825799964768</c:v>
                </c:pt>
                <c:pt idx="20">
                  <c:v>22.807543714356893</c:v>
                </c:pt>
                <c:pt idx="21">
                  <c:v>23.520261268406458</c:v>
                </c:pt>
                <c:pt idx="22">
                  <c:v>24.674742255087246</c:v>
                </c:pt>
                <c:pt idx="23">
                  <c:v>26.351060637442373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1A-43FF-BFD1-52CA45EBAB81}"/>
            </c:ext>
          </c:extLst>
        </c:ser>
        <c:ser>
          <c:idx val="1"/>
          <c:order val="1"/>
          <c:tx>
            <c:strRef>
              <c:f>pthreads_mutex_262144_g!$A$10</c:f>
              <c:strCache>
                <c:ptCount val="1"/>
                <c:pt idx="0">
                  <c:v>Bloco1024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pthreads_mutex_262144_g!$B$8:$Y$8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pthreads_mutex_262144_g!$B$10:$Y$10</c:f>
              <c:numCache>
                <c:formatCode>General</c:formatCode>
                <c:ptCount val="24"/>
                <c:pt idx="0">
                  <c:v>1.8672255629711345</c:v>
                </c:pt>
                <c:pt idx="1">
                  <c:v>3.5488639015243986</c:v>
                </c:pt>
                <c:pt idx="2">
                  <c:v>5.1912592683976237</c:v>
                </c:pt>
                <c:pt idx="3">
                  <c:v>5.8058380016730737</c:v>
                </c:pt>
                <c:pt idx="4">
                  <c:v>7.5881642396419187</c:v>
                </c:pt>
                <c:pt idx="5">
                  <c:v>8.4404934976365293</c:v>
                </c:pt>
                <c:pt idx="6">
                  <c:v>9.7872108912723359</c:v>
                </c:pt>
                <c:pt idx="7">
                  <c:v>10.786378062895134</c:v>
                </c:pt>
                <c:pt idx="8">
                  <c:v>11.596004077806969</c:v>
                </c:pt>
                <c:pt idx="9">
                  <c:v>12.567885342599157</c:v>
                </c:pt>
                <c:pt idx="10">
                  <c:v>13.733543886820069</c:v>
                </c:pt>
                <c:pt idx="11">
                  <c:v>14.338444991167572</c:v>
                </c:pt>
                <c:pt idx="12">
                  <c:v>15.308025044448259</c:v>
                </c:pt>
                <c:pt idx="13">
                  <c:v>16.630018334066875</c:v>
                </c:pt>
                <c:pt idx="14">
                  <c:v>17.452166503002118</c:v>
                </c:pt>
                <c:pt idx="15">
                  <c:v>18.519440524037858</c:v>
                </c:pt>
                <c:pt idx="16">
                  <c:v>19.527854033954977</c:v>
                </c:pt>
                <c:pt idx="17">
                  <c:v>20.509983891236633</c:v>
                </c:pt>
                <c:pt idx="18">
                  <c:v>21.626099312876082</c:v>
                </c:pt>
                <c:pt idx="19">
                  <c:v>22.533223441103555</c:v>
                </c:pt>
                <c:pt idx="20">
                  <c:v>23.397086622045688</c:v>
                </c:pt>
                <c:pt idx="21">
                  <c:v>24.489114400280794</c:v>
                </c:pt>
                <c:pt idx="22">
                  <c:v>25.351283449254201</c:v>
                </c:pt>
                <c:pt idx="23">
                  <c:v>26.623082368766404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1A-43FF-BFD1-52CA45EBA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4187360"/>
        <c:axId val="2022441536"/>
      </c:lineChart>
      <c:catAx>
        <c:axId val="201418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441536"/>
        <c:crosses val="autoZero"/>
        <c:auto val="1"/>
        <c:lblAlgn val="ctr"/>
        <c:lblOffset val="100"/>
        <c:noMultiLvlLbl val="0"/>
      </c:catAx>
      <c:valAx>
        <c:axId val="202244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18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370" baseline="0"/>
              <a:t>comparação de algoritmos, 8k elementos</a:t>
            </a:r>
            <a:endParaRPr lang="en-GB" sz="137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OpenMP Espera Ativa, Bloco 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0">
                  <c:v>1.5632150510274136</c:v>
                </c:pt>
                <c:pt idx="1">
                  <c:v>2.7340457117676151</c:v>
                </c:pt>
                <c:pt idx="2">
                  <c:v>3.6217702969038199</c:v>
                </c:pt>
                <c:pt idx="3">
                  <c:v>4.0566781575710626</c:v>
                </c:pt>
                <c:pt idx="4">
                  <c:v>3.8893652049778233</c:v>
                </c:pt>
                <c:pt idx="5">
                  <c:v>3.8327710802843042</c:v>
                </c:pt>
                <c:pt idx="6">
                  <c:v>3.6276829804847952</c:v>
                </c:pt>
                <c:pt idx="7">
                  <c:v>3.6238438295165514</c:v>
                </c:pt>
                <c:pt idx="8">
                  <c:v>3.5874958493633899</c:v>
                </c:pt>
                <c:pt idx="9">
                  <c:v>3.5476469705719285</c:v>
                </c:pt>
                <c:pt idx="10">
                  <c:v>3.4621487491436391</c:v>
                </c:pt>
                <c:pt idx="11">
                  <c:v>3.4028143870281182</c:v>
                </c:pt>
                <c:pt idx="12">
                  <c:v>3.3489123057354906</c:v>
                </c:pt>
                <c:pt idx="13">
                  <c:v>3.3659655526191505</c:v>
                </c:pt>
                <c:pt idx="14">
                  <c:v>3.2950271064698069</c:v>
                </c:pt>
                <c:pt idx="15">
                  <c:v>3.3140040034481588</c:v>
                </c:pt>
                <c:pt idx="16">
                  <c:v>3.4478617136003109</c:v>
                </c:pt>
                <c:pt idx="17">
                  <c:v>3.2348132059303412</c:v>
                </c:pt>
                <c:pt idx="18">
                  <c:v>3.2611256394643959</c:v>
                </c:pt>
                <c:pt idx="19">
                  <c:v>3.2022805901351266</c:v>
                </c:pt>
                <c:pt idx="20">
                  <c:v>3.2187126640470609</c:v>
                </c:pt>
                <c:pt idx="21">
                  <c:v>3.1731892919717746</c:v>
                </c:pt>
                <c:pt idx="22">
                  <c:v>2.9499463875136127E-2</c:v>
                </c:pt>
                <c:pt idx="23">
                  <c:v>2.7539548309007816E-2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C3-4603-B515-9EC63A8B1DE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OpenMP Mutex, 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1.5600976811464358</c:v>
                </c:pt>
                <c:pt idx="1">
                  <c:v>2.725234954639955</c:v>
                </c:pt>
                <c:pt idx="2">
                  <c:v>3.3968931767792689</c:v>
                </c:pt>
                <c:pt idx="3">
                  <c:v>3.6589478923981646</c:v>
                </c:pt>
                <c:pt idx="4">
                  <c:v>3.3788152431791332</c:v>
                </c:pt>
                <c:pt idx="5">
                  <c:v>3.1163780970568737</c:v>
                </c:pt>
                <c:pt idx="6">
                  <c:v>3.0470949428640992</c:v>
                </c:pt>
                <c:pt idx="7">
                  <c:v>2.8982303330512136</c:v>
                </c:pt>
                <c:pt idx="8">
                  <c:v>2.7361587415946294</c:v>
                </c:pt>
                <c:pt idx="9">
                  <c:v>2.6456373281656451</c:v>
                </c:pt>
                <c:pt idx="10">
                  <c:v>2.5739785376874185</c:v>
                </c:pt>
                <c:pt idx="11">
                  <c:v>2.5735979686717183</c:v>
                </c:pt>
                <c:pt idx="12">
                  <c:v>2.5143952708260691</c:v>
                </c:pt>
                <c:pt idx="13">
                  <c:v>2.4987242904195757</c:v>
                </c:pt>
                <c:pt idx="14">
                  <c:v>2.5377649600686931</c:v>
                </c:pt>
                <c:pt idx="15">
                  <c:v>2.4494389785324593</c:v>
                </c:pt>
                <c:pt idx="16">
                  <c:v>2.3746971161133925</c:v>
                </c:pt>
                <c:pt idx="17">
                  <c:v>2.449611332629694</c:v>
                </c:pt>
                <c:pt idx="18">
                  <c:v>2.3207932883718767</c:v>
                </c:pt>
                <c:pt idx="19">
                  <c:v>2.4886321033840568</c:v>
                </c:pt>
                <c:pt idx="20">
                  <c:v>2.3453403659664054</c:v>
                </c:pt>
                <c:pt idx="21">
                  <c:v>2.4840152497155872</c:v>
                </c:pt>
                <c:pt idx="22">
                  <c:v>2.0869887729885699</c:v>
                </c:pt>
                <c:pt idx="23">
                  <c:v>2.0890551605042056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C3-4603-B515-9EC63A8B1DE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Pthreads Espera Ativa, Bloco 512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1.6473186539326019</c:v>
                </c:pt>
                <c:pt idx="1">
                  <c:v>2.3580758410476403</c:v>
                </c:pt>
                <c:pt idx="2">
                  <c:v>2.0852803090807441</c:v>
                </c:pt>
                <c:pt idx="3">
                  <c:v>1.4542909718789379</c:v>
                </c:pt>
                <c:pt idx="4">
                  <c:v>1.1663969064105428</c:v>
                </c:pt>
                <c:pt idx="5">
                  <c:v>0.94329423081265384</c:v>
                </c:pt>
                <c:pt idx="6">
                  <c:v>0.79848908988042444</c:v>
                </c:pt>
                <c:pt idx="7">
                  <c:v>0.67021012574560168</c:v>
                </c:pt>
                <c:pt idx="8">
                  <c:v>0.620695637445286</c:v>
                </c:pt>
                <c:pt idx="9">
                  <c:v>0.5492404970760234</c:v>
                </c:pt>
                <c:pt idx="10">
                  <c:v>0.48715598303056873</c:v>
                </c:pt>
                <c:pt idx="11">
                  <c:v>0.45121912641493128</c:v>
                </c:pt>
                <c:pt idx="12">
                  <c:v>0.41409118086696556</c:v>
                </c:pt>
                <c:pt idx="13">
                  <c:v>0.36934777988198741</c:v>
                </c:pt>
                <c:pt idx="14">
                  <c:v>0.3478274071101356</c:v>
                </c:pt>
                <c:pt idx="15">
                  <c:v>0.32821092840363597</c:v>
                </c:pt>
                <c:pt idx="16">
                  <c:v>0.30578050619309938</c:v>
                </c:pt>
                <c:pt idx="17">
                  <c:v>0.28634655498587996</c:v>
                </c:pt>
                <c:pt idx="18">
                  <c:v>0.27624698695592942</c:v>
                </c:pt>
                <c:pt idx="19">
                  <c:v>0.25813775281954188</c:v>
                </c:pt>
                <c:pt idx="20">
                  <c:v>0.2485499055198313</c:v>
                </c:pt>
                <c:pt idx="21">
                  <c:v>0.23344258773723867</c:v>
                </c:pt>
                <c:pt idx="22">
                  <c:v>0.20724978915680584</c:v>
                </c:pt>
                <c:pt idx="23">
                  <c:v>0.19147728526929683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C3-4603-B515-9EC63A8B1DE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Pthreads Mutex, Bloco 512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Sheet1!$B$6:$Y$6</c:f>
              <c:numCache>
                <c:formatCode>General</c:formatCode>
                <c:ptCount val="24"/>
                <c:pt idx="0">
                  <c:v>1.4925533094671555</c:v>
                </c:pt>
                <c:pt idx="1">
                  <c:v>2.0284966592860196</c:v>
                </c:pt>
                <c:pt idx="2">
                  <c:v>2.0956783618103558</c:v>
                </c:pt>
                <c:pt idx="3">
                  <c:v>2.0367646118142635</c:v>
                </c:pt>
                <c:pt idx="4">
                  <c:v>2.0541910035010424</c:v>
                </c:pt>
                <c:pt idx="5">
                  <c:v>1.9968677571388964</c:v>
                </c:pt>
                <c:pt idx="6">
                  <c:v>2.0105142598635135</c:v>
                </c:pt>
                <c:pt idx="7">
                  <c:v>1.9616675244177308</c:v>
                </c:pt>
                <c:pt idx="8">
                  <c:v>1.9718713289089862</c:v>
                </c:pt>
                <c:pt idx="9">
                  <c:v>2.0055531253000476</c:v>
                </c:pt>
                <c:pt idx="10">
                  <c:v>1.9149273278999623</c:v>
                </c:pt>
                <c:pt idx="11">
                  <c:v>1.9753584952053109</c:v>
                </c:pt>
                <c:pt idx="12">
                  <c:v>1.9400046252867584</c:v>
                </c:pt>
                <c:pt idx="13">
                  <c:v>1.9517328960400664</c:v>
                </c:pt>
                <c:pt idx="14">
                  <c:v>1.93878015909112</c:v>
                </c:pt>
                <c:pt idx="15">
                  <c:v>1.9614464748525708</c:v>
                </c:pt>
                <c:pt idx="16">
                  <c:v>1.8928713910285453</c:v>
                </c:pt>
                <c:pt idx="17">
                  <c:v>1.9722064563643056</c:v>
                </c:pt>
                <c:pt idx="18">
                  <c:v>1.9695100512936561</c:v>
                </c:pt>
                <c:pt idx="19">
                  <c:v>1.8935406079176145</c:v>
                </c:pt>
                <c:pt idx="20">
                  <c:v>1.9061200916200505</c:v>
                </c:pt>
                <c:pt idx="21">
                  <c:v>1.9118250530863292</c:v>
                </c:pt>
                <c:pt idx="22">
                  <c:v>1.9027515599806879</c:v>
                </c:pt>
                <c:pt idx="23">
                  <c:v>1.9366051475087616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C3-4603-B515-9EC63A8B1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381135"/>
        <c:axId val="211238206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Pthreads Mutex, Bloco 512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Sheet1!$B$1:$Y$1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Sheet1!$B$5:$Y$5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1.4925533094671555</c:v>
                      </c:pt>
                      <c:pt idx="1">
                        <c:v>2.0284966592860196</c:v>
                      </c:pt>
                      <c:pt idx="2">
                        <c:v>2.0956783618103558</c:v>
                      </c:pt>
                      <c:pt idx="3">
                        <c:v>2.0367646118142635</c:v>
                      </c:pt>
                      <c:pt idx="4">
                        <c:v>2.0541910035010424</c:v>
                      </c:pt>
                      <c:pt idx="5">
                        <c:v>1.9968677571388964</c:v>
                      </c:pt>
                      <c:pt idx="6">
                        <c:v>2.0105142598635135</c:v>
                      </c:pt>
                      <c:pt idx="7">
                        <c:v>1.9616675244177308</c:v>
                      </c:pt>
                      <c:pt idx="8">
                        <c:v>1.9718713289089862</c:v>
                      </c:pt>
                      <c:pt idx="9">
                        <c:v>2.0055531253000476</c:v>
                      </c:pt>
                      <c:pt idx="10">
                        <c:v>1.9149273278999623</c:v>
                      </c:pt>
                      <c:pt idx="11">
                        <c:v>1.9753584952053109</c:v>
                      </c:pt>
                      <c:pt idx="12">
                        <c:v>1.9400046252867584</c:v>
                      </c:pt>
                      <c:pt idx="13">
                        <c:v>1.9517328960400664</c:v>
                      </c:pt>
                      <c:pt idx="14">
                        <c:v>1.93878015909112</c:v>
                      </c:pt>
                      <c:pt idx="15">
                        <c:v>1.9614464748525708</c:v>
                      </c:pt>
                      <c:pt idx="16">
                        <c:v>1.8928713910285453</c:v>
                      </c:pt>
                      <c:pt idx="17">
                        <c:v>1.9722064563643056</c:v>
                      </c:pt>
                      <c:pt idx="18">
                        <c:v>1.9695100512936561</c:v>
                      </c:pt>
                      <c:pt idx="19">
                        <c:v>1.8935406079176145</c:v>
                      </c:pt>
                      <c:pt idx="20">
                        <c:v>1.9061200916200505</c:v>
                      </c:pt>
                      <c:pt idx="21">
                        <c:v>1.9118250530863292</c:v>
                      </c:pt>
                      <c:pt idx="22">
                        <c:v>1.9027515599806879</c:v>
                      </c:pt>
                      <c:pt idx="23">
                        <c:v>1.9366051475087616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9C3-4603-B515-9EC63A8B1DE5}"/>
                  </c:ext>
                </c:extLst>
              </c15:ser>
            </c15:filteredLineSeries>
          </c:ext>
        </c:extLst>
      </c:lineChart>
      <c:catAx>
        <c:axId val="2110381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382063"/>
        <c:crosses val="autoZero"/>
        <c:auto val="1"/>
        <c:lblAlgn val="ctr"/>
        <c:lblOffset val="100"/>
        <c:noMultiLvlLbl val="0"/>
      </c:catAx>
      <c:valAx>
        <c:axId val="21123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8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335"/>
              <a:t>comparação DE algoritmos, 64k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OpenMP Espera Ativa, Bloco 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0">
                  <c:v>1.6949449199200344</c:v>
                </c:pt>
                <c:pt idx="1">
                  <c:v>3.3400252830811272</c:v>
                </c:pt>
                <c:pt idx="2">
                  <c:v>4.8842007568803654</c:v>
                </c:pt>
                <c:pt idx="3">
                  <c:v>6.6879566740918577</c:v>
                </c:pt>
                <c:pt idx="4">
                  <c:v>8.1828661509406206</c:v>
                </c:pt>
                <c:pt idx="5">
                  <c:v>9.629655038007888</c:v>
                </c:pt>
                <c:pt idx="6">
                  <c:v>11.206728526829412</c:v>
                </c:pt>
                <c:pt idx="7">
                  <c:v>11.914840491016648</c:v>
                </c:pt>
                <c:pt idx="8">
                  <c:v>13.396871708341532</c:v>
                </c:pt>
                <c:pt idx="9">
                  <c:v>14.770421044056654</c:v>
                </c:pt>
                <c:pt idx="10">
                  <c:v>15.523111132204173</c:v>
                </c:pt>
                <c:pt idx="11">
                  <c:v>13.746655705282032</c:v>
                </c:pt>
                <c:pt idx="12">
                  <c:v>14.383019747659691</c:v>
                </c:pt>
                <c:pt idx="13">
                  <c:v>14.968299416564822</c:v>
                </c:pt>
                <c:pt idx="14">
                  <c:v>15.994919759709658</c:v>
                </c:pt>
                <c:pt idx="15">
                  <c:v>16.400809945973581</c:v>
                </c:pt>
                <c:pt idx="16">
                  <c:v>17.110992820662215</c:v>
                </c:pt>
                <c:pt idx="17">
                  <c:v>17.828365818988644</c:v>
                </c:pt>
                <c:pt idx="18">
                  <c:v>18.235742356398237</c:v>
                </c:pt>
                <c:pt idx="19">
                  <c:v>18.93572615521882</c:v>
                </c:pt>
                <c:pt idx="20">
                  <c:v>19.231089663791046</c:v>
                </c:pt>
                <c:pt idx="21">
                  <c:v>19.515563720001918</c:v>
                </c:pt>
                <c:pt idx="22">
                  <c:v>0.29429769960010987</c:v>
                </c:pt>
                <c:pt idx="23">
                  <c:v>0.29101916364994102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39-4FE4-844C-60AEF5596C2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OpenMP Mutex, 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1.6710152182839388</c:v>
                </c:pt>
                <c:pt idx="1">
                  <c:v>3.2306890993852639</c:v>
                </c:pt>
                <c:pt idx="2">
                  <c:v>4.7596848421625699</c:v>
                </c:pt>
                <c:pt idx="3">
                  <c:v>6.3764815446811367</c:v>
                </c:pt>
                <c:pt idx="4">
                  <c:v>7.6189122864069603</c:v>
                </c:pt>
                <c:pt idx="5">
                  <c:v>9.0199120415405662</c:v>
                </c:pt>
                <c:pt idx="6">
                  <c:v>10.319078049510745</c:v>
                </c:pt>
                <c:pt idx="7">
                  <c:v>11.733140462047597</c:v>
                </c:pt>
                <c:pt idx="8">
                  <c:v>12.682146044180614</c:v>
                </c:pt>
                <c:pt idx="9">
                  <c:v>13.722049303745822</c:v>
                </c:pt>
                <c:pt idx="10">
                  <c:v>14.65206172051152</c:v>
                </c:pt>
                <c:pt idx="11">
                  <c:v>12.554333754541029</c:v>
                </c:pt>
                <c:pt idx="12">
                  <c:v>13.032672181981965</c:v>
                </c:pt>
                <c:pt idx="13">
                  <c:v>13.769315744856476</c:v>
                </c:pt>
                <c:pt idx="14">
                  <c:v>14.270214741250916</c:v>
                </c:pt>
                <c:pt idx="15">
                  <c:v>15.092404382639536</c:v>
                </c:pt>
                <c:pt idx="16">
                  <c:v>15.719005732130558</c:v>
                </c:pt>
                <c:pt idx="17">
                  <c:v>15.938526165326607</c:v>
                </c:pt>
                <c:pt idx="18">
                  <c:v>16.565800988117758</c:v>
                </c:pt>
                <c:pt idx="19">
                  <c:v>17.104764171954276</c:v>
                </c:pt>
                <c:pt idx="20">
                  <c:v>17.369210977230036</c:v>
                </c:pt>
                <c:pt idx="21">
                  <c:v>18.18334422512612</c:v>
                </c:pt>
                <c:pt idx="22">
                  <c:v>11.390289709383827</c:v>
                </c:pt>
                <c:pt idx="23">
                  <c:v>8.6437532538730917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39-4FE4-844C-60AEF5596C2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Pthreads Espera Ativa, Bloco 512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1.8146522562155325</c:v>
                </c:pt>
                <c:pt idx="1">
                  <c:v>3.6011584615507504</c:v>
                </c:pt>
                <c:pt idx="2">
                  <c:v>5.3052384856970667</c:v>
                </c:pt>
                <c:pt idx="3">
                  <c:v>6.8361548746568328</c:v>
                </c:pt>
                <c:pt idx="4">
                  <c:v>8.1154441295148683</c:v>
                </c:pt>
                <c:pt idx="5">
                  <c:v>8.8943723044176526</c:v>
                </c:pt>
                <c:pt idx="6">
                  <c:v>8.968864326503752</c:v>
                </c:pt>
                <c:pt idx="7">
                  <c:v>8.6960959964300564</c:v>
                </c:pt>
                <c:pt idx="8">
                  <c:v>7.5631003939515802</c:v>
                </c:pt>
                <c:pt idx="9">
                  <c:v>7.713042344746718</c:v>
                </c:pt>
                <c:pt idx="10">
                  <c:v>6.4271236967984171</c:v>
                </c:pt>
                <c:pt idx="11">
                  <c:v>5.4455526704005885</c:v>
                </c:pt>
                <c:pt idx="12">
                  <c:v>4.8657157001554703</c:v>
                </c:pt>
                <c:pt idx="13">
                  <c:v>4.0905672248620215</c:v>
                </c:pt>
                <c:pt idx="14">
                  <c:v>3.5762323014232957</c:v>
                </c:pt>
                <c:pt idx="15">
                  <c:v>3.3938386238267624</c:v>
                </c:pt>
                <c:pt idx="16">
                  <c:v>3.0555705886630609</c:v>
                </c:pt>
                <c:pt idx="17">
                  <c:v>2.9285381611698438</c:v>
                </c:pt>
                <c:pt idx="18">
                  <c:v>2.7479547542097316</c:v>
                </c:pt>
                <c:pt idx="19">
                  <c:v>2.552117616748049</c:v>
                </c:pt>
                <c:pt idx="20">
                  <c:v>2.5436820195770347</c:v>
                </c:pt>
                <c:pt idx="21">
                  <c:v>2.3330095778083288</c:v>
                </c:pt>
                <c:pt idx="22">
                  <c:v>2.1980282911527591</c:v>
                </c:pt>
                <c:pt idx="23">
                  <c:v>2.0274631040618951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39-4FE4-844C-60AEF5596C2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Pthreads Mutex, Bloco 512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Sheet1!$B$6:$Y$6</c:f>
              <c:numCache>
                <c:formatCode>General</c:formatCode>
                <c:ptCount val="24"/>
                <c:pt idx="0">
                  <c:v>1.7307638697719436</c:v>
                </c:pt>
                <c:pt idx="1">
                  <c:v>3.131532465289478</c:v>
                </c:pt>
                <c:pt idx="2">
                  <c:v>4.5674475751391839</c:v>
                </c:pt>
                <c:pt idx="3">
                  <c:v>5.6447662518328112</c:v>
                </c:pt>
                <c:pt idx="4">
                  <c:v>7.3669881584496864</c:v>
                </c:pt>
                <c:pt idx="5">
                  <c:v>8.6297657153558589</c:v>
                </c:pt>
                <c:pt idx="6">
                  <c:v>9.8087383269289017</c:v>
                </c:pt>
                <c:pt idx="7">
                  <c:v>9.4909619170840003</c:v>
                </c:pt>
                <c:pt idx="8">
                  <c:v>11.263503965579876</c:v>
                </c:pt>
                <c:pt idx="9">
                  <c:v>12.205516526035128</c:v>
                </c:pt>
                <c:pt idx="10">
                  <c:v>11.564502399048283</c:v>
                </c:pt>
                <c:pt idx="11">
                  <c:v>11.658810893925617</c:v>
                </c:pt>
                <c:pt idx="12">
                  <c:v>11.951325293746777</c:v>
                </c:pt>
                <c:pt idx="13">
                  <c:v>12.493900885745829</c:v>
                </c:pt>
                <c:pt idx="14">
                  <c:v>13.040721060132384</c:v>
                </c:pt>
                <c:pt idx="15">
                  <c:v>13.285151623174418</c:v>
                </c:pt>
                <c:pt idx="16">
                  <c:v>13.72386688792229</c:v>
                </c:pt>
                <c:pt idx="17">
                  <c:v>14.172169285953384</c:v>
                </c:pt>
                <c:pt idx="18">
                  <c:v>14.458316793254651</c:v>
                </c:pt>
                <c:pt idx="19">
                  <c:v>14.732356243409328</c:v>
                </c:pt>
                <c:pt idx="20">
                  <c:v>14.904358672819788</c:v>
                </c:pt>
                <c:pt idx="21">
                  <c:v>14.880267640297692</c:v>
                </c:pt>
                <c:pt idx="22">
                  <c:v>14.841291983512029</c:v>
                </c:pt>
                <c:pt idx="23">
                  <c:v>14.73257743726071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A39-4FE4-844C-60AEF5596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924799"/>
        <c:axId val="945354607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Pthreads Mutex, Bloco 512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Sheet1!$B$1:$Y$1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Sheet1!$B$5:$Y$5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1.7307638697719436</c:v>
                      </c:pt>
                      <c:pt idx="1">
                        <c:v>3.131532465289478</c:v>
                      </c:pt>
                      <c:pt idx="2">
                        <c:v>4.5674475751391839</c:v>
                      </c:pt>
                      <c:pt idx="3">
                        <c:v>5.6447662518328112</c:v>
                      </c:pt>
                      <c:pt idx="4">
                        <c:v>7.3669881584496864</c:v>
                      </c:pt>
                      <c:pt idx="5">
                        <c:v>8.6297657153558589</c:v>
                      </c:pt>
                      <c:pt idx="6">
                        <c:v>9.8087383269289017</c:v>
                      </c:pt>
                      <c:pt idx="7">
                        <c:v>9.4909619170840003</c:v>
                      </c:pt>
                      <c:pt idx="8">
                        <c:v>11.263503965579876</c:v>
                      </c:pt>
                      <c:pt idx="9">
                        <c:v>12.205516526035128</c:v>
                      </c:pt>
                      <c:pt idx="10">
                        <c:v>11.564502399048283</c:v>
                      </c:pt>
                      <c:pt idx="11">
                        <c:v>11.658810893925617</c:v>
                      </c:pt>
                      <c:pt idx="12">
                        <c:v>11.951325293746777</c:v>
                      </c:pt>
                      <c:pt idx="13">
                        <c:v>12.493900885745829</c:v>
                      </c:pt>
                      <c:pt idx="14">
                        <c:v>13.040721060132384</c:v>
                      </c:pt>
                      <c:pt idx="15">
                        <c:v>13.285151623174418</c:v>
                      </c:pt>
                      <c:pt idx="16">
                        <c:v>13.72386688792229</c:v>
                      </c:pt>
                      <c:pt idx="17">
                        <c:v>14.172169285953384</c:v>
                      </c:pt>
                      <c:pt idx="18">
                        <c:v>14.458316793254651</c:v>
                      </c:pt>
                      <c:pt idx="19">
                        <c:v>14.732356243409328</c:v>
                      </c:pt>
                      <c:pt idx="20">
                        <c:v>14.904358672819788</c:v>
                      </c:pt>
                      <c:pt idx="21">
                        <c:v>14.880267640297692</c:v>
                      </c:pt>
                      <c:pt idx="22">
                        <c:v>14.841291983512029</c:v>
                      </c:pt>
                      <c:pt idx="23">
                        <c:v>14.73257743726071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A39-4FE4-844C-60AEF5596C2F}"/>
                  </c:ext>
                </c:extLst>
              </c15:ser>
            </c15:filteredLineSeries>
          </c:ext>
        </c:extLst>
      </c:lineChart>
      <c:catAx>
        <c:axId val="934924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</a:t>
                </a:r>
                <a:r>
                  <a:rPr lang="en-GB" sz="1000" baseline="0"/>
                  <a:t> threads</a:t>
                </a:r>
                <a:endParaRPr lang="en-GB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54607"/>
        <c:crosses val="autoZero"/>
        <c:auto val="1"/>
        <c:lblAlgn val="ctr"/>
        <c:lblOffset val="100"/>
        <c:noMultiLvlLbl val="0"/>
      </c:catAx>
      <c:valAx>
        <c:axId val="945354607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92479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99"/>
              <a:t>Comparação de algoritmos, 256k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OpenMP Espera Ativa, Bloco 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0">
                  <c:v>1.7175692829439371</c:v>
                </c:pt>
                <c:pt idx="1">
                  <c:v>3.4281006967625927</c:v>
                </c:pt>
                <c:pt idx="2">
                  <c:v>5.1237129124319303</c:v>
                </c:pt>
                <c:pt idx="3">
                  <c:v>6.8205743436788842</c:v>
                </c:pt>
                <c:pt idx="4">
                  <c:v>8.4958418670490978</c:v>
                </c:pt>
                <c:pt idx="5">
                  <c:v>10.166603551814267</c:v>
                </c:pt>
                <c:pt idx="6">
                  <c:v>11.569252060177954</c:v>
                </c:pt>
                <c:pt idx="7">
                  <c:v>13.345322615784708</c:v>
                </c:pt>
                <c:pt idx="8">
                  <c:v>14.80862296255154</c:v>
                </c:pt>
                <c:pt idx="9">
                  <c:v>16.33261965898404</c:v>
                </c:pt>
                <c:pt idx="10">
                  <c:v>17.256374828274858</c:v>
                </c:pt>
                <c:pt idx="11">
                  <c:v>15.151801300857192</c:v>
                </c:pt>
                <c:pt idx="12">
                  <c:v>15.987223055889929</c:v>
                </c:pt>
                <c:pt idx="13">
                  <c:v>17.326218673616115</c:v>
                </c:pt>
                <c:pt idx="14">
                  <c:v>18.363559974867602</c:v>
                </c:pt>
                <c:pt idx="15">
                  <c:v>19.793413140412664</c:v>
                </c:pt>
                <c:pt idx="16">
                  <c:v>20.400986624082794</c:v>
                </c:pt>
                <c:pt idx="17">
                  <c:v>21.49766009649008</c:v>
                </c:pt>
                <c:pt idx="18">
                  <c:v>22.361439611259151</c:v>
                </c:pt>
                <c:pt idx="19">
                  <c:v>23.110390962698379</c:v>
                </c:pt>
                <c:pt idx="20">
                  <c:v>23.722462391337384</c:v>
                </c:pt>
                <c:pt idx="21">
                  <c:v>24.459614710793005</c:v>
                </c:pt>
                <c:pt idx="22">
                  <c:v>1.6904352216738658</c:v>
                </c:pt>
                <c:pt idx="23">
                  <c:v>1.0422448804369553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CF-4AC8-AB3C-8FFABCCE502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OpenMP Mutex, 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1.831758803045866</c:v>
                </c:pt>
                <c:pt idx="1">
                  <c:v>3.4978291645541386</c:v>
                </c:pt>
                <c:pt idx="2">
                  <c:v>5.4059670086557894</c:v>
                </c:pt>
                <c:pt idx="3">
                  <c:v>6.8948508535774042</c:v>
                </c:pt>
                <c:pt idx="4">
                  <c:v>8.4561008276803182</c:v>
                </c:pt>
                <c:pt idx="5">
                  <c:v>10.089708593098315</c:v>
                </c:pt>
                <c:pt idx="6">
                  <c:v>11.676468269093469</c:v>
                </c:pt>
                <c:pt idx="7">
                  <c:v>13.389543552194489</c:v>
                </c:pt>
                <c:pt idx="8">
                  <c:v>14.953505134171143</c:v>
                </c:pt>
                <c:pt idx="9">
                  <c:v>16.342214958263398</c:v>
                </c:pt>
                <c:pt idx="10">
                  <c:v>17.216632854988944</c:v>
                </c:pt>
                <c:pt idx="11">
                  <c:v>15.801174033012261</c:v>
                </c:pt>
                <c:pt idx="12">
                  <c:v>15.517190523902279</c:v>
                </c:pt>
                <c:pt idx="13">
                  <c:v>16.88496498041286</c:v>
                </c:pt>
                <c:pt idx="14">
                  <c:v>17.99525176836832</c:v>
                </c:pt>
                <c:pt idx="15">
                  <c:v>19.291982810687763</c:v>
                </c:pt>
                <c:pt idx="16">
                  <c:v>20.420658182673122</c:v>
                </c:pt>
                <c:pt idx="17">
                  <c:v>21.275378002488747</c:v>
                </c:pt>
                <c:pt idx="18">
                  <c:v>22.478261049887134</c:v>
                </c:pt>
                <c:pt idx="19">
                  <c:v>23.471658211998861</c:v>
                </c:pt>
                <c:pt idx="20">
                  <c:v>24.528001674108559</c:v>
                </c:pt>
                <c:pt idx="21">
                  <c:v>25.614200103329438</c:v>
                </c:pt>
                <c:pt idx="22">
                  <c:v>6.67106369312509</c:v>
                </c:pt>
                <c:pt idx="23">
                  <c:v>3.4217314850281788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CF-4AC8-AB3C-8FFABCCE502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Pthreads Espera Ativa, Bloco 512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1.844677657968941</c:v>
                </c:pt>
                <c:pt idx="1">
                  <c:v>3.6614752698492996</c:v>
                </c:pt>
                <c:pt idx="2">
                  <c:v>5.4655755305315736</c:v>
                </c:pt>
                <c:pt idx="3">
                  <c:v>7.2646512941356116</c:v>
                </c:pt>
                <c:pt idx="4">
                  <c:v>9.0282777404753336</c:v>
                </c:pt>
                <c:pt idx="5">
                  <c:v>10.418972660263563</c:v>
                </c:pt>
                <c:pt idx="6">
                  <c:v>12.050585862667972</c:v>
                </c:pt>
                <c:pt idx="7">
                  <c:v>12.996702767881285</c:v>
                </c:pt>
                <c:pt idx="8">
                  <c:v>12.702874028740288</c:v>
                </c:pt>
                <c:pt idx="9">
                  <c:v>12.579208947528006</c:v>
                </c:pt>
                <c:pt idx="10">
                  <c:v>14.563134139914935</c:v>
                </c:pt>
                <c:pt idx="11">
                  <c:v>13.694460915906738</c:v>
                </c:pt>
                <c:pt idx="12">
                  <c:v>14.227332874265066</c:v>
                </c:pt>
                <c:pt idx="13">
                  <c:v>14.483493937435217</c:v>
                </c:pt>
                <c:pt idx="14">
                  <c:v>14.659331661723098</c:v>
                </c:pt>
                <c:pt idx="15">
                  <c:v>14.545029531045708</c:v>
                </c:pt>
                <c:pt idx="16">
                  <c:v>14.422965024067375</c:v>
                </c:pt>
                <c:pt idx="17">
                  <c:v>14.424059749533388</c:v>
                </c:pt>
                <c:pt idx="18">
                  <c:v>13.354531169565508</c:v>
                </c:pt>
                <c:pt idx="19">
                  <c:v>13.600357413976186</c:v>
                </c:pt>
                <c:pt idx="20">
                  <c:v>13.235658883379241</c:v>
                </c:pt>
                <c:pt idx="21">
                  <c:v>11.965043372586026</c:v>
                </c:pt>
                <c:pt idx="22">
                  <c:v>9.9629168465069569</c:v>
                </c:pt>
                <c:pt idx="23">
                  <c:v>10.625301359765373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CF-4AC8-AB3C-8FFABCCE502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Pthreads Mutex, Bloco 512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Sheet1!$B$5:$Y$5</c:f>
              <c:numCache>
                <c:formatCode>General</c:formatCode>
                <c:ptCount val="24"/>
                <c:pt idx="0">
                  <c:v>1.8646931763190187</c:v>
                </c:pt>
                <c:pt idx="1">
                  <c:v>3.2726360358140894</c:v>
                </c:pt>
                <c:pt idx="2">
                  <c:v>4.6949556034559228</c:v>
                </c:pt>
                <c:pt idx="3">
                  <c:v>6.0751596278878655</c:v>
                </c:pt>
                <c:pt idx="4">
                  <c:v>7.2530430231197496</c:v>
                </c:pt>
                <c:pt idx="5">
                  <c:v>8.5297887974037447</c:v>
                </c:pt>
                <c:pt idx="6">
                  <c:v>9.6888913805057424</c:v>
                </c:pt>
                <c:pt idx="7">
                  <c:v>10.400034693399006</c:v>
                </c:pt>
                <c:pt idx="8">
                  <c:v>11.487892333795349</c:v>
                </c:pt>
                <c:pt idx="9">
                  <c:v>13.754412379298902</c:v>
                </c:pt>
                <c:pt idx="10">
                  <c:v>12.977438411123499</c:v>
                </c:pt>
                <c:pt idx="11">
                  <c:v>13.687950497240964</c:v>
                </c:pt>
                <c:pt idx="12">
                  <c:v>14.75047260069892</c:v>
                </c:pt>
                <c:pt idx="13">
                  <c:v>15.52152951755818</c:v>
                </c:pt>
                <c:pt idx="14">
                  <c:v>16.486739035262232</c:v>
                </c:pt>
                <c:pt idx="15">
                  <c:v>17.490114306138775</c:v>
                </c:pt>
                <c:pt idx="16">
                  <c:v>18.429276736133733</c:v>
                </c:pt>
                <c:pt idx="17">
                  <c:v>19.538337594163529</c:v>
                </c:pt>
                <c:pt idx="18">
                  <c:v>20.393525171626781</c:v>
                </c:pt>
                <c:pt idx="19">
                  <c:v>21.87825799964768</c:v>
                </c:pt>
                <c:pt idx="20">
                  <c:v>22.807543714356893</c:v>
                </c:pt>
                <c:pt idx="21">
                  <c:v>23.520261268406458</c:v>
                </c:pt>
                <c:pt idx="22">
                  <c:v>24.674742255087246</c:v>
                </c:pt>
                <c:pt idx="23">
                  <c:v>26.351060637442373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CF-4AC8-AB3C-8FFABCCE502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OpenMP Odd Even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Sheet1!$B$6:$Y$6</c:f>
              <c:numCache>
                <c:formatCode>General</c:formatCode>
                <c:ptCount val="24"/>
                <c:pt idx="0">
                  <c:v>1.5659222424182406</c:v>
                </c:pt>
                <c:pt idx="1">
                  <c:v>1.7747983658891078</c:v>
                </c:pt>
                <c:pt idx="2">
                  <c:v>1.2273093962946608</c:v>
                </c:pt>
                <c:pt idx="3">
                  <c:v>1.7981509759665961</c:v>
                </c:pt>
                <c:pt idx="4">
                  <c:v>1.5425696323407523</c:v>
                </c:pt>
                <c:pt idx="5">
                  <c:v>1.2558514752782577</c:v>
                </c:pt>
                <c:pt idx="6">
                  <c:v>1.6450616432363951</c:v>
                </c:pt>
                <c:pt idx="7">
                  <c:v>1.5763011802304574</c:v>
                </c:pt>
                <c:pt idx="8">
                  <c:v>1.5983564230814187</c:v>
                </c:pt>
                <c:pt idx="9">
                  <c:v>1.4504565592573264</c:v>
                </c:pt>
                <c:pt idx="10">
                  <c:v>1.4867828416000859</c:v>
                </c:pt>
                <c:pt idx="11">
                  <c:v>1.4245092147267839</c:v>
                </c:pt>
                <c:pt idx="12">
                  <c:v>1.603545891987527</c:v>
                </c:pt>
                <c:pt idx="13">
                  <c:v>1.4621328642960705</c:v>
                </c:pt>
                <c:pt idx="14">
                  <c:v>1.4296986836328922</c:v>
                </c:pt>
                <c:pt idx="15">
                  <c:v>1.5295959600754809</c:v>
                </c:pt>
                <c:pt idx="16">
                  <c:v>1.5075407172245199</c:v>
                </c:pt>
                <c:pt idx="17">
                  <c:v>1.5166222878102096</c:v>
                </c:pt>
                <c:pt idx="18">
                  <c:v>1.603545891987527</c:v>
                </c:pt>
                <c:pt idx="19">
                  <c:v>1.4374828869920551</c:v>
                </c:pt>
                <c:pt idx="20">
                  <c:v>1.3959671357431869</c:v>
                </c:pt>
                <c:pt idx="21">
                  <c:v>1.3025566954332339</c:v>
                </c:pt>
                <c:pt idx="22">
                  <c:v>0.88480444849149953</c:v>
                </c:pt>
                <c:pt idx="23">
                  <c:v>2.5947344530542513E-2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CF-4AC8-AB3C-8FFABCCE5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032352"/>
        <c:axId val="738494256"/>
      </c:lineChart>
      <c:catAx>
        <c:axId val="66103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494256"/>
        <c:crosses val="autoZero"/>
        <c:auto val="1"/>
        <c:lblAlgn val="ctr"/>
        <c:lblOffset val="100"/>
        <c:noMultiLvlLbl val="0"/>
      </c:catAx>
      <c:valAx>
        <c:axId val="73849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3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Algoritmo sequencial, 64k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sequential_65536_g!$B$2:$Y$2</c:f>
              <c:numCache>
                <c:formatCode>General</c:formatCode>
                <c:ptCount val="24"/>
                <c:pt idx="0">
                  <c:v>8.3358135000000004</c:v>
                </c:pt>
                <c:pt idx="1">
                  <c:v>8.3414275</c:v>
                </c:pt>
                <c:pt idx="2">
                  <c:v>8.3321070000000006</c:v>
                </c:pt>
                <c:pt idx="3">
                  <c:v>8.3405345000000004</c:v>
                </c:pt>
                <c:pt idx="4">
                  <c:v>8.3426229999999997</c:v>
                </c:pt>
                <c:pt idx="5">
                  <c:v>8.3421994999999995</c:v>
                </c:pt>
                <c:pt idx="6">
                  <c:v>8.3398144999999992</c:v>
                </c:pt>
                <c:pt idx="7">
                  <c:v>8.3350690000000007</c:v>
                </c:pt>
                <c:pt idx="8">
                  <c:v>8.3337509999999995</c:v>
                </c:pt>
                <c:pt idx="9">
                  <c:v>8.3444610000000008</c:v>
                </c:pt>
                <c:pt idx="10">
                  <c:v>8.3370195000000002</c:v>
                </c:pt>
                <c:pt idx="11">
                  <c:v>8.3388039999999997</c:v>
                </c:pt>
                <c:pt idx="12">
                  <c:v>8.3350200000000001</c:v>
                </c:pt>
                <c:pt idx="13">
                  <c:v>8.3347935</c:v>
                </c:pt>
                <c:pt idx="14">
                  <c:v>8.3396314999999994</c:v>
                </c:pt>
                <c:pt idx="15">
                  <c:v>8.3399719999999995</c:v>
                </c:pt>
                <c:pt idx="16">
                  <c:v>8.3447274999999994</c:v>
                </c:pt>
                <c:pt idx="17">
                  <c:v>8.3447945000000008</c:v>
                </c:pt>
                <c:pt idx="18">
                  <c:v>8.3375404999999994</c:v>
                </c:pt>
                <c:pt idx="19">
                  <c:v>8.3413815000000007</c:v>
                </c:pt>
                <c:pt idx="20">
                  <c:v>8.3452444999999997</c:v>
                </c:pt>
                <c:pt idx="21">
                  <c:v>8.3335480000000004</c:v>
                </c:pt>
                <c:pt idx="22">
                  <c:v>8.3412675000000007</c:v>
                </c:pt>
                <c:pt idx="23">
                  <c:v>8.3406734999999994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sequential_65536_g!$A$2</c15:sqref>
                        </c15:formulaRef>
                      </c:ext>
                    </c:extLst>
                    <c:strCache>
                      <c:ptCount val="1"/>
                      <c:pt idx="0">
                        <c:v>Chunk size = 128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sequential_65536_g!$B$1:$Y$1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2F06-41E5-B994-F990571F5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658240"/>
        <c:axId val="798391248"/>
      </c:lineChart>
      <c:catAx>
        <c:axId val="79565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Repetição (Kbest)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391248"/>
        <c:crosses val="autoZero"/>
        <c:auto val="1"/>
        <c:lblAlgn val="ctr"/>
        <c:lblOffset val="100"/>
        <c:noMultiLvlLbl val="0"/>
      </c:catAx>
      <c:valAx>
        <c:axId val="798391248"/>
        <c:scaling>
          <c:orientation val="minMax"/>
          <c:max val="8.3800000000000008"/>
          <c:min val="8.3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Tempo (segundos)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658240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ganhos</a:t>
            </a:r>
            <a:r>
              <a:rPr lang="en-GB" sz="1400" baseline="0"/>
              <a:t> em função do tamanho do vetor</a:t>
            </a:r>
            <a:endParaRPr lang="en-GB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8k elementos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0">
                  <c:v>1.5600976811464358</c:v>
                </c:pt>
                <c:pt idx="1">
                  <c:v>2.725234954639955</c:v>
                </c:pt>
                <c:pt idx="2">
                  <c:v>3.3968931767792689</c:v>
                </c:pt>
                <c:pt idx="3">
                  <c:v>3.6589478923981646</c:v>
                </c:pt>
                <c:pt idx="4">
                  <c:v>3.3788152431791332</c:v>
                </c:pt>
                <c:pt idx="5">
                  <c:v>3.1163780970568737</c:v>
                </c:pt>
                <c:pt idx="6">
                  <c:v>3.0470949428640992</c:v>
                </c:pt>
                <c:pt idx="7">
                  <c:v>2.8982303330512136</c:v>
                </c:pt>
                <c:pt idx="8">
                  <c:v>2.7361587415946294</c:v>
                </c:pt>
                <c:pt idx="9">
                  <c:v>2.6456373281656451</c:v>
                </c:pt>
                <c:pt idx="10">
                  <c:v>2.5739785376874185</c:v>
                </c:pt>
                <c:pt idx="11">
                  <c:v>2.5735979686717183</c:v>
                </c:pt>
                <c:pt idx="12">
                  <c:v>2.5143952708260691</c:v>
                </c:pt>
                <c:pt idx="13">
                  <c:v>2.4987242904195757</c:v>
                </c:pt>
                <c:pt idx="14">
                  <c:v>2.5377649600686931</c:v>
                </c:pt>
                <c:pt idx="15">
                  <c:v>2.4494389785324593</c:v>
                </c:pt>
                <c:pt idx="16">
                  <c:v>2.3746971161133925</c:v>
                </c:pt>
                <c:pt idx="17">
                  <c:v>2.449611332629694</c:v>
                </c:pt>
                <c:pt idx="18">
                  <c:v>2.3207932883718767</c:v>
                </c:pt>
                <c:pt idx="19">
                  <c:v>2.4886321033840568</c:v>
                </c:pt>
                <c:pt idx="20">
                  <c:v>2.3453403659664054</c:v>
                </c:pt>
                <c:pt idx="21">
                  <c:v>2.4840152497155872</c:v>
                </c:pt>
                <c:pt idx="22">
                  <c:v>2.0869887729885699</c:v>
                </c:pt>
                <c:pt idx="23">
                  <c:v>2.0890551605042056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A-4F7B-BC35-5D724C5BF26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64k elementos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1.6710152182839388</c:v>
                </c:pt>
                <c:pt idx="1">
                  <c:v>3.2306890993852639</c:v>
                </c:pt>
                <c:pt idx="2">
                  <c:v>4.7596848421625699</c:v>
                </c:pt>
                <c:pt idx="3">
                  <c:v>6.3764815446811367</c:v>
                </c:pt>
                <c:pt idx="4">
                  <c:v>7.6189122864069603</c:v>
                </c:pt>
                <c:pt idx="5">
                  <c:v>9.0199120415405662</c:v>
                </c:pt>
                <c:pt idx="6">
                  <c:v>10.319078049510745</c:v>
                </c:pt>
                <c:pt idx="7">
                  <c:v>11.733140462047597</c:v>
                </c:pt>
                <c:pt idx="8">
                  <c:v>12.682146044180614</c:v>
                </c:pt>
                <c:pt idx="9">
                  <c:v>13.722049303745822</c:v>
                </c:pt>
                <c:pt idx="10">
                  <c:v>14.65206172051152</c:v>
                </c:pt>
                <c:pt idx="11">
                  <c:v>12.554333754541029</c:v>
                </c:pt>
                <c:pt idx="12">
                  <c:v>13.032672181981965</c:v>
                </c:pt>
                <c:pt idx="13">
                  <c:v>13.769315744856476</c:v>
                </c:pt>
                <c:pt idx="14">
                  <c:v>14.270214741250916</c:v>
                </c:pt>
                <c:pt idx="15">
                  <c:v>15.092404382639536</c:v>
                </c:pt>
                <c:pt idx="16">
                  <c:v>15.719005732130558</c:v>
                </c:pt>
                <c:pt idx="17">
                  <c:v>15.938526165326607</c:v>
                </c:pt>
                <c:pt idx="18">
                  <c:v>16.565800988117758</c:v>
                </c:pt>
                <c:pt idx="19">
                  <c:v>17.104764171954276</c:v>
                </c:pt>
                <c:pt idx="20">
                  <c:v>17.369210977230036</c:v>
                </c:pt>
                <c:pt idx="21">
                  <c:v>18.18334422512612</c:v>
                </c:pt>
                <c:pt idx="22">
                  <c:v>11.390289709383827</c:v>
                </c:pt>
                <c:pt idx="23">
                  <c:v>8.6437532538730917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A-4F7B-BC35-5D724C5BF26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256k elementos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1.831758803045866</c:v>
                </c:pt>
                <c:pt idx="1">
                  <c:v>3.4978291645541386</c:v>
                </c:pt>
                <c:pt idx="2">
                  <c:v>5.4059670086557894</c:v>
                </c:pt>
                <c:pt idx="3">
                  <c:v>6.8948508535774042</c:v>
                </c:pt>
                <c:pt idx="4">
                  <c:v>8.4561008276803182</c:v>
                </c:pt>
                <c:pt idx="5">
                  <c:v>10.089708593098315</c:v>
                </c:pt>
                <c:pt idx="6">
                  <c:v>11.676468269093469</c:v>
                </c:pt>
                <c:pt idx="7">
                  <c:v>13.389543552194489</c:v>
                </c:pt>
                <c:pt idx="8">
                  <c:v>14.953505134171143</c:v>
                </c:pt>
                <c:pt idx="9">
                  <c:v>16.342214958263398</c:v>
                </c:pt>
                <c:pt idx="10">
                  <c:v>17.216632854988944</c:v>
                </c:pt>
                <c:pt idx="11">
                  <c:v>15.801174033012261</c:v>
                </c:pt>
                <c:pt idx="12">
                  <c:v>15.517190523902279</c:v>
                </c:pt>
                <c:pt idx="13">
                  <c:v>16.88496498041286</c:v>
                </c:pt>
                <c:pt idx="14">
                  <c:v>17.99525176836832</c:v>
                </c:pt>
                <c:pt idx="15">
                  <c:v>19.291982810687763</c:v>
                </c:pt>
                <c:pt idx="16">
                  <c:v>20.420658182673122</c:v>
                </c:pt>
                <c:pt idx="17">
                  <c:v>21.275378002488747</c:v>
                </c:pt>
                <c:pt idx="18">
                  <c:v>22.478261049887134</c:v>
                </c:pt>
                <c:pt idx="19">
                  <c:v>23.471658211998861</c:v>
                </c:pt>
                <c:pt idx="20">
                  <c:v>24.528001674108559</c:v>
                </c:pt>
                <c:pt idx="21">
                  <c:v>25.614200103329438</c:v>
                </c:pt>
                <c:pt idx="22">
                  <c:v>6.67106369312509</c:v>
                </c:pt>
                <c:pt idx="23">
                  <c:v>3.4217314850281788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1A-4F7B-BC35-5D724C5BF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8539120"/>
        <c:axId val="1149530512"/>
      </c:lineChart>
      <c:catAx>
        <c:axId val="114853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530512"/>
        <c:crosses val="autoZero"/>
        <c:auto val="1"/>
        <c:lblAlgn val="ctr"/>
        <c:lblOffset val="100"/>
        <c:noMultiLvlLbl val="0"/>
      </c:catAx>
      <c:valAx>
        <c:axId val="114953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53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370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370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oPENMP ODD EVEN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370" b="1" i="0" u="none" strike="noStrike" kern="1200" cap="all" spc="120" normalizeH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Sequencial</c:v>
          </c:tx>
          <c:spPr>
            <a:ln w="19050" cap="rnd" cmpd="sng" algn="ctr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omp_odd_even_65536_g!$Q$15:$Q$16</c:f>
              <c:numCache>
                <c:formatCode>General</c:formatCode>
                <c:ptCount val="2"/>
                <c:pt idx="0">
                  <c:v>1</c:v>
                </c:pt>
                <c:pt idx="1">
                  <c:v>48</c:v>
                </c:pt>
              </c:numCache>
            </c:numRef>
          </c:xVal>
          <c:yVal>
            <c:numRef>
              <c:f>omp_odd_even_65536_g!$R$15:$R$16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90-4E0F-85CE-F010685D7759}"/>
            </c:ext>
          </c:extLst>
        </c:ser>
        <c:ser>
          <c:idx val="1"/>
          <c:order val="1"/>
          <c:tx>
            <c:strRef>
              <c:f>omp_odd_even_65536_g!$A$2</c:f>
              <c:strCache>
                <c:ptCount val="1"/>
                <c:pt idx="0">
                  <c:v>8k Elementos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numRef>
              <c:f>omp_odd_even_65536_g!$B$1:$Y$1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xVal>
          <c:yVal>
            <c:numRef>
              <c:f>omp_odd_even_65536_g!$B$2:$Y$2</c:f>
              <c:numCache>
                <c:formatCode>General</c:formatCode>
                <c:ptCount val="24"/>
                <c:pt idx="0">
                  <c:v>0.99879436476735184</c:v>
                </c:pt>
                <c:pt idx="1">
                  <c:v>1.0899397864440838</c:v>
                </c:pt>
                <c:pt idx="2">
                  <c:v>1.0429554716121829</c:v>
                </c:pt>
                <c:pt idx="3">
                  <c:v>1.0168396003350326</c:v>
                </c:pt>
                <c:pt idx="4">
                  <c:v>0.72960470411928791</c:v>
                </c:pt>
                <c:pt idx="5">
                  <c:v>0.74348793255965029</c:v>
                </c:pt>
                <c:pt idx="6">
                  <c:v>0.64851714598429056</c:v>
                </c:pt>
                <c:pt idx="7">
                  <c:v>0.68286017542282984</c:v>
                </c:pt>
                <c:pt idx="8">
                  <c:v>0.64291081854053711</c:v>
                </c:pt>
                <c:pt idx="9">
                  <c:v>0.65537886488411401</c:v>
                </c:pt>
                <c:pt idx="10">
                  <c:v>0.64062135211451332</c:v>
                </c:pt>
                <c:pt idx="11">
                  <c:v>0.63885850234752395</c:v>
                </c:pt>
                <c:pt idx="12">
                  <c:v>0.57288599808859797</c:v>
                </c:pt>
                <c:pt idx="13">
                  <c:v>0.52598614277175304</c:v>
                </c:pt>
                <c:pt idx="14">
                  <c:v>0.53275242054129401</c:v>
                </c:pt>
                <c:pt idx="15">
                  <c:v>0.54571576653172515</c:v>
                </c:pt>
                <c:pt idx="16">
                  <c:v>0.52055045610508244</c:v>
                </c:pt>
                <c:pt idx="17">
                  <c:v>0.4902184334540457</c:v>
                </c:pt>
                <c:pt idx="18">
                  <c:v>0.51123739525945999</c:v>
                </c:pt>
                <c:pt idx="19">
                  <c:v>0.50333244795669463</c:v>
                </c:pt>
                <c:pt idx="20">
                  <c:v>0.46898206822381305</c:v>
                </c:pt>
                <c:pt idx="21">
                  <c:v>0.47329699152575888</c:v>
                </c:pt>
                <c:pt idx="22">
                  <c:v>6.2212446788136949E-2</c:v>
                </c:pt>
                <c:pt idx="23">
                  <c:v>6.2886031768625714E-2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90-4E0F-85CE-F010685D7759}"/>
            </c:ext>
          </c:extLst>
        </c:ser>
        <c:ser>
          <c:idx val="2"/>
          <c:order val="2"/>
          <c:tx>
            <c:strRef>
              <c:f>omp_odd_even_65536_g!$A$3</c:f>
              <c:strCache>
                <c:ptCount val="1"/>
                <c:pt idx="0">
                  <c:v>64k Elementos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xVal>
            <c:numRef>
              <c:f>omp_odd_even_65536_g!$B$1:$Y$1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xVal>
          <c:yVal>
            <c:numRef>
              <c:f>omp_odd_even_65536_g!$B$3:$Y$3</c:f>
              <c:numCache>
                <c:formatCode>General</c:formatCode>
                <c:ptCount val="24"/>
                <c:pt idx="0">
                  <c:v>1.7857145000000001</c:v>
                </c:pt>
                <c:pt idx="1">
                  <c:v>1.342344</c:v>
                </c:pt>
                <c:pt idx="2">
                  <c:v>1.431119</c:v>
                </c:pt>
                <c:pt idx="3">
                  <c:v>1.2084565</c:v>
                </c:pt>
                <c:pt idx="4">
                  <c:v>1.3928514999999999</c:v>
                </c:pt>
                <c:pt idx="5">
                  <c:v>1.6002974999999999</c:v>
                </c:pt>
                <c:pt idx="6">
                  <c:v>1.3283115000000001</c:v>
                </c:pt>
                <c:pt idx="7">
                  <c:v>1.4489345</c:v>
                </c:pt>
                <c:pt idx="8">
                  <c:v>1.441222</c:v>
                </c:pt>
                <c:pt idx="9">
                  <c:v>1.5028995000000001</c:v>
                </c:pt>
                <c:pt idx="10">
                  <c:v>1.4102760000000001</c:v>
                </c:pt>
                <c:pt idx="11">
                  <c:v>1.3866685000000001</c:v>
                </c:pt>
                <c:pt idx="12">
                  <c:v>1.3931024999999999</c:v>
                </c:pt>
                <c:pt idx="13">
                  <c:v>1.4775689999999999</c:v>
                </c:pt>
                <c:pt idx="14">
                  <c:v>1.3774</c:v>
                </c:pt>
                <c:pt idx="15">
                  <c:v>1.4692784999999999</c:v>
                </c:pt>
                <c:pt idx="16">
                  <c:v>1.427446</c:v>
                </c:pt>
                <c:pt idx="17">
                  <c:v>1.3575185000000001</c:v>
                </c:pt>
                <c:pt idx="18">
                  <c:v>1.3251090000000001</c:v>
                </c:pt>
                <c:pt idx="19">
                  <c:v>1.2748679999999999</c:v>
                </c:pt>
                <c:pt idx="20">
                  <c:v>1.4186475000000001</c:v>
                </c:pt>
                <c:pt idx="21">
                  <c:v>1.3151984999999999</c:v>
                </c:pt>
                <c:pt idx="22">
                  <c:v>1.2148019999999999</c:v>
                </c:pt>
                <c:pt idx="23">
                  <c:v>1.040419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90-4E0F-85CE-F010685D7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003408"/>
        <c:axId val="220909376"/>
      </c:scatterChart>
      <c:valAx>
        <c:axId val="245003408"/>
        <c:scaling>
          <c:orientation val="minMax"/>
          <c:max val="48"/>
          <c:min val="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909376"/>
        <c:crosses val="autoZero"/>
        <c:crossBetween val="midCat"/>
        <c:majorUnit val="2"/>
      </c:valAx>
      <c:valAx>
        <c:axId val="22090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000" b="0" i="0" u="none" strike="noStrike" kern="1200" cap="all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0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dirty="0" err="1"/>
              <a:t>openmp</a:t>
            </a:r>
            <a:r>
              <a:rPr lang="en-GB" sz="1400" dirty="0"/>
              <a:t> odd even, 256k </a:t>
            </a:r>
            <a:r>
              <a:rPr lang="en-GB" sz="1400" dirty="0" err="1"/>
              <a:t>elementos</a:t>
            </a:r>
            <a:endParaRPr lang="en-GB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omp_odd_even_262144_g!$A$9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omp_odd_even_262144_g!$B$8:$Y$8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omp_odd_even_262144_g!$B$9:$Y$9</c:f>
              <c:numCache>
                <c:formatCode>General</c:formatCode>
                <c:ptCount val="24"/>
                <c:pt idx="0">
                  <c:v>1.5659222424182406</c:v>
                </c:pt>
                <c:pt idx="1">
                  <c:v>1.7747983658891078</c:v>
                </c:pt>
                <c:pt idx="2">
                  <c:v>1.2273093962946608</c:v>
                </c:pt>
                <c:pt idx="3">
                  <c:v>1.7981509759665961</c:v>
                </c:pt>
                <c:pt idx="4">
                  <c:v>1.5425696323407523</c:v>
                </c:pt>
                <c:pt idx="5">
                  <c:v>1.2558514752782577</c:v>
                </c:pt>
                <c:pt idx="6">
                  <c:v>1.6450616432363951</c:v>
                </c:pt>
                <c:pt idx="7">
                  <c:v>1.5763011802304574</c:v>
                </c:pt>
                <c:pt idx="8">
                  <c:v>1.5983564230814187</c:v>
                </c:pt>
                <c:pt idx="9">
                  <c:v>1.4504565592573264</c:v>
                </c:pt>
                <c:pt idx="10">
                  <c:v>1.4867828416000859</c:v>
                </c:pt>
                <c:pt idx="11">
                  <c:v>1.4245092147267839</c:v>
                </c:pt>
                <c:pt idx="12">
                  <c:v>1.603545891987527</c:v>
                </c:pt>
                <c:pt idx="13">
                  <c:v>1.4621328642960705</c:v>
                </c:pt>
                <c:pt idx="14">
                  <c:v>1.4296986836328922</c:v>
                </c:pt>
                <c:pt idx="15">
                  <c:v>1.5295959600754809</c:v>
                </c:pt>
                <c:pt idx="16">
                  <c:v>1.5075407172245199</c:v>
                </c:pt>
                <c:pt idx="17">
                  <c:v>1.5166222878102096</c:v>
                </c:pt>
                <c:pt idx="18">
                  <c:v>1.603545891987527</c:v>
                </c:pt>
                <c:pt idx="19">
                  <c:v>1.4374828869920551</c:v>
                </c:pt>
                <c:pt idx="20">
                  <c:v>1.3959671357431869</c:v>
                </c:pt>
                <c:pt idx="21">
                  <c:v>1.3025566954332339</c:v>
                </c:pt>
                <c:pt idx="22">
                  <c:v>0.88480444849149953</c:v>
                </c:pt>
                <c:pt idx="23">
                  <c:v>2.5947344530542513E-2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D4-40E2-8723-91513DC59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3765423"/>
        <c:axId val="1326385919"/>
      </c:lineChart>
      <c:catAx>
        <c:axId val="133376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85919"/>
        <c:crosses val="autoZero"/>
        <c:auto val="1"/>
        <c:lblAlgn val="ctr"/>
        <c:lblOffset val="100"/>
        <c:noMultiLvlLbl val="0"/>
      </c:catAx>
      <c:valAx>
        <c:axId val="132638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76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openmp espera ativa, 8k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omp_busy_wait_8192_g!$A$9</c:f>
              <c:strCache>
                <c:ptCount val="1"/>
                <c:pt idx="0">
                  <c:v>Bloco128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omp_busy_wait_8192_g!$B$9:$Y$9</c:f>
              <c:numCache>
                <c:formatCode>General</c:formatCode>
                <c:ptCount val="24"/>
                <c:pt idx="0">
                  <c:v>1.0348350896140841</c:v>
                </c:pt>
                <c:pt idx="1">
                  <c:v>1.900137893287734</c:v>
                </c:pt>
                <c:pt idx="2">
                  <c:v>2.190809585741313</c:v>
                </c:pt>
                <c:pt idx="3">
                  <c:v>2.5850642104568453</c:v>
                </c:pt>
                <c:pt idx="4">
                  <c:v>2.954223298682328</c:v>
                </c:pt>
                <c:pt idx="5">
                  <c:v>3.1543092469546061</c:v>
                </c:pt>
                <c:pt idx="6">
                  <c:v>3.1934680518183409</c:v>
                </c:pt>
                <c:pt idx="7">
                  <c:v>3.2130683187456204</c:v>
                </c:pt>
                <c:pt idx="8">
                  <c:v>3.2277650291801336</c:v>
                </c:pt>
                <c:pt idx="9">
                  <c:v>3.1433913970403915</c:v>
                </c:pt>
                <c:pt idx="10">
                  <c:v>3.1942494239866344</c:v>
                </c:pt>
                <c:pt idx="11">
                  <c:v>3.1125237797215575</c:v>
                </c:pt>
                <c:pt idx="12">
                  <c:v>3.1680396513632627</c:v>
                </c:pt>
                <c:pt idx="13">
                  <c:v>3.1419256379015663</c:v>
                </c:pt>
                <c:pt idx="14">
                  <c:v>3.12963888306215</c:v>
                </c:pt>
                <c:pt idx="15">
                  <c:v>3.1438171962091781</c:v>
                </c:pt>
                <c:pt idx="16">
                  <c:v>3.093531765426075</c:v>
                </c:pt>
                <c:pt idx="17">
                  <c:v>3.11428722299256</c:v>
                </c:pt>
                <c:pt idx="18">
                  <c:v>2.9970780602825782</c:v>
                </c:pt>
                <c:pt idx="19">
                  <c:v>2.9493011921739267</c:v>
                </c:pt>
                <c:pt idx="20">
                  <c:v>2.9741194659604453</c:v>
                </c:pt>
                <c:pt idx="21">
                  <c:v>3.0198698579304595</c:v>
                </c:pt>
                <c:pt idx="22">
                  <c:v>2.9480403568180675E-2</c:v>
                </c:pt>
                <c:pt idx="23">
                  <c:v>2.7602686067634781E-2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7-4CAE-9370-E42FF7E2C863}"/>
            </c:ext>
          </c:extLst>
        </c:ser>
        <c:ser>
          <c:idx val="1"/>
          <c:order val="1"/>
          <c:tx>
            <c:strRef>
              <c:f>omp_busy_wait_8192_g!$A$10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omp_busy_wait_8192_g!$B$10:$Y$10</c:f>
              <c:numCache>
                <c:formatCode>General</c:formatCode>
                <c:ptCount val="24"/>
                <c:pt idx="0">
                  <c:v>1.5632150510274136</c:v>
                </c:pt>
                <c:pt idx="1">
                  <c:v>2.7340457117676151</c:v>
                </c:pt>
                <c:pt idx="2">
                  <c:v>3.6217702969038199</c:v>
                </c:pt>
                <c:pt idx="3">
                  <c:v>4.0566781575710626</c:v>
                </c:pt>
                <c:pt idx="4">
                  <c:v>3.8893652049778233</c:v>
                </c:pt>
                <c:pt idx="5">
                  <c:v>3.8327710802843042</c:v>
                </c:pt>
                <c:pt idx="6">
                  <c:v>3.6276829804847952</c:v>
                </c:pt>
                <c:pt idx="7">
                  <c:v>3.6238438295165514</c:v>
                </c:pt>
                <c:pt idx="8">
                  <c:v>3.5874958493633899</c:v>
                </c:pt>
                <c:pt idx="9">
                  <c:v>3.5476469705719285</c:v>
                </c:pt>
                <c:pt idx="10">
                  <c:v>3.4621487491436391</c:v>
                </c:pt>
                <c:pt idx="11">
                  <c:v>3.4028143870281182</c:v>
                </c:pt>
                <c:pt idx="12">
                  <c:v>3.3489123057354906</c:v>
                </c:pt>
                <c:pt idx="13">
                  <c:v>3.3659655526191505</c:v>
                </c:pt>
                <c:pt idx="14">
                  <c:v>3.2950271064698069</c:v>
                </c:pt>
                <c:pt idx="15">
                  <c:v>3.3140040034481588</c:v>
                </c:pt>
                <c:pt idx="16">
                  <c:v>3.4478617136003109</c:v>
                </c:pt>
                <c:pt idx="17">
                  <c:v>3.2348132059303412</c:v>
                </c:pt>
                <c:pt idx="18">
                  <c:v>3.2611256394643959</c:v>
                </c:pt>
                <c:pt idx="19">
                  <c:v>3.2022805901351266</c:v>
                </c:pt>
                <c:pt idx="20">
                  <c:v>3.2187126640470609</c:v>
                </c:pt>
                <c:pt idx="21">
                  <c:v>3.1731892919717746</c:v>
                </c:pt>
                <c:pt idx="22">
                  <c:v>2.9499463875136127E-2</c:v>
                </c:pt>
                <c:pt idx="23">
                  <c:v>2.7539548309007816E-2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7-4CAE-9370-E42FF7E2C863}"/>
            </c:ext>
          </c:extLst>
        </c:ser>
        <c:ser>
          <c:idx val="2"/>
          <c:order val="2"/>
          <c:tx>
            <c:strRef>
              <c:f>omp_busy_wait_8192_g!$A$11</c:f>
              <c:strCache>
                <c:ptCount val="1"/>
                <c:pt idx="0">
                  <c:v>Bloco2048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omp_busy_wait_8192_g!$B$8:$Y$8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omp_busy_wait_8192_g!$B$11:$Y$11</c:f>
              <c:numCache>
                <c:formatCode>General</c:formatCode>
                <c:ptCount val="24"/>
                <c:pt idx="0">
                  <c:v>1.52152764625613</c:v>
                </c:pt>
                <c:pt idx="1">
                  <c:v>1.7233903593450108</c:v>
                </c:pt>
                <c:pt idx="2">
                  <c:v>1.6739328140318313</c:v>
                </c:pt>
                <c:pt idx="3">
                  <c:v>1.6375809140775521</c:v>
                </c:pt>
                <c:pt idx="4">
                  <c:v>1.5981634008931513</c:v>
                </c:pt>
                <c:pt idx="5">
                  <c:v>1.5747409085540436</c:v>
                </c:pt>
                <c:pt idx="6">
                  <c:v>1.5746340675853665</c:v>
                </c:pt>
                <c:pt idx="7">
                  <c:v>1.5656991532305469</c:v>
                </c:pt>
                <c:pt idx="8">
                  <c:v>1.5269667185699123</c:v>
                </c:pt>
                <c:pt idx="9">
                  <c:v>1.526922069441099</c:v>
                </c:pt>
                <c:pt idx="10">
                  <c:v>1.5136222605477865</c:v>
                </c:pt>
                <c:pt idx="11">
                  <c:v>1.4979801945878801</c:v>
                </c:pt>
                <c:pt idx="12">
                  <c:v>1.4987003101987761</c:v>
                </c:pt>
                <c:pt idx="13">
                  <c:v>1.473735013005588</c:v>
                </c:pt>
                <c:pt idx="14">
                  <c:v>1.4614952199700115</c:v>
                </c:pt>
                <c:pt idx="15">
                  <c:v>1.4766208694750631</c:v>
                </c:pt>
                <c:pt idx="16">
                  <c:v>1.4568165597247456</c:v>
                </c:pt>
                <c:pt idx="17">
                  <c:v>1.4476889906942836</c:v>
                </c:pt>
                <c:pt idx="18">
                  <c:v>1.4231485455899899</c:v>
                </c:pt>
                <c:pt idx="19">
                  <c:v>1.4388732939307149</c:v>
                </c:pt>
                <c:pt idx="20">
                  <c:v>1.410492057704043</c:v>
                </c:pt>
                <c:pt idx="21">
                  <c:v>1.3979932022871773</c:v>
                </c:pt>
                <c:pt idx="22">
                  <c:v>2.92809633879011E-2</c:v>
                </c:pt>
                <c:pt idx="23">
                  <c:v>2.7083363857679229E-2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7-4CAE-9370-E42FF7E2C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722944"/>
        <c:axId val="1514787760"/>
      </c:lineChart>
      <c:catAx>
        <c:axId val="145272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787760"/>
        <c:crosses val="autoZero"/>
        <c:auto val="1"/>
        <c:lblAlgn val="ctr"/>
        <c:lblOffset val="100"/>
        <c:noMultiLvlLbl val="0"/>
      </c:catAx>
      <c:valAx>
        <c:axId val="15147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72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4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Openmp</a:t>
            </a:r>
            <a:r>
              <a:rPr lang="en-US" sz="1400"/>
              <a:t> </a:t>
            </a:r>
            <a:r>
              <a:rPr lang="en-US" sz="14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espera</a:t>
            </a:r>
            <a:r>
              <a:rPr lang="en-US" sz="1400"/>
              <a:t> </a:t>
            </a:r>
            <a:r>
              <a:rPr lang="en-US" sz="14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ativa, 64k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400" b="0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omp_busy_wait_65536_g!$A$10</c:f>
              <c:strCache>
                <c:ptCount val="1"/>
                <c:pt idx="0">
                  <c:v>Bloco128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omp_busy_wait_65536_g!$B$9:$Y$9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omp_busy_wait_65536_g!$B$10:$Y$10</c:f>
              <c:numCache>
                <c:formatCode>General</c:formatCode>
                <c:ptCount val="24"/>
                <c:pt idx="0">
                  <c:v>1.222520112035884</c:v>
                </c:pt>
                <c:pt idx="1">
                  <c:v>2.1515288434055928</c:v>
                </c:pt>
                <c:pt idx="2">
                  <c:v>3.0594278893680675</c:v>
                </c:pt>
                <c:pt idx="3">
                  <c:v>3.8468272823122129</c:v>
                </c:pt>
                <c:pt idx="4">
                  <c:v>4.9498203864740606</c:v>
                </c:pt>
                <c:pt idx="5">
                  <c:v>5.7306082781497905</c:v>
                </c:pt>
                <c:pt idx="6">
                  <c:v>6.4652335349764511</c:v>
                </c:pt>
                <c:pt idx="7">
                  <c:v>7.3908156534183425</c:v>
                </c:pt>
                <c:pt idx="8">
                  <c:v>7.9697961310049932</c:v>
                </c:pt>
                <c:pt idx="9">
                  <c:v>8.3628695805626183</c:v>
                </c:pt>
                <c:pt idx="10">
                  <c:v>9.2071646271224523</c:v>
                </c:pt>
                <c:pt idx="11">
                  <c:v>8.8111224574740277</c:v>
                </c:pt>
                <c:pt idx="12">
                  <c:v>8.7239929376226399</c:v>
                </c:pt>
                <c:pt idx="13">
                  <c:v>8.8191627633533702</c:v>
                </c:pt>
                <c:pt idx="14">
                  <c:v>8.968174800353971</c:v>
                </c:pt>
                <c:pt idx="15">
                  <c:v>9.2751555713713802</c:v>
                </c:pt>
                <c:pt idx="16">
                  <c:v>9.352194381792545</c:v>
                </c:pt>
                <c:pt idx="17">
                  <c:v>10.094060412423287</c:v>
                </c:pt>
                <c:pt idx="18">
                  <c:v>10.529207829186436</c:v>
                </c:pt>
                <c:pt idx="19">
                  <c:v>10.67443972248423</c:v>
                </c:pt>
                <c:pt idx="20">
                  <c:v>10.864260932202177</c:v>
                </c:pt>
                <c:pt idx="21">
                  <c:v>10.993490569531868</c:v>
                </c:pt>
                <c:pt idx="22">
                  <c:v>0.29041944516405793</c:v>
                </c:pt>
                <c:pt idx="23">
                  <c:v>0.26600187374519157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52-4754-B5AD-9375CAFDC369}"/>
            </c:ext>
          </c:extLst>
        </c:ser>
        <c:ser>
          <c:idx val="1"/>
          <c:order val="1"/>
          <c:tx>
            <c:strRef>
              <c:f>omp_busy_wait_65536_g!$A$11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omp_busy_wait_65536_g!$B$9:$Y$9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omp_busy_wait_65536_g!$B$11:$Y$11</c:f>
              <c:numCache>
                <c:formatCode>General</c:formatCode>
                <c:ptCount val="24"/>
                <c:pt idx="0">
                  <c:v>1.6949449199200344</c:v>
                </c:pt>
                <c:pt idx="1">
                  <c:v>3.3400252830811272</c:v>
                </c:pt>
                <c:pt idx="2">
                  <c:v>4.8842007568803654</c:v>
                </c:pt>
                <c:pt idx="3">
                  <c:v>6.6879566740918577</c:v>
                </c:pt>
                <c:pt idx="4">
                  <c:v>8.1828661509406206</c:v>
                </c:pt>
                <c:pt idx="5">
                  <c:v>9.629655038007888</c:v>
                </c:pt>
                <c:pt idx="6">
                  <c:v>11.206728526829412</c:v>
                </c:pt>
                <c:pt idx="7">
                  <c:v>11.914840491016648</c:v>
                </c:pt>
                <c:pt idx="8">
                  <c:v>13.396871708341532</c:v>
                </c:pt>
                <c:pt idx="9">
                  <c:v>14.770421044056654</c:v>
                </c:pt>
                <c:pt idx="10">
                  <c:v>15.523111132204173</c:v>
                </c:pt>
                <c:pt idx="11">
                  <c:v>13.746655705282032</c:v>
                </c:pt>
                <c:pt idx="12">
                  <c:v>14.383019747659691</c:v>
                </c:pt>
                <c:pt idx="13">
                  <c:v>14.968299416564822</c:v>
                </c:pt>
                <c:pt idx="14">
                  <c:v>15.994919759709658</c:v>
                </c:pt>
                <c:pt idx="15">
                  <c:v>16.400809945973581</c:v>
                </c:pt>
                <c:pt idx="16">
                  <c:v>17.110992820662215</c:v>
                </c:pt>
                <c:pt idx="17">
                  <c:v>17.828365818988644</c:v>
                </c:pt>
                <c:pt idx="18">
                  <c:v>18.235742356398237</c:v>
                </c:pt>
                <c:pt idx="19">
                  <c:v>18.93572615521882</c:v>
                </c:pt>
                <c:pt idx="20">
                  <c:v>19.231089663791046</c:v>
                </c:pt>
                <c:pt idx="21">
                  <c:v>19.515563720001918</c:v>
                </c:pt>
                <c:pt idx="22">
                  <c:v>0.29429769960010987</c:v>
                </c:pt>
                <c:pt idx="23">
                  <c:v>0.29101916364994102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52-4754-B5AD-9375CAFDC369}"/>
            </c:ext>
          </c:extLst>
        </c:ser>
        <c:ser>
          <c:idx val="3"/>
          <c:order val="3"/>
          <c:tx>
            <c:strRef>
              <c:f>omp_busy_wait_65536_g!$A$13</c:f>
              <c:strCache>
                <c:ptCount val="1"/>
                <c:pt idx="0">
                  <c:v>Bloco2048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omp_busy_wait_65536_g!$B$9:$Y$9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omp_busy_wait_65536_g!$B$13:$Y$13</c:f>
              <c:numCache>
                <c:formatCode>General</c:formatCode>
                <c:ptCount val="24"/>
                <c:pt idx="0">
                  <c:v>1.7350144368352836</c:v>
                </c:pt>
                <c:pt idx="1">
                  <c:v>3.4642198834625955</c:v>
                </c:pt>
                <c:pt idx="2">
                  <c:v>5.1343585498249888</c:v>
                </c:pt>
                <c:pt idx="3">
                  <c:v>6.6265507203082636</c:v>
                </c:pt>
                <c:pt idx="4">
                  <c:v>7.9460913011707746</c:v>
                </c:pt>
                <c:pt idx="5">
                  <c:v>9.0614372941901191</c:v>
                </c:pt>
                <c:pt idx="6">
                  <c:v>9.9663878060205153</c:v>
                </c:pt>
                <c:pt idx="7">
                  <c:v>10.406830709454759</c:v>
                </c:pt>
                <c:pt idx="8">
                  <c:v>11.019074458036021</c:v>
                </c:pt>
                <c:pt idx="9">
                  <c:v>11.245811294093535</c:v>
                </c:pt>
                <c:pt idx="10">
                  <c:v>11.167737027798196</c:v>
                </c:pt>
                <c:pt idx="11">
                  <c:v>10.519201727347482</c:v>
                </c:pt>
                <c:pt idx="12">
                  <c:v>10.603695133579295</c:v>
                </c:pt>
                <c:pt idx="13">
                  <c:v>10.272871866087698</c:v>
                </c:pt>
                <c:pt idx="14">
                  <c:v>10.154734152310221</c:v>
                </c:pt>
                <c:pt idx="15">
                  <c:v>10.066727653357361</c:v>
                </c:pt>
                <c:pt idx="16">
                  <c:v>9.9716842117218771</c:v>
                </c:pt>
                <c:pt idx="17">
                  <c:v>10.098026116197769</c:v>
                </c:pt>
                <c:pt idx="18">
                  <c:v>10.070872543059288</c:v>
                </c:pt>
                <c:pt idx="19">
                  <c:v>9.8567456560712188</c:v>
                </c:pt>
                <c:pt idx="20">
                  <c:v>10.270537953352404</c:v>
                </c:pt>
                <c:pt idx="21">
                  <c:v>10.043471538890408</c:v>
                </c:pt>
                <c:pt idx="22">
                  <c:v>0.29380011703617898</c:v>
                </c:pt>
                <c:pt idx="23">
                  <c:v>0.27354197847095096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52-4754-B5AD-9375CAFDC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363968"/>
        <c:axId val="129657715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omp_busy_wait_65536_g!$A$12</c15:sqref>
                        </c15:formulaRef>
                      </c:ext>
                    </c:extLst>
                    <c:strCache>
                      <c:ptCount val="1"/>
                      <c:pt idx="0">
                        <c:v>Bloco2048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omp_busy_wait_65536_g!$B$9:$Y$9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omp_busy_wait_65536_g!$B$12:$Y$12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1.7350144368352836</c:v>
                      </c:pt>
                      <c:pt idx="1">
                        <c:v>3.4642198834625955</c:v>
                      </c:pt>
                      <c:pt idx="2">
                        <c:v>5.1343585498249888</c:v>
                      </c:pt>
                      <c:pt idx="3">
                        <c:v>6.6265507203082636</c:v>
                      </c:pt>
                      <c:pt idx="4">
                        <c:v>7.9460913011707746</c:v>
                      </c:pt>
                      <c:pt idx="5">
                        <c:v>9.0614372941901191</c:v>
                      </c:pt>
                      <c:pt idx="6">
                        <c:v>9.9663878060205153</c:v>
                      </c:pt>
                      <c:pt idx="7">
                        <c:v>10.406830709454759</c:v>
                      </c:pt>
                      <c:pt idx="8">
                        <c:v>11.019074458036021</c:v>
                      </c:pt>
                      <c:pt idx="9">
                        <c:v>11.245811294093535</c:v>
                      </c:pt>
                      <c:pt idx="10">
                        <c:v>11.167737027798196</c:v>
                      </c:pt>
                      <c:pt idx="11">
                        <c:v>10.519201727347482</c:v>
                      </c:pt>
                      <c:pt idx="12">
                        <c:v>10.603695133579295</c:v>
                      </c:pt>
                      <c:pt idx="13">
                        <c:v>10.272871866087698</c:v>
                      </c:pt>
                      <c:pt idx="14">
                        <c:v>10.154734152310221</c:v>
                      </c:pt>
                      <c:pt idx="15">
                        <c:v>10.066727653357361</c:v>
                      </c:pt>
                      <c:pt idx="16">
                        <c:v>9.9716842117218771</c:v>
                      </c:pt>
                      <c:pt idx="17">
                        <c:v>10.098026116197769</c:v>
                      </c:pt>
                      <c:pt idx="18">
                        <c:v>10.070872543059288</c:v>
                      </c:pt>
                      <c:pt idx="19">
                        <c:v>9.8567456560712188</c:v>
                      </c:pt>
                      <c:pt idx="20">
                        <c:v>10.270537953352404</c:v>
                      </c:pt>
                      <c:pt idx="21">
                        <c:v>10.043471538890408</c:v>
                      </c:pt>
                      <c:pt idx="22">
                        <c:v>0.29380011703617898</c:v>
                      </c:pt>
                      <c:pt idx="23">
                        <c:v>0.27354197847095096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752-4754-B5AD-9375CAFDC369}"/>
                  </c:ext>
                </c:extLst>
              </c15:ser>
            </c15:filteredLineSeries>
          </c:ext>
        </c:extLst>
      </c:lineChart>
      <c:catAx>
        <c:axId val="145336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GB" sz="1000" b="0" i="0" u="none" strike="noStrike" kern="1200" cap="all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GB"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577152"/>
        <c:crosses val="autoZero"/>
        <c:auto val="1"/>
        <c:lblAlgn val="ctr"/>
        <c:lblOffset val="100"/>
        <c:noMultiLvlLbl val="0"/>
      </c:catAx>
      <c:valAx>
        <c:axId val="12965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000" b="0" i="0" u="none" strike="noStrike" kern="1200" cap="all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3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/>
              <a:t>Openmp espera ativa, 256k elementos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omp_busy_wait_262144_g!$A$8</c:f>
              <c:strCache>
                <c:ptCount val="1"/>
                <c:pt idx="0">
                  <c:v>Bloco512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omp_busy_wait_262144_g!$B$7:$Y$7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omp_busy_wait_262144_g!$B$8:$Y$8</c:f>
              <c:numCache>
                <c:formatCode>General</c:formatCode>
                <c:ptCount val="24"/>
                <c:pt idx="0">
                  <c:v>1.7175692829439371</c:v>
                </c:pt>
                <c:pt idx="1">
                  <c:v>3.4281006967625927</c:v>
                </c:pt>
                <c:pt idx="2">
                  <c:v>5.1237129124319303</c:v>
                </c:pt>
                <c:pt idx="3">
                  <c:v>6.8205743436788842</c:v>
                </c:pt>
                <c:pt idx="4">
                  <c:v>8.4958418670490978</c:v>
                </c:pt>
                <c:pt idx="5">
                  <c:v>10.166603551814267</c:v>
                </c:pt>
                <c:pt idx="6">
                  <c:v>11.569252060177954</c:v>
                </c:pt>
                <c:pt idx="7">
                  <c:v>13.345322615784708</c:v>
                </c:pt>
                <c:pt idx="8">
                  <c:v>14.80862296255154</c:v>
                </c:pt>
                <c:pt idx="9">
                  <c:v>16.33261965898404</c:v>
                </c:pt>
                <c:pt idx="10">
                  <c:v>17.256374828274858</c:v>
                </c:pt>
                <c:pt idx="11">
                  <c:v>15.151801300857192</c:v>
                </c:pt>
                <c:pt idx="12">
                  <c:v>15.987223055889929</c:v>
                </c:pt>
                <c:pt idx="13">
                  <c:v>17.326218673616115</c:v>
                </c:pt>
                <c:pt idx="14">
                  <c:v>18.363559974867602</c:v>
                </c:pt>
                <c:pt idx="15">
                  <c:v>19.793413140412664</c:v>
                </c:pt>
                <c:pt idx="16">
                  <c:v>20.400986624082794</c:v>
                </c:pt>
                <c:pt idx="17">
                  <c:v>21.49766009649008</c:v>
                </c:pt>
                <c:pt idx="18">
                  <c:v>22.361439611259151</c:v>
                </c:pt>
                <c:pt idx="19">
                  <c:v>23.110390962698379</c:v>
                </c:pt>
                <c:pt idx="20">
                  <c:v>23.722462391337384</c:v>
                </c:pt>
                <c:pt idx="21">
                  <c:v>24.459614710793005</c:v>
                </c:pt>
                <c:pt idx="22">
                  <c:v>1.6904352216738658</c:v>
                </c:pt>
                <c:pt idx="23">
                  <c:v>1.0422448804369553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A-46F6-B16B-F50E933845BA}"/>
            </c:ext>
          </c:extLst>
        </c:ser>
        <c:ser>
          <c:idx val="1"/>
          <c:order val="1"/>
          <c:tx>
            <c:strRef>
              <c:f>omp_busy_wait_262144_g!$A$9</c:f>
              <c:strCache>
                <c:ptCount val="1"/>
                <c:pt idx="0">
                  <c:v>Bloco1024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omp_busy_wait_262144_g!$B$7:$Y$7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omp_busy_wait_262144_g!$B$9:$Y$9</c:f>
              <c:numCache>
                <c:formatCode>General</c:formatCode>
                <c:ptCount val="24"/>
                <c:pt idx="0">
                  <c:v>1.7567608815094613</c:v>
                </c:pt>
                <c:pt idx="1">
                  <c:v>3.5019641175753149</c:v>
                </c:pt>
                <c:pt idx="2">
                  <c:v>5.2536188429923056</c:v>
                </c:pt>
                <c:pt idx="3">
                  <c:v>6.8762205908488427</c:v>
                </c:pt>
                <c:pt idx="4">
                  <c:v>8.7353751768321413</c:v>
                </c:pt>
                <c:pt idx="5">
                  <c:v>10.407896287258499</c:v>
                </c:pt>
                <c:pt idx="6">
                  <c:v>12.003337647281128</c:v>
                </c:pt>
                <c:pt idx="7">
                  <c:v>13.346864600155932</c:v>
                </c:pt>
                <c:pt idx="8">
                  <c:v>14.925742825653876</c:v>
                </c:pt>
                <c:pt idx="9">
                  <c:v>16.687291541200363</c:v>
                </c:pt>
                <c:pt idx="10">
                  <c:v>15.804808654060935</c:v>
                </c:pt>
                <c:pt idx="11">
                  <c:v>15.632188915375309</c:v>
                </c:pt>
                <c:pt idx="12">
                  <c:v>17.136900081563955</c:v>
                </c:pt>
                <c:pt idx="13">
                  <c:v>17.734626337318968</c:v>
                </c:pt>
                <c:pt idx="14">
                  <c:v>19.113549003590212</c:v>
                </c:pt>
                <c:pt idx="15">
                  <c:v>19.791403789808747</c:v>
                </c:pt>
                <c:pt idx="16">
                  <c:v>20.844558654487546</c:v>
                </c:pt>
                <c:pt idx="17">
                  <c:v>22.073761792097422</c:v>
                </c:pt>
                <c:pt idx="18">
                  <c:v>22.581246241902175</c:v>
                </c:pt>
                <c:pt idx="19">
                  <c:v>24.614766174562583</c:v>
                </c:pt>
                <c:pt idx="20">
                  <c:v>23.680824026317783</c:v>
                </c:pt>
                <c:pt idx="21">
                  <c:v>24.154383010067953</c:v>
                </c:pt>
                <c:pt idx="22">
                  <c:v>1.1938255268550675</c:v>
                </c:pt>
                <c:pt idx="23">
                  <c:v>1.0094078418379058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9A-46F6-B16B-F50E93384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0820160"/>
        <c:axId val="1749923232"/>
      </c:lineChart>
      <c:catAx>
        <c:axId val="175082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23232"/>
        <c:crosses val="autoZero"/>
        <c:auto val="1"/>
        <c:lblAlgn val="ctr"/>
        <c:lblOffset val="100"/>
        <c:noMultiLvlLbl val="0"/>
      </c:catAx>
      <c:valAx>
        <c:axId val="17499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8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cap="all" baseline="0">
                <a:effectLst/>
              </a:rPr>
              <a:t>openmp mutex, 8k elementos</a:t>
            </a:r>
            <a:endParaRPr lang="en-GB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omp_mutex_8192_g!$A$12</c:f>
              <c:strCache>
                <c:ptCount val="1"/>
                <c:pt idx="0">
                  <c:v>Bloco 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omp_mutex_8192_g!$B$12:$Y$12</c:f>
              <c:numCache>
                <c:formatCode>General</c:formatCode>
                <c:ptCount val="24"/>
                <c:pt idx="0">
                  <c:v>1.1250221275480379</c:v>
                </c:pt>
                <c:pt idx="1">
                  <c:v>1.7920704748177632</c:v>
                </c:pt>
                <c:pt idx="2">
                  <c:v>2.1294996159910897</c:v>
                </c:pt>
                <c:pt idx="3">
                  <c:v>2.469274016542351</c:v>
                </c:pt>
                <c:pt idx="4">
                  <c:v>2.6199199560165813</c:v>
                </c:pt>
                <c:pt idx="5">
                  <c:v>2.6519521397254331</c:v>
                </c:pt>
                <c:pt idx="6">
                  <c:v>2.6954828670486504</c:v>
                </c:pt>
                <c:pt idx="7">
                  <c:v>2.5987652823396785</c:v>
                </c:pt>
                <c:pt idx="8">
                  <c:v>2.5028560958269508</c:v>
                </c:pt>
                <c:pt idx="9">
                  <c:v>2.38846418457153</c:v>
                </c:pt>
                <c:pt idx="10">
                  <c:v>2.2776708248370792</c:v>
                </c:pt>
                <c:pt idx="11">
                  <c:v>2.2077597566174547</c:v>
                </c:pt>
                <c:pt idx="12">
                  <c:v>2.1431334475635517</c:v>
                </c:pt>
                <c:pt idx="13">
                  <c:v>2.097403913417486</c:v>
                </c:pt>
                <c:pt idx="14">
                  <c:v>2.0871973133751749</c:v>
                </c:pt>
                <c:pt idx="15">
                  <c:v>1.9994099582017233</c:v>
                </c:pt>
                <c:pt idx="16">
                  <c:v>2.0295609935417906</c:v>
                </c:pt>
                <c:pt idx="17">
                  <c:v>2.036168976968475</c:v>
                </c:pt>
                <c:pt idx="18">
                  <c:v>2.0447599026297225</c:v>
                </c:pt>
                <c:pt idx="19">
                  <c:v>2.0116566667308784</c:v>
                </c:pt>
                <c:pt idx="20">
                  <c:v>2.0064971357944112</c:v>
                </c:pt>
                <c:pt idx="21">
                  <c:v>2.054878094769641</c:v>
                </c:pt>
                <c:pt idx="22">
                  <c:v>1.6523748592553973</c:v>
                </c:pt>
                <c:pt idx="23">
                  <c:v>1.5885131401164625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77-4E83-BE1F-AB749739A98C}"/>
            </c:ext>
          </c:extLst>
        </c:ser>
        <c:ser>
          <c:idx val="2"/>
          <c:order val="2"/>
          <c:tx>
            <c:strRef>
              <c:f>omp_mutex_8192_g!$A$14</c:f>
              <c:strCache>
                <c:ptCount val="1"/>
                <c:pt idx="0">
                  <c:v>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omp_mutex_8192_g!$B$14:$Y$14</c:f>
              <c:numCache>
                <c:formatCode>General</c:formatCode>
                <c:ptCount val="24"/>
                <c:pt idx="0">
                  <c:v>1.5600976811464358</c:v>
                </c:pt>
                <c:pt idx="1">
                  <c:v>2.725234954639955</c:v>
                </c:pt>
                <c:pt idx="2">
                  <c:v>3.3968931767792689</c:v>
                </c:pt>
                <c:pt idx="3">
                  <c:v>3.6589478923981646</c:v>
                </c:pt>
                <c:pt idx="4">
                  <c:v>3.3788152431791332</c:v>
                </c:pt>
                <c:pt idx="5">
                  <c:v>3.1163780970568737</c:v>
                </c:pt>
                <c:pt idx="6">
                  <c:v>3.0470949428640992</c:v>
                </c:pt>
                <c:pt idx="7">
                  <c:v>2.8982303330512136</c:v>
                </c:pt>
                <c:pt idx="8">
                  <c:v>2.7361587415946294</c:v>
                </c:pt>
                <c:pt idx="9">
                  <c:v>2.6456373281656451</c:v>
                </c:pt>
                <c:pt idx="10">
                  <c:v>2.5739785376874185</c:v>
                </c:pt>
                <c:pt idx="11">
                  <c:v>2.5735979686717183</c:v>
                </c:pt>
                <c:pt idx="12">
                  <c:v>2.5143952708260691</c:v>
                </c:pt>
                <c:pt idx="13">
                  <c:v>2.4987242904195757</c:v>
                </c:pt>
                <c:pt idx="14">
                  <c:v>2.5377649600686931</c:v>
                </c:pt>
                <c:pt idx="15">
                  <c:v>2.4494389785324593</c:v>
                </c:pt>
                <c:pt idx="16">
                  <c:v>2.3746971161133925</c:v>
                </c:pt>
                <c:pt idx="17">
                  <c:v>2.449611332629694</c:v>
                </c:pt>
                <c:pt idx="18">
                  <c:v>2.3207932883718767</c:v>
                </c:pt>
                <c:pt idx="19">
                  <c:v>2.4886321033840568</c:v>
                </c:pt>
                <c:pt idx="20">
                  <c:v>2.3453403659664054</c:v>
                </c:pt>
                <c:pt idx="21">
                  <c:v>2.4840152497155872</c:v>
                </c:pt>
                <c:pt idx="22">
                  <c:v>2.0869887729885699</c:v>
                </c:pt>
                <c:pt idx="23">
                  <c:v>2.0890551605042056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77-4E83-BE1F-AB749739A98C}"/>
            </c:ext>
          </c:extLst>
        </c:ser>
        <c:ser>
          <c:idx val="4"/>
          <c:order val="4"/>
          <c:tx>
            <c:strRef>
              <c:f>omp_mutex_8192_g!$A$16</c:f>
              <c:strCache>
                <c:ptCount val="1"/>
                <c:pt idx="0">
                  <c:v>Bloco 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omp_mutex_8192_g!$B$11:$Y$11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omp_mutex_8192_g!$B$16:$Y$16</c:f>
              <c:numCache>
                <c:formatCode>General</c:formatCode>
                <c:ptCount val="24"/>
                <c:pt idx="0">
                  <c:v>1.5079618987801786</c:v>
                </c:pt>
                <c:pt idx="1">
                  <c:v>1.7038776273214291</c:v>
                </c:pt>
                <c:pt idx="2">
                  <c:v>1.6525186577004272</c:v>
                </c:pt>
                <c:pt idx="3">
                  <c:v>1.635657410815204</c:v>
                </c:pt>
                <c:pt idx="4">
                  <c:v>1.6186223494799106</c:v>
                </c:pt>
                <c:pt idx="5">
                  <c:v>1.5746815506704515</c:v>
                </c:pt>
                <c:pt idx="6">
                  <c:v>1.5617307050074318</c:v>
                </c:pt>
                <c:pt idx="7">
                  <c:v>1.558840251450297</c:v>
                </c:pt>
                <c:pt idx="8">
                  <c:v>1.5311529796680374</c:v>
                </c:pt>
                <c:pt idx="9">
                  <c:v>1.5264645663728937</c:v>
                </c:pt>
                <c:pt idx="10">
                  <c:v>1.5237030647428182</c:v>
                </c:pt>
                <c:pt idx="11">
                  <c:v>1.5156651283502574</c:v>
                </c:pt>
                <c:pt idx="12">
                  <c:v>1.4944648155037921</c:v>
                </c:pt>
                <c:pt idx="13">
                  <c:v>1.4566743262154207</c:v>
                </c:pt>
                <c:pt idx="14">
                  <c:v>1.4481808044741846</c:v>
                </c:pt>
                <c:pt idx="15">
                  <c:v>1.4434571812927779</c:v>
                </c:pt>
                <c:pt idx="16">
                  <c:v>1.4034788806841008</c:v>
                </c:pt>
                <c:pt idx="17">
                  <c:v>1.3902979122293264</c:v>
                </c:pt>
                <c:pt idx="18">
                  <c:v>1.3855760343699188</c:v>
                </c:pt>
                <c:pt idx="19">
                  <c:v>1.3732149861831582</c:v>
                </c:pt>
                <c:pt idx="20">
                  <c:v>1.3687786420448882</c:v>
                </c:pt>
                <c:pt idx="21">
                  <c:v>1.3542161286627854</c:v>
                </c:pt>
                <c:pt idx="22">
                  <c:v>1.2221827105738476</c:v>
                </c:pt>
                <c:pt idx="23">
                  <c:v>1.2746822626479646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77-4E83-BE1F-AB749739A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354672"/>
        <c:axId val="8562464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omp_mutex_8192_g!$A$13</c15:sqref>
                        </c15:formulaRef>
                      </c:ext>
                    </c:extLst>
                    <c:strCache>
                      <c:ptCount val="1"/>
                      <c:pt idx="0">
                        <c:v>Chunk size = 256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omp_mutex_8192_g!$B$11:$Y$11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omp_mutex_8192_g!$B$13:$Y$13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1.342293756519918</c:v>
                      </c:pt>
                      <c:pt idx="1">
                        <c:v>2.3170860742269181</c:v>
                      </c:pt>
                      <c:pt idx="2">
                        <c:v>2.8714959491536391</c:v>
                      </c:pt>
                      <c:pt idx="3">
                        <c:v>3.2692923625132493</c:v>
                      </c:pt>
                      <c:pt idx="4">
                        <c:v>3.2282139950131987</c:v>
                      </c:pt>
                      <c:pt idx="5">
                        <c:v>3.2917557061434719</c:v>
                      </c:pt>
                      <c:pt idx="6">
                        <c:v>3.019127821541288</c:v>
                      </c:pt>
                      <c:pt idx="7">
                        <c:v>2.6610402998067904</c:v>
                      </c:pt>
                      <c:pt idx="8">
                        <c:v>2.5245148457014022</c:v>
                      </c:pt>
                      <c:pt idx="9">
                        <c:v>2.4374057240432458</c:v>
                      </c:pt>
                      <c:pt idx="10">
                        <c:v>2.2539289580927995</c:v>
                      </c:pt>
                      <c:pt idx="11">
                        <c:v>2.1840062560992681</c:v>
                      </c:pt>
                      <c:pt idx="12">
                        <c:v>2.1141106286647435</c:v>
                      </c:pt>
                      <c:pt idx="13">
                        <c:v>2.1919360960116481</c:v>
                      </c:pt>
                      <c:pt idx="14">
                        <c:v>2.1131481818703048</c:v>
                      </c:pt>
                      <c:pt idx="15">
                        <c:v>2.1332185252135378</c:v>
                      </c:pt>
                      <c:pt idx="16">
                        <c:v>2.0778334013084447</c:v>
                      </c:pt>
                      <c:pt idx="17">
                        <c:v>2.1452244383051489</c:v>
                      </c:pt>
                      <c:pt idx="18">
                        <c:v>2.124431544652611</c:v>
                      </c:pt>
                      <c:pt idx="19">
                        <c:v>2.1574108215673991</c:v>
                      </c:pt>
                      <c:pt idx="20">
                        <c:v>2.1157380865560644</c:v>
                      </c:pt>
                      <c:pt idx="21">
                        <c:v>2.1200113505265969</c:v>
                      </c:pt>
                      <c:pt idx="22">
                        <c:v>1.8391226795803128</c:v>
                      </c:pt>
                      <c:pt idx="23">
                        <c:v>1.8656849741272086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A77-4E83-BE1F-AB749739A98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omp_mutex_8192_g!$A$15</c15:sqref>
                        </c15:formulaRef>
                      </c:ext>
                    </c:extLst>
                    <c:strCache>
                      <c:ptCount val="1"/>
                      <c:pt idx="0">
                        <c:v>Chunk size = 1024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omp_mutex_8192_g!$B$11:$Y$11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omp_mutex_8192_g!$B$15:$Y$15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1.5831074133584</c:v>
                      </c:pt>
                      <c:pt idx="1">
                        <c:v>2.5442873470813061</c:v>
                      </c:pt>
                      <c:pt idx="2">
                        <c:v>2.7442109192986233</c:v>
                      </c:pt>
                      <c:pt idx="3">
                        <c:v>2.5702727839508532</c:v>
                      </c:pt>
                      <c:pt idx="4">
                        <c:v>2.5028560958269508</c:v>
                      </c:pt>
                      <c:pt idx="5">
                        <c:v>2.4131606360282589</c:v>
                      </c:pt>
                      <c:pt idx="6">
                        <c:v>2.439968207428528</c:v>
                      </c:pt>
                      <c:pt idx="7">
                        <c:v>2.4498411758266756</c:v>
                      </c:pt>
                      <c:pt idx="8">
                        <c:v>2.433770560248576</c:v>
                      </c:pt>
                      <c:pt idx="9">
                        <c:v>2.3561075454388298</c:v>
                      </c:pt>
                      <c:pt idx="10">
                        <c:v>2.3519953871041674</c:v>
                      </c:pt>
                      <c:pt idx="11">
                        <c:v>2.2959973435925694</c:v>
                      </c:pt>
                      <c:pt idx="12">
                        <c:v>2.2484457134450748</c:v>
                      </c:pt>
                      <c:pt idx="13">
                        <c:v>2.252932225266238</c:v>
                      </c:pt>
                      <c:pt idx="14">
                        <c:v>2.2313679984332233</c:v>
                      </c:pt>
                      <c:pt idx="15">
                        <c:v>2.2547805256302382</c:v>
                      </c:pt>
                      <c:pt idx="16">
                        <c:v>2.1657544981993446</c:v>
                      </c:pt>
                      <c:pt idx="17">
                        <c:v>2.158012628454149</c:v>
                      </c:pt>
                      <c:pt idx="18">
                        <c:v>2.1386351691256591</c:v>
                      </c:pt>
                      <c:pt idx="19">
                        <c:v>2.1493523320505239</c:v>
                      </c:pt>
                      <c:pt idx="20">
                        <c:v>2.0975934759322556</c:v>
                      </c:pt>
                      <c:pt idx="21">
                        <c:v>2.1094988621597488</c:v>
                      </c:pt>
                      <c:pt idx="22">
                        <c:v>1.902803563078088</c:v>
                      </c:pt>
                      <c:pt idx="23">
                        <c:v>1.9270465651226003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A77-4E83-BE1F-AB749739A98C}"/>
                  </c:ext>
                </c:extLst>
              </c15:ser>
            </c15:filteredLineSeries>
          </c:ext>
        </c:extLst>
      </c:lineChart>
      <c:catAx>
        <c:axId val="86035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46416"/>
        <c:crosses val="autoZero"/>
        <c:auto val="1"/>
        <c:lblAlgn val="ctr"/>
        <c:lblOffset val="100"/>
        <c:noMultiLvlLbl val="0"/>
      </c:catAx>
      <c:valAx>
        <c:axId val="8562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35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dirty="0" err="1"/>
              <a:t>openmp</a:t>
            </a:r>
            <a:r>
              <a:rPr lang="en-GB" sz="1400" dirty="0"/>
              <a:t> </a:t>
            </a:r>
            <a:r>
              <a:rPr lang="en-GB" sz="1400" dirty="0" err="1"/>
              <a:t>mutex</a:t>
            </a:r>
            <a:r>
              <a:rPr lang="en-GB" sz="1400" dirty="0"/>
              <a:t>, 64k </a:t>
            </a:r>
            <a:r>
              <a:rPr lang="en-GB" sz="1400" dirty="0" err="1"/>
              <a:t>elementos</a:t>
            </a:r>
            <a:endParaRPr lang="en-GB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omp_mutex_65536_g!$A$12</c:f>
              <c:strCache>
                <c:ptCount val="1"/>
                <c:pt idx="0">
                  <c:v>Bloco 128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omp_mutex_65536_g!$B$11:$Y$11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omp_mutex_65536_g!$B$12:$Y$12</c:f>
              <c:numCache>
                <c:formatCode>General</c:formatCode>
                <c:ptCount val="24"/>
                <c:pt idx="0">
                  <c:v>1.2895187097996093</c:v>
                </c:pt>
                <c:pt idx="1">
                  <c:v>2.1529369816232484</c:v>
                </c:pt>
                <c:pt idx="2">
                  <c:v>2.7525766932675229</c:v>
                </c:pt>
                <c:pt idx="3">
                  <c:v>3.5624193503401891</c:v>
                </c:pt>
                <c:pt idx="4">
                  <c:v>4.5612542319862364</c:v>
                </c:pt>
                <c:pt idx="5">
                  <c:v>5.2013191307053779</c:v>
                </c:pt>
                <c:pt idx="6">
                  <c:v>6.1996916696987761</c:v>
                </c:pt>
                <c:pt idx="7">
                  <c:v>6.6892600839065715</c:v>
                </c:pt>
                <c:pt idx="8">
                  <c:v>7.3550605854442725</c:v>
                </c:pt>
                <c:pt idx="9">
                  <c:v>7.6443965877611255</c:v>
                </c:pt>
                <c:pt idx="10">
                  <c:v>8.5399430567451304</c:v>
                </c:pt>
                <c:pt idx="11">
                  <c:v>7.8474677912025204</c:v>
                </c:pt>
                <c:pt idx="12">
                  <c:v>8.4199574145899252</c:v>
                </c:pt>
                <c:pt idx="13">
                  <c:v>8.018476660819875</c:v>
                </c:pt>
                <c:pt idx="14">
                  <c:v>7.5913303828753911</c:v>
                </c:pt>
                <c:pt idx="15">
                  <c:v>7.9287517102883474</c:v>
                </c:pt>
                <c:pt idx="16">
                  <c:v>9.2313312828095793</c:v>
                </c:pt>
                <c:pt idx="17">
                  <c:v>8.6060398934949038</c:v>
                </c:pt>
                <c:pt idx="18">
                  <c:v>8.9050461513494366</c:v>
                </c:pt>
                <c:pt idx="19">
                  <c:v>9.5049739697264091</c:v>
                </c:pt>
                <c:pt idx="20">
                  <c:v>9.5924430888698744</c:v>
                </c:pt>
                <c:pt idx="21">
                  <c:v>10.389958201443779</c:v>
                </c:pt>
                <c:pt idx="22">
                  <c:v>10.544389361287893</c:v>
                </c:pt>
                <c:pt idx="23">
                  <c:v>10.205497603285107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2-404C-A2FC-B35F8EDD6B0D}"/>
            </c:ext>
          </c:extLst>
        </c:ser>
        <c:ser>
          <c:idx val="2"/>
          <c:order val="2"/>
          <c:tx>
            <c:strRef>
              <c:f>omp_mutex_65536_g!$A$14</c:f>
              <c:strCache>
                <c:ptCount val="1"/>
                <c:pt idx="0">
                  <c:v>Bloco 512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omp_mutex_65536_g!$B$11:$Y$11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omp_mutex_65536_g!$B$14:$Y$14</c:f>
              <c:numCache>
                <c:formatCode>General</c:formatCode>
                <c:ptCount val="24"/>
                <c:pt idx="0">
                  <c:v>1.6710152182839388</c:v>
                </c:pt>
                <c:pt idx="1">
                  <c:v>3.2306890993852639</c:v>
                </c:pt>
                <c:pt idx="2">
                  <c:v>4.7596848421625699</c:v>
                </c:pt>
                <c:pt idx="3">
                  <c:v>6.3764815446811367</c:v>
                </c:pt>
                <c:pt idx="4">
                  <c:v>7.6189122864069603</c:v>
                </c:pt>
                <c:pt idx="5">
                  <c:v>9.0199120415405662</c:v>
                </c:pt>
                <c:pt idx="6">
                  <c:v>10.319078049510745</c:v>
                </c:pt>
                <c:pt idx="7">
                  <c:v>11.733140462047597</c:v>
                </c:pt>
                <c:pt idx="8">
                  <c:v>12.682146044180614</c:v>
                </c:pt>
                <c:pt idx="9">
                  <c:v>13.722049303745822</c:v>
                </c:pt>
                <c:pt idx="10">
                  <c:v>14.65206172051152</c:v>
                </c:pt>
                <c:pt idx="11">
                  <c:v>12.554333754541029</c:v>
                </c:pt>
                <c:pt idx="12">
                  <c:v>13.032672181981965</c:v>
                </c:pt>
                <c:pt idx="13">
                  <c:v>13.769315744856476</c:v>
                </c:pt>
                <c:pt idx="14">
                  <c:v>14.270214741250916</c:v>
                </c:pt>
                <c:pt idx="15">
                  <c:v>15.092404382639536</c:v>
                </c:pt>
                <c:pt idx="16">
                  <c:v>15.719005732130558</c:v>
                </c:pt>
                <c:pt idx="17">
                  <c:v>15.938526165326607</c:v>
                </c:pt>
                <c:pt idx="18">
                  <c:v>16.565800988117758</c:v>
                </c:pt>
                <c:pt idx="19">
                  <c:v>17.104764171954276</c:v>
                </c:pt>
                <c:pt idx="20">
                  <c:v>17.369210977230036</c:v>
                </c:pt>
                <c:pt idx="21">
                  <c:v>18.18334422512612</c:v>
                </c:pt>
                <c:pt idx="22">
                  <c:v>11.390289709383827</c:v>
                </c:pt>
                <c:pt idx="23">
                  <c:v>8.6437532538730917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62-404C-A2FC-B35F8EDD6B0D}"/>
            </c:ext>
          </c:extLst>
        </c:ser>
        <c:ser>
          <c:idx val="4"/>
          <c:order val="4"/>
          <c:tx>
            <c:strRef>
              <c:f>omp_mutex_65536_g!$A$16</c:f>
              <c:strCache>
                <c:ptCount val="1"/>
                <c:pt idx="0">
                  <c:v>Bloco 2048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omp_mutex_65536_g!$B$11:$Y$11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</c:numCache>
            </c:numRef>
          </c:cat>
          <c:val>
            <c:numRef>
              <c:f>omp_mutex_65536_g!$B$16:$Y$16</c:f>
              <c:numCache>
                <c:formatCode>General</c:formatCode>
                <c:ptCount val="24"/>
                <c:pt idx="0">
                  <c:v>1.7283947357323508</c:v>
                </c:pt>
                <c:pt idx="1">
                  <c:v>3.3540315079686787</c:v>
                </c:pt>
                <c:pt idx="2">
                  <c:v>5.0042499487760708</c:v>
                </c:pt>
                <c:pt idx="3">
                  <c:v>6.2814286571761553</c:v>
                </c:pt>
                <c:pt idx="4">
                  <c:v>7.4454271854886942</c:v>
                </c:pt>
                <c:pt idx="5">
                  <c:v>8.5420508953411733</c:v>
                </c:pt>
                <c:pt idx="6">
                  <c:v>9.4046785479708923</c:v>
                </c:pt>
                <c:pt idx="7">
                  <c:v>9.8693187646949543</c:v>
                </c:pt>
                <c:pt idx="8">
                  <c:v>10.253839410925467</c:v>
                </c:pt>
                <c:pt idx="9">
                  <c:v>10.333710469698293</c:v>
                </c:pt>
                <c:pt idx="10">
                  <c:v>10.456939513272728</c:v>
                </c:pt>
                <c:pt idx="11">
                  <c:v>10.001236151547564</c:v>
                </c:pt>
                <c:pt idx="12">
                  <c:v>9.7438744647966136</c:v>
                </c:pt>
                <c:pt idx="13">
                  <c:v>9.5714617317839537</c:v>
                </c:pt>
                <c:pt idx="14">
                  <c:v>9.3264685726426197</c:v>
                </c:pt>
                <c:pt idx="15">
                  <c:v>9.2526936809910563</c:v>
                </c:pt>
                <c:pt idx="16">
                  <c:v>9.1328071165149751</c:v>
                </c:pt>
                <c:pt idx="17">
                  <c:v>9.0569995612987295</c:v>
                </c:pt>
                <c:pt idx="18">
                  <c:v>8.8731625487577119</c:v>
                </c:pt>
                <c:pt idx="19">
                  <c:v>8.9545459040954487</c:v>
                </c:pt>
                <c:pt idx="20">
                  <c:v>8.7923135913845645</c:v>
                </c:pt>
                <c:pt idx="21">
                  <c:v>8.9133493555645451</c:v>
                </c:pt>
                <c:pt idx="22">
                  <c:v>8.2569929706684668</c:v>
                </c:pt>
                <c:pt idx="23">
                  <c:v>7.7394557580858372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62-404C-A2FC-B35F8EDD6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9253071"/>
        <c:axId val="126249671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omp_mutex_65536_g!$A$13</c15:sqref>
                        </c15:formulaRef>
                      </c:ext>
                    </c:extLst>
                    <c:strCache>
                      <c:ptCount val="1"/>
                      <c:pt idx="0">
                        <c:v>Chunk size = 256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omp_mutex_65536_g!$B$11:$Y$11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omp_mutex_65536_g!$B$13:$Y$13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1.5960289052122629</c:v>
                      </c:pt>
                      <c:pt idx="1">
                        <c:v>3.1228524734590386</c:v>
                      </c:pt>
                      <c:pt idx="2">
                        <c:v>4.1290472977572303</c:v>
                      </c:pt>
                      <c:pt idx="3">
                        <c:v>5.1308999760697995</c:v>
                      </c:pt>
                      <c:pt idx="4">
                        <c:v>5.8788575214617724</c:v>
                      </c:pt>
                      <c:pt idx="5">
                        <c:v>7.0113627274118144</c:v>
                      </c:pt>
                      <c:pt idx="6">
                        <c:v>8.2662442948124575</c:v>
                      </c:pt>
                      <c:pt idx="7">
                        <c:v>9.0094380636913503</c:v>
                      </c:pt>
                      <c:pt idx="8">
                        <c:v>10.054937656569846</c:v>
                      </c:pt>
                      <c:pt idx="9">
                        <c:v>11.090879456399243</c:v>
                      </c:pt>
                      <c:pt idx="10">
                        <c:v>11.676217755833145</c:v>
                      </c:pt>
                      <c:pt idx="11">
                        <c:v>11.571120440725794</c:v>
                      </c:pt>
                      <c:pt idx="12">
                        <c:v>9.6727904730923537</c:v>
                      </c:pt>
                      <c:pt idx="13">
                        <c:v>9.9660543625283786</c:v>
                      </c:pt>
                      <c:pt idx="14">
                        <c:v>10.441204654394321</c:v>
                      </c:pt>
                      <c:pt idx="15">
                        <c:v>10.944192373199389</c:v>
                      </c:pt>
                      <c:pt idx="16">
                        <c:v>11.286374016656373</c:v>
                      </c:pt>
                      <c:pt idx="17">
                        <c:v>12.153078446643532</c:v>
                      </c:pt>
                      <c:pt idx="18">
                        <c:v>12.40966381864725</c:v>
                      </c:pt>
                      <c:pt idx="19">
                        <c:v>12.827090150061709</c:v>
                      </c:pt>
                      <c:pt idx="20">
                        <c:v>13.713757748998466</c:v>
                      </c:pt>
                      <c:pt idx="21">
                        <c:v>13.661442811502644</c:v>
                      </c:pt>
                      <c:pt idx="22">
                        <c:v>13.357394525297579</c:v>
                      </c:pt>
                      <c:pt idx="23">
                        <c:v>6.6846253657148695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562-404C-A2FC-B35F8EDD6B0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omp_mutex_65536_g!$A$15</c15:sqref>
                        </c15:formulaRef>
                      </c:ext>
                    </c:extLst>
                    <c:strCache>
                      <c:ptCount val="1"/>
                      <c:pt idx="0">
                        <c:v>Chunk size = 1024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omp_mutex_65536_g!$B$11:$Y$11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omp_mutex_65536_g!$B$15:$Y$15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1.6977961655119995</c:v>
                      </c:pt>
                      <c:pt idx="1">
                        <c:v>3.326503673950755</c:v>
                      </c:pt>
                      <c:pt idx="2">
                        <c:v>4.9151610756250621</c:v>
                      </c:pt>
                      <c:pt idx="3">
                        <c:v>6.3897566556207304</c:v>
                      </c:pt>
                      <c:pt idx="4">
                        <c:v>7.8411562874285279</c:v>
                      </c:pt>
                      <c:pt idx="5">
                        <c:v>9.5131482537366967</c:v>
                      </c:pt>
                      <c:pt idx="6">
                        <c:v>10.54732288455167</c:v>
                      </c:pt>
                      <c:pt idx="7">
                        <c:v>11.624646541006729</c:v>
                      </c:pt>
                      <c:pt idx="8">
                        <c:v>12.662968596848145</c:v>
                      </c:pt>
                      <c:pt idx="9">
                        <c:v>13.72150750845606</c:v>
                      </c:pt>
                      <c:pt idx="10">
                        <c:v>14.346478861513827</c:v>
                      </c:pt>
                      <c:pt idx="11">
                        <c:v>12.806341447536106</c:v>
                      </c:pt>
                      <c:pt idx="12">
                        <c:v>13.143098976754596</c:v>
                      </c:pt>
                      <c:pt idx="13">
                        <c:v>13.686348663747447</c:v>
                      </c:pt>
                      <c:pt idx="14">
                        <c:v>13.827457322355045</c:v>
                      </c:pt>
                      <c:pt idx="15">
                        <c:v>14.196847120661246</c:v>
                      </c:pt>
                      <c:pt idx="16">
                        <c:v>14.805922830038627</c:v>
                      </c:pt>
                      <c:pt idx="17">
                        <c:v>14.758725028511165</c:v>
                      </c:pt>
                      <c:pt idx="18">
                        <c:v>15.378769206657392</c:v>
                      </c:pt>
                      <c:pt idx="19">
                        <c:v>14.643778276598567</c:v>
                      </c:pt>
                      <c:pt idx="20">
                        <c:v>14.91268632117219</c:v>
                      </c:pt>
                      <c:pt idx="21">
                        <c:v>15.079075280656129</c:v>
                      </c:pt>
                      <c:pt idx="22">
                        <c:v>13.108478959945748</c:v>
                      </c:pt>
                      <c:pt idx="23">
                        <c:v>11.856204514989077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62-404C-A2FC-B35F8EDD6B0D}"/>
                  </c:ext>
                </c:extLst>
              </c15:ser>
            </c15:filteredLineSeries>
          </c:ext>
        </c:extLst>
      </c:lineChart>
      <c:catAx>
        <c:axId val="1149253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#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496719"/>
        <c:crosses val="autoZero"/>
        <c:auto val="1"/>
        <c:lblAlgn val="ctr"/>
        <c:lblOffset val="100"/>
        <c:noMultiLvlLbl val="0"/>
      </c:catAx>
      <c:valAx>
        <c:axId val="126249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25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3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E58C-A4CA-43A8-96DE-DDC4929A1355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AC17-A964-4B45-A37B-361AD671B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6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38D183-FDF7-4B59-A1ED-F60EFC9D5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173107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32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E05035-2682-4510-944D-42AB020D5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559590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52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389575-D084-45EC-807F-8104EEE10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058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179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27EB01-5F28-4731-9108-052E00A89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943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73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B46DCD-2455-445F-A367-6C03AAA5E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6054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794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15A038-2B64-4235-9489-62CE8F55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5636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10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4297A8-4A3E-4710-9B1B-E9C726A9C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6166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104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06CE94-6D46-4F0E-AF82-FFDC525C6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351083"/>
              </p:ext>
            </p:extLst>
          </p:nvPr>
        </p:nvGraphicFramePr>
        <p:xfrm>
          <a:off x="0" y="8792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25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C84617-0DBD-4DCD-956C-31822775B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587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393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9A1EBFD-36A7-4B2D-A4D8-67DBA4731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622382"/>
              </p:ext>
            </p:extLst>
          </p:nvPr>
        </p:nvGraphicFramePr>
        <p:xfrm>
          <a:off x="0" y="4969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06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8499E2E-6495-4607-95D2-E9FA1BD12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129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4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3FDF53-EB7E-4451-9E14-84CD649AD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381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B93D4E-6D8F-407A-957E-9C509236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619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25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F77CC3-5F1C-4009-BD02-EA018E80B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3005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59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09A6F7-BD15-4200-8C08-B11A28FEA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230291"/>
              </p:ext>
            </p:extLst>
          </p:nvPr>
        </p:nvGraphicFramePr>
        <p:xfrm>
          <a:off x="0" y="8792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77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058C25-54CE-4BA0-9FA9-612DC336A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776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33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1ED4D1-6564-4C9A-8704-B4A3E98DA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3136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5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638874-E7D7-4867-93D1-0B527C18A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3757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34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5EDC1F-50D3-493B-905D-F7B13727E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8362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65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9CD397-914B-487D-9D83-801B490BB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851620"/>
              </p:ext>
            </p:extLst>
          </p:nvPr>
        </p:nvGraphicFramePr>
        <p:xfrm>
          <a:off x="0" y="9939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114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180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Miguel Afonso</dc:creator>
  <cp:lastModifiedBy>João Miguel Afonso</cp:lastModifiedBy>
  <cp:revision>35</cp:revision>
  <dcterms:created xsi:type="dcterms:W3CDTF">2017-02-20T14:56:50Z</dcterms:created>
  <dcterms:modified xsi:type="dcterms:W3CDTF">2017-02-24T09:43:29Z</dcterms:modified>
</cp:coreProperties>
</file>