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3" d="100"/>
          <a:sy n="163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A89E-087B-6803-1D16-BDEC183A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E933-57A7-6AEA-989C-C4B1F0F9D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4406-9CDE-8C09-930F-9BA2F126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2393-CEFA-0C20-2C80-41740DC8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F324-6D83-C235-89AA-646A3B3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49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99E-3773-DB10-9ACC-B8F64434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AB61-B145-A172-504B-FB081F8B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D3E2-5527-B9C7-CBE9-22DE540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DD58-D8B5-9085-900A-D45FDCE9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2231-A45F-BB66-7FC2-125D8284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33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B4C6D-CFCF-2F6A-76D7-D5EAD3B3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21EB5-075A-6984-5548-8E0A8CFD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4A11-BFD3-C06A-2B41-CDF0228D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C1E8-9DF1-A345-DA68-29E46B5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FE0D-87E8-FDEC-9D3A-B34184B2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5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1C5E-285C-8A24-0D77-32D6C8BC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1459-C536-3B3E-F971-C1993FE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EBF5-849F-09E0-E8E9-17E78982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B1F2-8613-6418-F21B-5C649F0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7B24-FB36-134A-AFF5-797483F7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754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9171-9CEA-66C8-3BEC-48F94E5B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6F3DC-5DCA-3205-DA8A-5479803A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D44A-E7A7-638A-3086-A4A0B5B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7A1B-0D59-61B1-2919-1895EDF5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8552-0B4C-CD8D-8A70-1BAB026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3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F73C-CC96-4F01-A490-E91ADD52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A5B8-F2B2-1F4B-B5A8-B0AC969FE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07B3-E37C-CFA0-3963-EE22FC4F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57DA-221C-B13C-C0F0-C8A8EAC0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4535-D15C-5849-DD99-E99B275B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FD317-5FE7-4877-43C5-48399F7C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5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6300-2CE8-053A-EA40-ACD859E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59FB-644C-1D7B-28AC-8968877E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C3554-C6CD-7C90-56C2-7358726B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26AB5-4156-D6E2-4454-8F4BE28A3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8186C-03B5-90B1-8B83-447E9BF0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5C47-B916-6B6D-9F23-3DB56F20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9711F-DA9A-C192-E2BB-4347F74E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D736B-F874-4416-419A-326A820E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301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C1C5-8E65-7BB9-C02C-08A1F68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E8F65-E9DD-FD2B-6C6B-1934A3C6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B787C-1387-5B06-2540-2DD5E21B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B19D9-605C-15A9-A82B-3913E14C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90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0665-BF51-6B9F-C5A8-376597D1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AA33-553D-1246-10A6-2C721C03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FF38-D195-8B3C-5E2B-34431E09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7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D02E-BD94-5CA9-0D5E-5A1B647D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AA2D-E2C1-C94E-D5C8-5D0C280F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7BF3A-0222-0813-D9F9-80FFFE52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9996-741B-8EA8-CBF1-32586BAE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9CDA6-4E1B-D46E-4932-11162F4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3FE6-38E2-4645-D93E-7D3F002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43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1AA-9987-CD5E-0D9C-9238A0E7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D7568-62CF-BB2B-A62C-A54C5A1D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672A4-1299-70B6-1DBE-0F2C1D49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719A-5039-4C48-77DD-3407A4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3CDA4-BFDD-8B4A-ABFA-095E11C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1EF5-C771-E51A-34C0-D0826EBC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99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34509-6CB2-DEA4-9FE1-759BBD7F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1966-9BF4-F27E-67A0-0F4A054C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7501-ABA5-3EE3-DF9E-9B483D641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3BF09-7DDA-BE44-9ED5-4D78F8E6696E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A547-FB99-32D1-E5E2-D41ACFCC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0DD4-F231-E0C7-7368-140BE2256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1B11F-E89A-CB45-AAA9-9A59CBF714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2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C5789F1-C302-5A7E-CC9C-36118BB40EAA}"/>
              </a:ext>
            </a:extLst>
          </p:cNvPr>
          <p:cNvGrpSpPr/>
          <p:nvPr/>
        </p:nvGrpSpPr>
        <p:grpSpPr>
          <a:xfrm>
            <a:off x="147145" y="147145"/>
            <a:ext cx="11187835" cy="6393543"/>
            <a:chOff x="147145" y="147145"/>
            <a:chExt cx="11187835" cy="639354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37B3413-277D-E5E7-ECE5-9EF3D0458380}"/>
                </a:ext>
              </a:extLst>
            </p:cNvPr>
            <p:cNvSpPr/>
            <p:nvPr/>
          </p:nvSpPr>
          <p:spPr>
            <a:xfrm>
              <a:off x="147145" y="147145"/>
              <a:ext cx="1786759" cy="67266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RAW</a:t>
              </a:r>
              <a:r>
                <a:rPr lang="zh-CN" altLang="en-US" dirty="0"/>
                <a:t> </a:t>
              </a:r>
              <a:r>
                <a:rPr lang="en-US" altLang="zh-CN" dirty="0"/>
                <a:t>DATA</a:t>
              </a:r>
              <a:endParaRPr lang="en-CN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F8ECABA-771B-708A-ADD6-6DC7C3F1E123}"/>
                </a:ext>
              </a:extLst>
            </p:cNvPr>
            <p:cNvSpPr/>
            <p:nvPr/>
          </p:nvSpPr>
          <p:spPr>
            <a:xfrm>
              <a:off x="147145" y="1361090"/>
              <a:ext cx="1786759" cy="67266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DATASET</a:t>
              </a:r>
              <a:endParaRPr lang="en-CN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6BD8FCA-CE72-FA89-9B39-EA1620D0E4BD}"/>
                </a:ext>
              </a:extLst>
            </p:cNvPr>
            <p:cNvSpPr/>
            <p:nvPr/>
          </p:nvSpPr>
          <p:spPr>
            <a:xfrm>
              <a:off x="4487916" y="1219200"/>
              <a:ext cx="1245476" cy="478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contractive</a:t>
              </a:r>
              <a:r>
                <a:rPr lang="en-CN" sz="1100" dirty="0"/>
                <a:t> img</a:t>
              </a:r>
              <a:br>
                <a:rPr lang="en-CN" sz="1100" dirty="0"/>
              </a:br>
              <a:r>
                <a:rPr lang="en-CN" sz="1100" dirty="0"/>
                <a:t>anchor label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49BBFC-F02E-D367-908A-B9E7F655826D}"/>
                </a:ext>
              </a:extLst>
            </p:cNvPr>
            <p:cNvSpPr/>
            <p:nvPr/>
          </p:nvSpPr>
          <p:spPr>
            <a:xfrm>
              <a:off x="2677509" y="853965"/>
              <a:ext cx="1035269" cy="478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</a:t>
              </a:r>
              <a:r>
                <a:rPr lang="en-CN" sz="1100" dirty="0"/>
                <a:t>nchor</a:t>
              </a:r>
            </a:p>
            <a:p>
              <a:pPr algn="ctr"/>
              <a:r>
                <a:rPr lang="en-CN" sz="1100" dirty="0"/>
                <a:t>img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9AFCDF0-5471-B4CB-BD88-00CC9195CF0B}"/>
                </a:ext>
              </a:extLst>
            </p:cNvPr>
            <p:cNvSpPr/>
            <p:nvPr/>
          </p:nvSpPr>
          <p:spPr>
            <a:xfrm>
              <a:off x="4487916" y="1949667"/>
              <a:ext cx="1240222" cy="478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positive</a:t>
              </a:r>
              <a:r>
                <a:rPr lang="en-CN" sz="1100" dirty="0"/>
                <a:t>img</a:t>
              </a:r>
              <a:br>
                <a:rPr lang="en-CN" sz="1100" dirty="0"/>
              </a:br>
              <a:r>
                <a:rPr lang="en-CN" sz="1100" dirty="0"/>
                <a:t>positive label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2A433E0-AB34-BFE3-6E09-078F1145A50D}"/>
                </a:ext>
              </a:extLst>
            </p:cNvPr>
            <p:cNvSpPr/>
            <p:nvPr/>
          </p:nvSpPr>
          <p:spPr>
            <a:xfrm>
              <a:off x="4487916" y="2685391"/>
              <a:ext cx="1240222" cy="478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negative</a:t>
              </a:r>
              <a:r>
                <a:rPr lang="en-CN" sz="1100" dirty="0"/>
                <a:t> img</a:t>
              </a:r>
              <a:br>
                <a:rPr lang="en-CN" sz="1100" dirty="0"/>
              </a:br>
              <a:r>
                <a:rPr lang="en-CN" sz="1100" dirty="0"/>
                <a:t>negative label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1056680-634B-1EB5-B70D-7D15578D623F}"/>
                </a:ext>
              </a:extLst>
            </p:cNvPr>
            <p:cNvSpPr/>
            <p:nvPr/>
          </p:nvSpPr>
          <p:spPr>
            <a:xfrm>
              <a:off x="4493170" y="483476"/>
              <a:ext cx="1234968" cy="478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</a:t>
              </a:r>
              <a:r>
                <a:rPr lang="en-CN" sz="1100" dirty="0"/>
                <a:t>nchor img</a:t>
              </a:r>
              <a:br>
                <a:rPr lang="en-CN" sz="1100" dirty="0"/>
              </a:br>
              <a:r>
                <a:rPr lang="en-CN" sz="1100" dirty="0"/>
                <a:t>anchor label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6322D4B8-BBB5-82DC-55A4-6D448259F195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1933904" y="1093076"/>
              <a:ext cx="743605" cy="60434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7C3A208-419E-EB29-138D-46FFE22040D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1933904" y="1697421"/>
              <a:ext cx="2554012" cy="491357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6C7C675-7DA5-7AD3-28D4-E367A91D445A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933904" y="1697421"/>
              <a:ext cx="2554012" cy="122708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5A3E92A6-D767-41C3-ADE4-15720C76B06F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3712778" y="722587"/>
              <a:ext cx="780392" cy="3704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FFF7E16-3839-6909-F908-6BCEF081D94D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3712778" y="1093076"/>
              <a:ext cx="775138" cy="3652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D61E48-F5E8-3BA7-A4A0-65CD6CC1AA1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040525" y="819807"/>
              <a:ext cx="0" cy="54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D26751-D68C-8B99-BAE5-FE152F7E4D02}"/>
                </a:ext>
              </a:extLst>
            </p:cNvPr>
            <p:cNvSpPr/>
            <p:nvPr/>
          </p:nvSpPr>
          <p:spPr>
            <a:xfrm>
              <a:off x="9489926" y="3163612"/>
              <a:ext cx="1702676" cy="8933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MobileNet</a:t>
              </a:r>
            </a:p>
            <a:p>
              <a:pPr algn="ctr"/>
              <a:r>
                <a:rPr lang="en-CN" dirty="0"/>
                <a:t>Backbone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85363F-22A7-78D3-9E73-82AE757E0760}"/>
                </a:ext>
              </a:extLst>
            </p:cNvPr>
            <p:cNvSpPr/>
            <p:nvPr/>
          </p:nvSpPr>
          <p:spPr>
            <a:xfrm>
              <a:off x="6828181" y="3163612"/>
              <a:ext cx="1702676" cy="8933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ConvNeXt</a:t>
              </a:r>
            </a:p>
            <a:p>
              <a:pPr algn="ctr"/>
              <a:r>
                <a:rPr lang="en-CN" dirty="0"/>
                <a:t>Backbone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F2BCBC-34B8-F439-DE0F-4135EA694788}"/>
                </a:ext>
              </a:extLst>
            </p:cNvPr>
            <p:cNvSpPr/>
            <p:nvPr/>
          </p:nvSpPr>
          <p:spPr>
            <a:xfrm>
              <a:off x="6702301" y="4997093"/>
              <a:ext cx="851338" cy="4782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</a:t>
              </a:r>
              <a:r>
                <a:rPr lang="en-CN" sz="1100" dirty="0"/>
                <a:t>eature</a:t>
              </a:r>
            </a:p>
            <a:p>
              <a:pPr algn="ctr"/>
              <a:r>
                <a:rPr lang="en-CN" sz="1100" dirty="0"/>
                <a:t>head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1D5C61-ECE2-0AB9-F9C4-3E383F2198AC}"/>
                </a:ext>
              </a:extLst>
            </p:cNvPr>
            <p:cNvSpPr/>
            <p:nvPr/>
          </p:nvSpPr>
          <p:spPr>
            <a:xfrm>
              <a:off x="7819021" y="4997093"/>
              <a:ext cx="851338" cy="4782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</a:t>
              </a:r>
              <a:r>
                <a:rPr lang="en-CN" sz="1100" dirty="0"/>
                <a:t>eature</a:t>
              </a:r>
            </a:p>
            <a:p>
              <a:pPr algn="ctr"/>
              <a:r>
                <a:rPr lang="en-CN" sz="1100" dirty="0"/>
                <a:t>head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DBCA03-6717-3B95-5040-A0EA95CED9A0}"/>
                </a:ext>
              </a:extLst>
            </p:cNvPr>
            <p:cNvSpPr/>
            <p:nvPr/>
          </p:nvSpPr>
          <p:spPr>
            <a:xfrm>
              <a:off x="9366922" y="4997093"/>
              <a:ext cx="851338" cy="4782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</a:t>
              </a:r>
              <a:r>
                <a:rPr lang="en-CN" sz="1100" dirty="0"/>
                <a:t>eature</a:t>
              </a:r>
            </a:p>
            <a:p>
              <a:pPr algn="ctr"/>
              <a:r>
                <a:rPr lang="en-CN" sz="1100" dirty="0"/>
                <a:t>head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CD756B-7E81-E490-D60A-35D804455BA2}"/>
                </a:ext>
              </a:extLst>
            </p:cNvPr>
            <p:cNvSpPr/>
            <p:nvPr/>
          </p:nvSpPr>
          <p:spPr>
            <a:xfrm>
              <a:off x="10483642" y="4997093"/>
              <a:ext cx="851338" cy="4782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</a:t>
              </a:r>
              <a:r>
                <a:rPr lang="en-CN" sz="1100" dirty="0"/>
                <a:t>eature</a:t>
              </a:r>
            </a:p>
            <a:p>
              <a:pPr algn="ctr"/>
              <a:r>
                <a:rPr lang="en-CN" sz="1100" dirty="0"/>
                <a:t>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D4E6FBE-B29D-81D8-6415-F26A57B4BE2E}"/>
                </a:ext>
              </a:extLst>
            </p:cNvPr>
            <p:cNvCxnSpPr>
              <a:cxnSpLocks/>
              <a:stCxn id="31" idx="2"/>
              <a:endCxn id="42" idx="0"/>
            </p:cNvCxnSpPr>
            <p:nvPr/>
          </p:nvCxnSpPr>
          <p:spPr>
            <a:xfrm flipH="1">
              <a:off x="7127970" y="4056992"/>
              <a:ext cx="551549" cy="94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9B1F3F-894A-A49C-AAEA-383210C2324E}"/>
                </a:ext>
              </a:extLst>
            </p:cNvPr>
            <p:cNvCxnSpPr>
              <a:cxnSpLocks/>
              <a:stCxn id="31" idx="2"/>
              <a:endCxn id="43" idx="0"/>
            </p:cNvCxnSpPr>
            <p:nvPr/>
          </p:nvCxnSpPr>
          <p:spPr>
            <a:xfrm>
              <a:off x="7679519" y="4056992"/>
              <a:ext cx="565171" cy="94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6D07E71-DC1C-67F0-62B5-44B6D030FB7E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 flipH="1">
              <a:off x="9792591" y="4056992"/>
              <a:ext cx="548673" cy="94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E803D9-3BFD-8BFF-C360-7D9A0469391E}"/>
                </a:ext>
              </a:extLst>
            </p:cNvPr>
            <p:cNvCxnSpPr>
              <a:cxnSpLocks/>
              <a:stCxn id="30" idx="2"/>
              <a:endCxn id="45" idx="0"/>
            </p:cNvCxnSpPr>
            <p:nvPr/>
          </p:nvCxnSpPr>
          <p:spPr>
            <a:xfrm>
              <a:off x="10341264" y="4056992"/>
              <a:ext cx="568047" cy="94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A1F4933D-80F8-524C-CD91-0FB1B9C7ADDF}"/>
                </a:ext>
              </a:extLst>
            </p:cNvPr>
            <p:cNvCxnSpPr>
              <a:stCxn id="12" idx="3"/>
              <a:endCxn id="31" idx="0"/>
            </p:cNvCxnSpPr>
            <p:nvPr/>
          </p:nvCxnSpPr>
          <p:spPr>
            <a:xfrm>
              <a:off x="5728138" y="722587"/>
              <a:ext cx="1951381" cy="244102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F750D6E0-6621-C41E-1C34-19E13E75A049}"/>
                </a:ext>
              </a:extLst>
            </p:cNvPr>
            <p:cNvCxnSpPr>
              <a:cxnSpLocks/>
              <a:stCxn id="8" idx="3"/>
              <a:endCxn id="31" idx="0"/>
            </p:cNvCxnSpPr>
            <p:nvPr/>
          </p:nvCxnSpPr>
          <p:spPr>
            <a:xfrm>
              <a:off x="5733392" y="1458311"/>
              <a:ext cx="1946127" cy="170530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6E287C-3028-E7DB-CA43-7B22BBD005AC}"/>
                </a:ext>
              </a:extLst>
            </p:cNvPr>
            <p:cNvSpPr txBox="1"/>
            <p:nvPr/>
          </p:nvSpPr>
          <p:spPr>
            <a:xfrm>
              <a:off x="7101704" y="956915"/>
              <a:ext cx="130151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N" dirty="0"/>
                <a:t>BYOL LOSS</a:t>
              </a: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AB4A3A7-F9CE-0CE3-AB27-DA0CEA0FB87C}"/>
                </a:ext>
              </a:extLst>
            </p:cNvPr>
            <p:cNvCxnSpPr>
              <a:cxnSpLocks/>
              <a:stCxn id="43" idx="2"/>
              <a:endCxn id="45" idx="2"/>
            </p:cNvCxnSpPr>
            <p:nvPr/>
          </p:nvCxnSpPr>
          <p:spPr>
            <a:xfrm rot="16200000" flipH="1">
              <a:off x="9577000" y="4143003"/>
              <a:ext cx="12700" cy="2664621"/>
            </a:xfrm>
            <a:prstGeom prst="bentConnector3">
              <a:avLst>
                <a:gd name="adj1" fmla="val 691304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66545E01-1FAE-2D6B-261B-C5DC2275EA3C}"/>
                </a:ext>
              </a:extLst>
            </p:cNvPr>
            <p:cNvCxnSpPr>
              <a:cxnSpLocks/>
              <a:stCxn id="42" idx="2"/>
              <a:endCxn id="44" idx="2"/>
            </p:cNvCxnSpPr>
            <p:nvPr/>
          </p:nvCxnSpPr>
          <p:spPr>
            <a:xfrm rot="16200000" flipH="1">
              <a:off x="8460280" y="4143003"/>
              <a:ext cx="12700" cy="2664621"/>
            </a:xfrm>
            <a:prstGeom prst="bentConnector3">
              <a:avLst>
                <a:gd name="adj1" fmla="val 430436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2685A1-9F2D-0BC1-7535-079FC918C5CD}"/>
                </a:ext>
              </a:extLst>
            </p:cNvPr>
            <p:cNvSpPr txBox="1"/>
            <p:nvPr/>
          </p:nvSpPr>
          <p:spPr>
            <a:xfrm>
              <a:off x="8504022" y="5894357"/>
              <a:ext cx="97533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DISTILL </a:t>
              </a:r>
            </a:p>
            <a:p>
              <a:pPr algn="ctr"/>
              <a:r>
                <a:rPr lang="en-CN" dirty="0"/>
                <a:t>LOSS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51426E69-369E-2E1F-E878-2CA3BD130F99}"/>
                </a:ext>
              </a:extLst>
            </p:cNvPr>
            <p:cNvCxnSpPr>
              <a:cxnSpLocks/>
              <a:stCxn id="10" idx="3"/>
              <a:endCxn id="31" idx="0"/>
            </p:cNvCxnSpPr>
            <p:nvPr/>
          </p:nvCxnSpPr>
          <p:spPr>
            <a:xfrm>
              <a:off x="5728138" y="2188778"/>
              <a:ext cx="1951381" cy="974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665B3A4F-5CCB-40E2-2470-17395BFDCCF1}"/>
                </a:ext>
              </a:extLst>
            </p:cNvPr>
            <p:cNvCxnSpPr>
              <a:cxnSpLocks/>
              <a:stCxn id="10" idx="3"/>
              <a:endCxn id="30" idx="0"/>
            </p:cNvCxnSpPr>
            <p:nvPr/>
          </p:nvCxnSpPr>
          <p:spPr>
            <a:xfrm>
              <a:off x="5728138" y="2188778"/>
              <a:ext cx="4613126" cy="974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F28BC3C2-A21E-D3E8-D8F2-4F86F3D9EAB5}"/>
                </a:ext>
              </a:extLst>
            </p:cNvPr>
            <p:cNvCxnSpPr>
              <a:cxnSpLocks/>
              <a:stCxn id="11" idx="3"/>
              <a:endCxn id="30" idx="0"/>
            </p:cNvCxnSpPr>
            <p:nvPr/>
          </p:nvCxnSpPr>
          <p:spPr>
            <a:xfrm>
              <a:off x="5728138" y="2924502"/>
              <a:ext cx="4613126" cy="239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820BBAD0-7186-3578-746D-8E4A3CA1A349}"/>
                </a:ext>
              </a:extLst>
            </p:cNvPr>
            <p:cNvCxnSpPr>
              <a:cxnSpLocks/>
              <a:stCxn id="11" idx="3"/>
              <a:endCxn id="31" idx="0"/>
            </p:cNvCxnSpPr>
            <p:nvPr/>
          </p:nvCxnSpPr>
          <p:spPr>
            <a:xfrm>
              <a:off x="5728138" y="2924502"/>
              <a:ext cx="1951381" cy="239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BED0CF-7C6C-4985-97E2-75054709A378}"/>
                </a:ext>
              </a:extLst>
            </p:cNvPr>
            <p:cNvSpPr txBox="1"/>
            <p:nvPr/>
          </p:nvSpPr>
          <p:spPr>
            <a:xfrm>
              <a:off x="8269767" y="2371974"/>
              <a:ext cx="14721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N" dirty="0"/>
                <a:t>OTHER LOSS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BF5F3DA-3618-0CAA-F420-B149B3EA287E}"/>
              </a:ext>
            </a:extLst>
          </p:cNvPr>
          <p:cNvSpPr txBox="1"/>
          <p:nvPr/>
        </p:nvSpPr>
        <p:spPr>
          <a:xfrm>
            <a:off x="2555631" y="2883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397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8D29014-FF66-1EDA-32D3-BD822E779880}"/>
              </a:ext>
            </a:extLst>
          </p:cNvPr>
          <p:cNvGrpSpPr/>
          <p:nvPr/>
        </p:nvGrpSpPr>
        <p:grpSpPr>
          <a:xfrm>
            <a:off x="219818" y="102986"/>
            <a:ext cx="8775573" cy="4665125"/>
            <a:chOff x="219818" y="102986"/>
            <a:chExt cx="8775573" cy="4665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04EF31-7592-59C2-4EF4-E18F161B6CD2}"/>
                </a:ext>
              </a:extLst>
            </p:cNvPr>
            <p:cNvSpPr/>
            <p:nvPr/>
          </p:nvSpPr>
          <p:spPr>
            <a:xfrm>
              <a:off x="219819" y="102987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CAD</a:t>
              </a:r>
              <a:r>
                <a:rPr lang="zh-CN" altLang="en-US" sz="1100" dirty="0"/>
                <a:t> 超大图 </a:t>
              </a:r>
              <a:r>
                <a:rPr lang="en-US" altLang="zh-CN" sz="1100" dirty="0"/>
                <a:t>1</a:t>
              </a:r>
              <a:endParaRPr lang="en-CN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14FD17-7056-ECF4-A686-82FE8E05DD17}"/>
                </a:ext>
              </a:extLst>
            </p:cNvPr>
            <p:cNvSpPr/>
            <p:nvPr/>
          </p:nvSpPr>
          <p:spPr>
            <a:xfrm>
              <a:off x="219819" y="1070180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CAD</a:t>
              </a:r>
              <a:r>
                <a:rPr lang="zh-CN" altLang="en-US" sz="1100" dirty="0"/>
                <a:t> 超大图 </a:t>
              </a:r>
              <a:r>
                <a:rPr lang="en-US" altLang="zh-CN" sz="1100" dirty="0"/>
                <a:t>2</a:t>
              </a:r>
              <a:endParaRPr lang="en-CN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D8133B-B4D7-8E35-6E80-EBFAC31DD53E}"/>
                </a:ext>
              </a:extLst>
            </p:cNvPr>
            <p:cNvSpPr/>
            <p:nvPr/>
          </p:nvSpPr>
          <p:spPr>
            <a:xfrm>
              <a:off x="3617034" y="102986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等尺寸CAD</a:t>
              </a:r>
            </a:p>
            <a:p>
              <a:pPr algn="ctr"/>
              <a:r>
                <a:rPr lang="en-CN" sz="1100" dirty="0"/>
                <a:t>超大图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1</a:t>
              </a:r>
              <a:endParaRPr lang="en-CN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7F3A29-B47B-D3C5-E69D-05A009F23F0B}"/>
                </a:ext>
              </a:extLst>
            </p:cNvPr>
            <p:cNvSpPr/>
            <p:nvPr/>
          </p:nvSpPr>
          <p:spPr>
            <a:xfrm>
              <a:off x="3617034" y="1070179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等尺寸CAD</a:t>
              </a:r>
            </a:p>
            <a:p>
              <a:pPr algn="ctr"/>
              <a:r>
                <a:rPr lang="en-CN" sz="1100" dirty="0"/>
                <a:t>超大图</a:t>
              </a:r>
              <a:r>
                <a:rPr lang="zh-CN" altLang="en-US" sz="1100" dirty="0"/>
                <a:t>  </a:t>
              </a:r>
              <a:r>
                <a:rPr lang="en-US" altLang="zh-CN" sz="1100" dirty="0"/>
                <a:t>2</a:t>
              </a:r>
              <a:endParaRPr lang="en-CN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804629-2899-079B-325C-09B22784828D}"/>
                </a:ext>
              </a:extLst>
            </p:cNvPr>
            <p:cNvSpPr/>
            <p:nvPr/>
          </p:nvSpPr>
          <p:spPr>
            <a:xfrm>
              <a:off x="1945664" y="604949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边长对齐</a:t>
              </a:r>
              <a:br>
                <a:rPr lang="en-CN" sz="1100" dirty="0"/>
              </a:br>
              <a:r>
                <a:rPr lang="en-CN" sz="1100" dirty="0"/>
                <a:t>letterbox 填充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DA3027D-8ECE-5C45-3C89-180459D58D1A}"/>
                </a:ext>
              </a:extLst>
            </p:cNvPr>
            <p:cNvGrpSpPr/>
            <p:nvPr/>
          </p:nvGrpSpPr>
          <p:grpSpPr>
            <a:xfrm>
              <a:off x="219818" y="1804611"/>
              <a:ext cx="4813289" cy="2959229"/>
              <a:chOff x="6642596" y="967409"/>
              <a:chExt cx="3455561" cy="2444610"/>
            </a:xfrm>
          </p:grpSpPr>
          <p:pic>
            <p:nvPicPr>
              <p:cNvPr id="10" name="Picture 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DA1A9F49-3CE5-7851-1B14-18E19B0BA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2596" y="967409"/>
                <a:ext cx="3455561" cy="244461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11AF6-F3F2-78AF-E9E5-7A8E25E96AC2}"/>
                  </a:ext>
                </a:extLst>
              </p:cNvPr>
              <p:cNvSpPr/>
              <p:nvPr/>
            </p:nvSpPr>
            <p:spPr>
              <a:xfrm>
                <a:off x="7158892" y="1227438"/>
                <a:ext cx="719015" cy="719015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2" name="Left-Up Arrow 11">
                <a:extLst>
                  <a:ext uri="{FF2B5EF4-FFF2-40B4-BE49-F238E27FC236}">
                    <a16:creationId xmlns:a16="http://schemas.microsoft.com/office/drawing/2014/main" id="{155E2908-4644-813F-D73E-1D2466F046A9}"/>
                  </a:ext>
                </a:extLst>
              </p:cNvPr>
              <p:cNvSpPr/>
              <p:nvPr/>
            </p:nvSpPr>
            <p:spPr>
              <a:xfrm flipH="1" flipV="1">
                <a:off x="7440244" y="1508368"/>
                <a:ext cx="859693" cy="812800"/>
              </a:xfrm>
              <a:prstGeom prst="leftUpArrow">
                <a:avLst>
                  <a:gd name="adj1" fmla="val 7842"/>
                  <a:gd name="adj2" fmla="val 11416"/>
                  <a:gd name="adj3" fmla="val 25000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353DA8-2F97-C2B2-32F4-362FB1459B72}"/>
                </a:ext>
              </a:extLst>
            </p:cNvPr>
            <p:cNvSpPr/>
            <p:nvPr/>
          </p:nvSpPr>
          <p:spPr>
            <a:xfrm>
              <a:off x="5702282" y="604949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滑窗检测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EE332C-6F72-5449-1E08-E767D9B27E1A}"/>
                </a:ext>
              </a:extLst>
            </p:cNvPr>
            <p:cNvSpPr/>
            <p:nvPr/>
          </p:nvSpPr>
          <p:spPr>
            <a:xfrm>
              <a:off x="5702282" y="1804611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全局坐标恢复</a:t>
              </a:r>
            </a:p>
            <a:p>
              <a:pPr algn="ctr"/>
              <a:r>
                <a:rPr lang="en-US" altLang="zh-CN" sz="1100" dirty="0"/>
                <a:t>&amp;</a:t>
              </a:r>
              <a:br>
                <a:rPr lang="en-CN" sz="1100" dirty="0"/>
              </a:br>
              <a:r>
                <a:rPr lang="en-CN" sz="1100" dirty="0"/>
                <a:t>全局NMS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233EA2-CB33-3B6A-3671-26B354EFFA36}"/>
                </a:ext>
              </a:extLst>
            </p:cNvPr>
            <p:cNvSpPr/>
            <p:nvPr/>
          </p:nvSpPr>
          <p:spPr>
            <a:xfrm>
              <a:off x="5702282" y="3004273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基于加权匈牙利</a:t>
              </a:r>
            </a:p>
            <a:p>
              <a:pPr algn="ctr"/>
              <a:r>
                <a:rPr lang="en-CN" sz="1100" dirty="0"/>
                <a:t>的元件位置匹配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3041DB-1BBB-659C-6F72-F2D051ABB0D7}"/>
                </a:ext>
              </a:extLst>
            </p:cNvPr>
            <p:cNvSpPr/>
            <p:nvPr/>
          </p:nvSpPr>
          <p:spPr>
            <a:xfrm>
              <a:off x="5702282" y="4203935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对应位置元件</a:t>
              </a:r>
            </a:p>
            <a:p>
              <a:pPr algn="ctr"/>
              <a:r>
                <a:rPr lang="en-CN" sz="1100" dirty="0"/>
                <a:t>双头网络匹配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7FF9DA-1ED0-B727-1C81-1950DE9DFBD5}"/>
                </a:ext>
              </a:extLst>
            </p:cNvPr>
            <p:cNvSpPr/>
            <p:nvPr/>
          </p:nvSpPr>
          <p:spPr>
            <a:xfrm>
              <a:off x="7683424" y="4208206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相似度分析</a:t>
              </a:r>
            </a:p>
            <a:p>
              <a:pPr algn="ctr"/>
              <a:r>
                <a:rPr lang="en-US" altLang="zh-CN" sz="1100" dirty="0"/>
                <a:t>&amp;</a:t>
              </a:r>
              <a:endParaRPr lang="en-CN" sz="1100" dirty="0"/>
            </a:p>
            <a:p>
              <a:pPr algn="ctr"/>
              <a:r>
                <a:rPr lang="en-CN" sz="1100" dirty="0"/>
                <a:t>差异点总结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BE80E3-F3B2-7795-DD83-2D49A35A2107}"/>
                </a:ext>
              </a:extLst>
            </p:cNvPr>
            <p:cNvSpPr/>
            <p:nvPr/>
          </p:nvSpPr>
          <p:spPr>
            <a:xfrm>
              <a:off x="7683423" y="3004273"/>
              <a:ext cx="1311967" cy="5599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导出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JSON</a:t>
              </a:r>
              <a:endParaRPr lang="en-CN" sz="11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53EE6-71F0-0852-693C-1DDA70B358BC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1531786" y="382940"/>
              <a:ext cx="413878" cy="501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37240F-B082-2C3C-1DE6-B5CBA1504471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1531786" y="884902"/>
              <a:ext cx="413878" cy="46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824AE6-2DFD-A761-95D0-FCB3E4B98ECC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3257631" y="382939"/>
              <a:ext cx="359403" cy="50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EF58A7-72E5-A5AD-4B03-17F1CE7E232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257631" y="884902"/>
              <a:ext cx="359403" cy="46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B4B8501-5CC0-5F21-5AB5-83E40F7F2E6E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4929001" y="382939"/>
              <a:ext cx="773281" cy="50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B6230E-1476-19D2-ED2C-3DAF7AAA9AB0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 flipV="1">
              <a:off x="4929001" y="884902"/>
              <a:ext cx="773281" cy="46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83723B7-2BE1-D42B-C040-66B994F470C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6358266" y="1164854"/>
              <a:ext cx="0" cy="63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1A98203-EFD2-D802-DB7B-90AF1C2D5BF0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358266" y="2364516"/>
              <a:ext cx="0" cy="63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A807A8-8D87-B0CC-8167-F9AC98AD5A6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6358266" y="3564178"/>
              <a:ext cx="0" cy="63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45878DE-7593-F0C2-CE87-D7A2F6B58A2B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014249" y="4483888"/>
              <a:ext cx="669175" cy="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EE6F41C-7F42-EA0D-BA2F-8383613BB5F8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8339407" y="3564178"/>
              <a:ext cx="1" cy="644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6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84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忘川 刘</dc:creator>
  <cp:lastModifiedBy>忘川 刘</cp:lastModifiedBy>
  <cp:revision>1</cp:revision>
  <dcterms:created xsi:type="dcterms:W3CDTF">2024-08-26T09:51:30Z</dcterms:created>
  <dcterms:modified xsi:type="dcterms:W3CDTF">2024-08-26T11:23:45Z</dcterms:modified>
</cp:coreProperties>
</file>