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959225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C7C"/>
    <a:srgbClr val="FECD62"/>
    <a:srgbClr val="C00000"/>
    <a:srgbClr val="7530BD"/>
    <a:srgbClr val="FFFFFF"/>
    <a:srgbClr val="ECB54A"/>
    <a:srgbClr val="AE8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46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942" y="471289"/>
            <a:ext cx="3365341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03" y="1512522"/>
            <a:ext cx="2969419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8209-9ADE-4AD6-9A7F-0AFF5BDF5613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E53-6923-4E52-9CDD-AB3D5D9F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89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8209-9ADE-4AD6-9A7F-0AFF5BDF5613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E53-6923-4E52-9CDD-AB3D5D9F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23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3321" y="153319"/>
            <a:ext cx="853708" cy="244043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197" y="153319"/>
            <a:ext cx="2511633" cy="24404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8209-9ADE-4AD6-9A7F-0AFF5BDF5613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E53-6923-4E52-9CDD-AB3D5D9F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754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8209-9ADE-4AD6-9A7F-0AFF5BDF5613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E53-6923-4E52-9CDD-AB3D5D9F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96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35" y="717932"/>
            <a:ext cx="3414832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35" y="1927150"/>
            <a:ext cx="3414832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/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8209-9ADE-4AD6-9A7F-0AFF5BDF5613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E53-6923-4E52-9CDD-AB3D5D9F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66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197" y="766593"/>
            <a:ext cx="1682671" cy="18271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4357" y="766593"/>
            <a:ext cx="1682671" cy="18271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8209-9ADE-4AD6-9A7F-0AFF5BDF5613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E53-6923-4E52-9CDD-AB3D5D9F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60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153319"/>
            <a:ext cx="3414832" cy="55661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713" y="705933"/>
            <a:ext cx="1674937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713" y="1051899"/>
            <a:ext cx="1674937" cy="15471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4358" y="705933"/>
            <a:ext cx="168318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04358" y="1051899"/>
            <a:ext cx="1683186" cy="15471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8209-9ADE-4AD6-9A7F-0AFF5BDF5613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E53-6923-4E52-9CDD-AB3D5D9F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36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8209-9ADE-4AD6-9A7F-0AFF5BDF5613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E53-6923-4E52-9CDD-AB3D5D9F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56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8209-9ADE-4AD6-9A7F-0AFF5BDF5613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E53-6923-4E52-9CDD-AB3D5D9F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78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191982"/>
            <a:ext cx="1276953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86" y="414628"/>
            <a:ext cx="2004358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2" y="863918"/>
            <a:ext cx="1276953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8209-9ADE-4AD6-9A7F-0AFF5BDF5613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E53-6923-4E52-9CDD-AB3D5D9F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09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191982"/>
            <a:ext cx="1276953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186" y="414628"/>
            <a:ext cx="2004358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2" y="863918"/>
            <a:ext cx="1276953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8209-9ADE-4AD6-9A7F-0AFF5BDF5613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E53-6923-4E52-9CDD-AB3D5D9F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82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197" y="153319"/>
            <a:ext cx="3414832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97" y="766593"/>
            <a:ext cx="3414832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197" y="2669079"/>
            <a:ext cx="89082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8209-9ADE-4AD6-9A7F-0AFF5BDF5613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1494" y="2669079"/>
            <a:ext cx="13362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202" y="2669079"/>
            <a:ext cx="89082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2DE53-6923-4E52-9CDD-AB3D5D9F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31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DE5A20D8-8C67-4776-A8FB-8E606E589E43}"/>
              </a:ext>
            </a:extLst>
          </p:cNvPr>
          <p:cNvSpPr/>
          <p:nvPr/>
        </p:nvSpPr>
        <p:spPr>
          <a:xfrm>
            <a:off x="1273682" y="2116654"/>
            <a:ext cx="1589389" cy="633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312DDA89-A4EE-41BB-ADE3-6EF4FE0AF8CE}"/>
              </a:ext>
            </a:extLst>
          </p:cNvPr>
          <p:cNvGrpSpPr/>
          <p:nvPr/>
        </p:nvGrpSpPr>
        <p:grpSpPr>
          <a:xfrm>
            <a:off x="417443" y="220221"/>
            <a:ext cx="3287865" cy="2383335"/>
            <a:chOff x="2289810" y="971550"/>
            <a:chExt cx="769620" cy="823944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984DE0A8-3BD6-45F9-A240-841832E33CBA}"/>
                </a:ext>
              </a:extLst>
            </p:cNvPr>
            <p:cNvSpPr/>
            <p:nvPr/>
          </p:nvSpPr>
          <p:spPr>
            <a:xfrm>
              <a:off x="2289810" y="1025874"/>
              <a:ext cx="769620" cy="7696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EA9B66B9-8835-489D-92F2-9FCC90772F2F}"/>
                </a:ext>
              </a:extLst>
            </p:cNvPr>
            <p:cNvSpPr/>
            <p:nvPr/>
          </p:nvSpPr>
          <p:spPr>
            <a:xfrm>
              <a:off x="2289810" y="971550"/>
              <a:ext cx="769620" cy="76962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88A4BF18-9D63-46F0-8EAF-E36D7FFDF353}"/>
              </a:ext>
            </a:extLst>
          </p:cNvPr>
          <p:cNvSpPr/>
          <p:nvPr/>
        </p:nvSpPr>
        <p:spPr>
          <a:xfrm>
            <a:off x="2830328" y="1717894"/>
            <a:ext cx="163902" cy="154329"/>
          </a:xfrm>
          <a:prstGeom prst="ellipse">
            <a:avLst/>
          </a:prstGeom>
          <a:solidFill>
            <a:srgbClr val="FECD62"/>
          </a:solidFill>
          <a:ln>
            <a:solidFill>
              <a:srgbClr val="ECB5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3B940972-39B6-4EF9-867D-B3C32E416E02}"/>
              </a:ext>
            </a:extLst>
          </p:cNvPr>
          <p:cNvGrpSpPr/>
          <p:nvPr/>
        </p:nvGrpSpPr>
        <p:grpSpPr>
          <a:xfrm rot="1151394">
            <a:off x="1406797" y="1390091"/>
            <a:ext cx="1169103" cy="752967"/>
            <a:chOff x="1227387" y="749967"/>
            <a:chExt cx="2150178" cy="1384834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D170766A-09B1-42CF-91ED-70EE78834890}"/>
                </a:ext>
              </a:extLst>
            </p:cNvPr>
            <p:cNvGrpSpPr/>
            <p:nvPr/>
          </p:nvGrpSpPr>
          <p:grpSpPr>
            <a:xfrm>
              <a:off x="2297864" y="749967"/>
              <a:ext cx="533400" cy="537210"/>
              <a:chOff x="920115" y="1183005"/>
              <a:chExt cx="533400" cy="537210"/>
            </a:xfrm>
          </p:grpSpPr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659A247F-60FC-4DE7-98FD-EF9D3C64DB33}"/>
                  </a:ext>
                </a:extLst>
              </p:cNvPr>
              <p:cNvSpPr/>
              <p:nvPr/>
            </p:nvSpPr>
            <p:spPr>
              <a:xfrm>
                <a:off x="920115" y="1183005"/>
                <a:ext cx="533400" cy="537210"/>
              </a:xfrm>
              <a:prstGeom prst="ellipse">
                <a:avLst/>
              </a:prstGeom>
              <a:solidFill>
                <a:srgbClr val="AE89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noProof="1"/>
              </a:p>
            </p:txBody>
          </p:sp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8E12E37D-26C9-483A-860B-C9C7E5C3C232}"/>
                  </a:ext>
                </a:extLst>
              </p:cNvPr>
              <p:cNvSpPr/>
              <p:nvPr/>
            </p:nvSpPr>
            <p:spPr>
              <a:xfrm>
                <a:off x="936223" y="1188402"/>
                <a:ext cx="470704" cy="474562"/>
              </a:xfrm>
              <a:prstGeom prst="ellipse">
                <a:avLst/>
              </a:prstGeom>
              <a:solidFill>
                <a:srgbClr val="7530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noProof="1"/>
              </a:p>
            </p:txBody>
          </p:sp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4B842338-7C30-45F1-842B-CD24015CCD1C}"/>
                </a:ext>
              </a:extLst>
            </p:cNvPr>
            <p:cNvGrpSpPr/>
            <p:nvPr/>
          </p:nvGrpSpPr>
          <p:grpSpPr>
            <a:xfrm>
              <a:off x="1729137" y="1026726"/>
              <a:ext cx="533400" cy="537210"/>
              <a:chOff x="920115" y="1183005"/>
              <a:chExt cx="533400" cy="537210"/>
            </a:xfrm>
          </p:grpSpPr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E6A0F521-879C-4522-891E-F45C1B5507E0}"/>
                  </a:ext>
                </a:extLst>
              </p:cNvPr>
              <p:cNvSpPr/>
              <p:nvPr/>
            </p:nvSpPr>
            <p:spPr>
              <a:xfrm>
                <a:off x="920115" y="1183005"/>
                <a:ext cx="533400" cy="537210"/>
              </a:xfrm>
              <a:prstGeom prst="ellipse">
                <a:avLst/>
              </a:prstGeom>
              <a:solidFill>
                <a:srgbClr val="AE89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noProof="1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65DFAD32-75B7-40B2-A632-CEA967E51AFD}"/>
                  </a:ext>
                </a:extLst>
              </p:cNvPr>
              <p:cNvSpPr/>
              <p:nvPr/>
            </p:nvSpPr>
            <p:spPr>
              <a:xfrm>
                <a:off x="936223" y="1188402"/>
                <a:ext cx="470704" cy="474562"/>
              </a:xfrm>
              <a:prstGeom prst="ellipse">
                <a:avLst/>
              </a:prstGeom>
              <a:solidFill>
                <a:srgbClr val="7530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noProof="1"/>
              </a:p>
            </p:txBody>
          </p: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53796311-AA6B-464D-9D3F-0E95762A52A6}"/>
                </a:ext>
              </a:extLst>
            </p:cNvPr>
            <p:cNvGrpSpPr/>
            <p:nvPr/>
          </p:nvGrpSpPr>
          <p:grpSpPr>
            <a:xfrm>
              <a:off x="2275438" y="1439862"/>
              <a:ext cx="533400" cy="537210"/>
              <a:chOff x="920115" y="1183005"/>
              <a:chExt cx="533400" cy="537210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6623AD2A-EBB4-4043-A9C8-6A8AD9537853}"/>
                  </a:ext>
                </a:extLst>
              </p:cNvPr>
              <p:cNvSpPr/>
              <p:nvPr/>
            </p:nvSpPr>
            <p:spPr>
              <a:xfrm>
                <a:off x="920115" y="1183005"/>
                <a:ext cx="533400" cy="537210"/>
              </a:xfrm>
              <a:prstGeom prst="ellipse">
                <a:avLst/>
              </a:prstGeom>
              <a:solidFill>
                <a:srgbClr val="AE89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noProof="1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13AE8591-C0D5-41E3-98CD-7EF5150DB12C}"/>
                  </a:ext>
                </a:extLst>
              </p:cNvPr>
              <p:cNvSpPr/>
              <p:nvPr/>
            </p:nvSpPr>
            <p:spPr>
              <a:xfrm>
                <a:off x="936223" y="1188402"/>
                <a:ext cx="470704" cy="474562"/>
              </a:xfrm>
              <a:prstGeom prst="ellipse">
                <a:avLst/>
              </a:prstGeom>
              <a:solidFill>
                <a:srgbClr val="7530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noProof="1"/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58F984CD-DE67-46B2-B47E-E88C0A26B6C3}"/>
                </a:ext>
              </a:extLst>
            </p:cNvPr>
            <p:cNvGrpSpPr/>
            <p:nvPr/>
          </p:nvGrpSpPr>
          <p:grpSpPr>
            <a:xfrm>
              <a:off x="2844165" y="1117632"/>
              <a:ext cx="533400" cy="537210"/>
              <a:chOff x="920115" y="1183005"/>
              <a:chExt cx="533400" cy="537210"/>
            </a:xfrm>
          </p:grpSpPr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7995739A-EE37-4EE8-B54B-0774FB75F1AB}"/>
                  </a:ext>
                </a:extLst>
              </p:cNvPr>
              <p:cNvSpPr/>
              <p:nvPr/>
            </p:nvSpPr>
            <p:spPr>
              <a:xfrm>
                <a:off x="920115" y="1183005"/>
                <a:ext cx="533400" cy="537210"/>
              </a:xfrm>
              <a:prstGeom prst="ellipse">
                <a:avLst/>
              </a:prstGeom>
              <a:solidFill>
                <a:srgbClr val="AE89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noProof="1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EF7C57D3-91F9-454A-A917-00997E95D91E}"/>
                  </a:ext>
                </a:extLst>
              </p:cNvPr>
              <p:cNvSpPr/>
              <p:nvPr/>
            </p:nvSpPr>
            <p:spPr>
              <a:xfrm>
                <a:off x="936222" y="1188401"/>
                <a:ext cx="470705" cy="474563"/>
              </a:xfrm>
              <a:prstGeom prst="ellipse">
                <a:avLst/>
              </a:prstGeom>
              <a:solidFill>
                <a:srgbClr val="7530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noProof="1"/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D51B24EF-415C-49D1-8AC9-1FAAB5FE43B4}"/>
                </a:ext>
              </a:extLst>
            </p:cNvPr>
            <p:cNvGrpSpPr/>
            <p:nvPr/>
          </p:nvGrpSpPr>
          <p:grpSpPr>
            <a:xfrm>
              <a:off x="1687227" y="1597591"/>
              <a:ext cx="533400" cy="537210"/>
              <a:chOff x="920115" y="1183005"/>
              <a:chExt cx="533400" cy="537210"/>
            </a:xfrm>
          </p:grpSpPr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09E86A23-4BC4-4754-A278-481735C7B22E}"/>
                  </a:ext>
                </a:extLst>
              </p:cNvPr>
              <p:cNvSpPr/>
              <p:nvPr/>
            </p:nvSpPr>
            <p:spPr>
              <a:xfrm>
                <a:off x="920115" y="1183005"/>
                <a:ext cx="533400" cy="537210"/>
              </a:xfrm>
              <a:prstGeom prst="ellipse">
                <a:avLst/>
              </a:prstGeom>
              <a:solidFill>
                <a:srgbClr val="AE89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noProof="1"/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842D0B1A-CF77-4322-A16D-DA049A800FC4}"/>
                  </a:ext>
                </a:extLst>
              </p:cNvPr>
              <p:cNvSpPr/>
              <p:nvPr/>
            </p:nvSpPr>
            <p:spPr>
              <a:xfrm>
                <a:off x="936223" y="1188402"/>
                <a:ext cx="470704" cy="474562"/>
              </a:xfrm>
              <a:prstGeom prst="ellipse">
                <a:avLst/>
              </a:prstGeom>
              <a:solidFill>
                <a:srgbClr val="7530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noProof="1"/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15995D5F-195D-4338-A8BB-BE6E5D2125B2}"/>
                </a:ext>
              </a:extLst>
            </p:cNvPr>
            <p:cNvGrpSpPr/>
            <p:nvPr/>
          </p:nvGrpSpPr>
          <p:grpSpPr>
            <a:xfrm>
              <a:off x="1227387" y="1266706"/>
              <a:ext cx="533400" cy="537210"/>
              <a:chOff x="920115" y="1183005"/>
              <a:chExt cx="533400" cy="537210"/>
            </a:xfrm>
          </p:grpSpPr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627D2B72-8DCB-4BEB-A72B-612DD45D5B93}"/>
                  </a:ext>
                </a:extLst>
              </p:cNvPr>
              <p:cNvSpPr/>
              <p:nvPr/>
            </p:nvSpPr>
            <p:spPr>
              <a:xfrm>
                <a:off x="920115" y="1183005"/>
                <a:ext cx="533400" cy="537210"/>
              </a:xfrm>
              <a:prstGeom prst="ellipse">
                <a:avLst/>
              </a:prstGeom>
              <a:solidFill>
                <a:srgbClr val="AE89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noProof="1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3055E917-D4DC-4B56-8D9C-943E6FD68268}"/>
                  </a:ext>
                </a:extLst>
              </p:cNvPr>
              <p:cNvSpPr/>
              <p:nvPr/>
            </p:nvSpPr>
            <p:spPr>
              <a:xfrm>
                <a:off x="936223" y="1188402"/>
                <a:ext cx="470704" cy="474562"/>
              </a:xfrm>
              <a:prstGeom prst="ellipse">
                <a:avLst/>
              </a:prstGeom>
              <a:solidFill>
                <a:srgbClr val="7530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noProof="1"/>
              </a:p>
            </p:txBody>
          </p:sp>
        </p:grp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73D6AF6F-561F-49C9-9256-296942D75F7C}"/>
              </a:ext>
            </a:extLst>
          </p:cNvPr>
          <p:cNvSpPr txBox="1"/>
          <p:nvPr/>
        </p:nvSpPr>
        <p:spPr>
          <a:xfrm>
            <a:off x="1289034" y="2404540"/>
            <a:ext cx="157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>
                <a:solidFill>
                  <a:schemeClr val="bg1"/>
                </a:solidFill>
              </a:rPr>
              <a:t>ex-vivo culture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28D310D-657A-45C8-810D-2B97EAAE1910}"/>
              </a:ext>
            </a:extLst>
          </p:cNvPr>
          <p:cNvSpPr/>
          <p:nvPr/>
        </p:nvSpPr>
        <p:spPr>
          <a:xfrm>
            <a:off x="3350248" y="1599881"/>
            <a:ext cx="163902" cy="15432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1AFB3C7-509F-45E2-A204-3F6B93C8BE9C}"/>
              </a:ext>
            </a:extLst>
          </p:cNvPr>
          <p:cNvSpPr/>
          <p:nvPr/>
        </p:nvSpPr>
        <p:spPr>
          <a:xfrm>
            <a:off x="3044532" y="1511828"/>
            <a:ext cx="163902" cy="15432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F2FB9265-878C-4004-99EE-26852F5D51EB}"/>
              </a:ext>
            </a:extLst>
          </p:cNvPr>
          <p:cNvSpPr/>
          <p:nvPr/>
        </p:nvSpPr>
        <p:spPr>
          <a:xfrm>
            <a:off x="3113295" y="1814302"/>
            <a:ext cx="163902" cy="1543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7" name="Flussdiagramm: Grenzstelle 36">
            <a:extLst>
              <a:ext uri="{FF2B5EF4-FFF2-40B4-BE49-F238E27FC236}">
                <a16:creationId xmlns:a16="http://schemas.microsoft.com/office/drawing/2014/main" id="{B1DFF8D3-FA8E-416D-A6FA-69407EC3953D}"/>
              </a:ext>
            </a:extLst>
          </p:cNvPr>
          <p:cNvSpPr/>
          <p:nvPr/>
        </p:nvSpPr>
        <p:spPr>
          <a:xfrm rot="19161813">
            <a:off x="558076" y="1521782"/>
            <a:ext cx="343184" cy="140521"/>
          </a:xfrm>
          <a:prstGeom prst="flowChartTerminator">
            <a:avLst/>
          </a:prstGeom>
          <a:gradFill flip="none" rotWithShape="1">
            <a:gsLst>
              <a:gs pos="50000">
                <a:srgbClr val="C00000"/>
              </a:gs>
              <a:gs pos="49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C00000"/>
              </a:gs>
            </a:gsLst>
            <a:lin ang="0" scaled="1"/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8" name="Flussdiagramm: Grenzstelle 37">
            <a:extLst>
              <a:ext uri="{FF2B5EF4-FFF2-40B4-BE49-F238E27FC236}">
                <a16:creationId xmlns:a16="http://schemas.microsoft.com/office/drawing/2014/main" id="{DB01B22E-B03F-4066-8D81-FFB879A6909D}"/>
              </a:ext>
            </a:extLst>
          </p:cNvPr>
          <p:cNvSpPr/>
          <p:nvPr/>
        </p:nvSpPr>
        <p:spPr>
          <a:xfrm rot="313522">
            <a:off x="986355" y="1601254"/>
            <a:ext cx="343184" cy="140521"/>
          </a:xfrm>
          <a:prstGeom prst="flowChartTerminator">
            <a:avLst/>
          </a:prstGeom>
          <a:gradFill flip="none" rotWithShape="1">
            <a:gsLst>
              <a:gs pos="50000">
                <a:schemeClr val="accent1">
                  <a:lumMod val="50000"/>
                </a:schemeClr>
              </a:gs>
              <a:gs pos="49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lussdiagramm: Grenzstelle 38">
            <a:extLst>
              <a:ext uri="{FF2B5EF4-FFF2-40B4-BE49-F238E27FC236}">
                <a16:creationId xmlns:a16="http://schemas.microsoft.com/office/drawing/2014/main" id="{BED3C14E-9C85-4293-AA45-FD5B1530134F}"/>
              </a:ext>
            </a:extLst>
          </p:cNvPr>
          <p:cNvSpPr/>
          <p:nvPr/>
        </p:nvSpPr>
        <p:spPr>
          <a:xfrm rot="2434345">
            <a:off x="734113" y="1862160"/>
            <a:ext cx="343184" cy="140521"/>
          </a:xfrm>
          <a:prstGeom prst="flowChartTerminator">
            <a:avLst/>
          </a:prstGeom>
          <a:gradFill flip="none" rotWithShape="1">
            <a:gsLst>
              <a:gs pos="50000">
                <a:schemeClr val="accent6">
                  <a:lumMod val="50000"/>
                </a:schemeClr>
              </a:gs>
              <a:gs pos="49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lussdiagramm: Grenzstelle 39">
            <a:extLst>
              <a:ext uri="{FF2B5EF4-FFF2-40B4-BE49-F238E27FC236}">
                <a16:creationId xmlns:a16="http://schemas.microsoft.com/office/drawing/2014/main" id="{F61B0BD8-57B8-4A54-9373-84077F9961EF}"/>
              </a:ext>
            </a:extLst>
          </p:cNvPr>
          <p:cNvSpPr/>
          <p:nvPr/>
        </p:nvSpPr>
        <p:spPr>
          <a:xfrm rot="21168098">
            <a:off x="1136203" y="1887832"/>
            <a:ext cx="343184" cy="140521"/>
          </a:xfrm>
          <a:prstGeom prst="flowChartTerminator">
            <a:avLst/>
          </a:prstGeom>
          <a:gradFill flip="none" rotWithShape="1">
            <a:gsLst>
              <a:gs pos="50000">
                <a:schemeClr val="accent2">
                  <a:lumMod val="50000"/>
                </a:schemeClr>
              </a:gs>
              <a:gs pos="49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0" scaled="1"/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122C121-748A-45C3-AB44-86436081CA6A}"/>
              </a:ext>
            </a:extLst>
          </p:cNvPr>
          <p:cNvSpPr txBox="1"/>
          <p:nvPr/>
        </p:nvSpPr>
        <p:spPr>
          <a:xfrm>
            <a:off x="1373759" y="2009671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noProof="1">
                <a:solidFill>
                  <a:srgbClr val="7530BD"/>
                </a:solidFill>
              </a:rPr>
              <a:t>CLL cells</a:t>
            </a:r>
          </a:p>
        </p:txBody>
      </p:sp>
      <p:sp>
        <p:nvSpPr>
          <p:cNvPr id="44" name="Halbbogen 43">
            <a:extLst>
              <a:ext uri="{FF2B5EF4-FFF2-40B4-BE49-F238E27FC236}">
                <a16:creationId xmlns:a16="http://schemas.microsoft.com/office/drawing/2014/main" id="{8D52AB7E-60ED-4BEC-BB25-E19728EA9833}"/>
              </a:ext>
            </a:extLst>
          </p:cNvPr>
          <p:cNvSpPr/>
          <p:nvPr/>
        </p:nvSpPr>
        <p:spPr>
          <a:xfrm>
            <a:off x="480801" y="282156"/>
            <a:ext cx="3170739" cy="2207636"/>
          </a:xfrm>
          <a:prstGeom prst="blockArc">
            <a:avLst>
              <a:gd name="adj1" fmla="val 11967465"/>
              <a:gd name="adj2" fmla="val 20362948"/>
              <a:gd name="adj3" fmla="val 101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>
              <a:solidFill>
                <a:schemeClr val="tx1"/>
              </a:solidFill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70AF210B-FF43-4C4E-82E8-BC05B34452B6}"/>
              </a:ext>
            </a:extLst>
          </p:cNvPr>
          <p:cNvSpPr/>
          <p:nvPr/>
        </p:nvSpPr>
        <p:spPr>
          <a:xfrm>
            <a:off x="2597130" y="1675660"/>
            <a:ext cx="163902" cy="15432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A4F6F146-F247-4CE7-966A-61266886E48C}"/>
              </a:ext>
            </a:extLst>
          </p:cNvPr>
          <p:cNvSpPr/>
          <p:nvPr/>
        </p:nvSpPr>
        <p:spPr>
          <a:xfrm>
            <a:off x="2718990" y="1931847"/>
            <a:ext cx="163902" cy="15432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B0270EE2-9759-4627-A409-C961E938D04C}"/>
              </a:ext>
            </a:extLst>
          </p:cNvPr>
          <p:cNvSpPr/>
          <p:nvPr/>
        </p:nvSpPr>
        <p:spPr>
          <a:xfrm>
            <a:off x="2764802" y="1516500"/>
            <a:ext cx="163902" cy="1543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9C4D12A3-59E2-4C5A-B171-7C933F639DFA}"/>
              </a:ext>
            </a:extLst>
          </p:cNvPr>
          <p:cNvSpPr/>
          <p:nvPr/>
        </p:nvSpPr>
        <p:spPr>
          <a:xfrm>
            <a:off x="2954375" y="1955292"/>
            <a:ext cx="163902" cy="154329"/>
          </a:xfrm>
          <a:prstGeom prst="ellipse">
            <a:avLst/>
          </a:prstGeom>
          <a:solidFill>
            <a:srgbClr val="FECD62"/>
          </a:solidFill>
          <a:ln>
            <a:solidFill>
              <a:srgbClr val="ECB5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DDB70F29-B46F-4A6C-9313-7B370C739025}"/>
              </a:ext>
            </a:extLst>
          </p:cNvPr>
          <p:cNvSpPr txBox="1"/>
          <p:nvPr/>
        </p:nvSpPr>
        <p:spPr>
          <a:xfrm>
            <a:off x="466138" y="1033174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noProof="1">
                <a:solidFill>
                  <a:srgbClr val="C00000"/>
                </a:solidFill>
              </a:rPr>
              <a:t>Drugs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448AEFE-EE10-46DA-B5F3-52C56BBB54BC}"/>
              </a:ext>
            </a:extLst>
          </p:cNvPr>
          <p:cNvSpPr txBox="1"/>
          <p:nvPr/>
        </p:nvSpPr>
        <p:spPr>
          <a:xfrm>
            <a:off x="2697665" y="1026179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noProof="1">
                <a:solidFill>
                  <a:srgbClr val="7C7C7C"/>
                </a:solidFill>
              </a:rPr>
              <a:t>Stimuli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925AB263-99C5-499F-86D5-122E1AD5A35E}"/>
              </a:ext>
            </a:extLst>
          </p:cNvPr>
          <p:cNvSpPr txBox="1"/>
          <p:nvPr/>
        </p:nvSpPr>
        <p:spPr>
          <a:xfrm>
            <a:off x="886693" y="438654"/>
            <a:ext cx="2298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noProof="1"/>
              <a:t>Combinatorial screening</a:t>
            </a:r>
          </a:p>
        </p:txBody>
      </p:sp>
    </p:spTree>
    <p:extLst>
      <p:ext uri="{BB962C8B-B14F-4D97-AF65-F5344CB8AC3E}">
        <p14:creationId xmlns:p14="http://schemas.microsoft.com/office/powerpoint/2010/main" val="380918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</Words>
  <Application>Microsoft Office PowerPoint</Application>
  <PresentationFormat>Benutzerdefiniert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Peter-Martin Bruch</dc:creator>
  <cp:lastModifiedBy>Peter-Martin Bruch</cp:lastModifiedBy>
  <cp:revision>2</cp:revision>
  <dcterms:created xsi:type="dcterms:W3CDTF">2022-04-06T12:10:00Z</dcterms:created>
  <dcterms:modified xsi:type="dcterms:W3CDTF">2022-04-11T15:33:05Z</dcterms:modified>
</cp:coreProperties>
</file>