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9592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FECD62"/>
    <a:srgbClr val="C00000"/>
    <a:srgbClr val="7530BD"/>
    <a:srgbClr val="FFFFFF"/>
    <a:srgbClr val="ECB54A"/>
    <a:srgbClr val="AE8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50" d="100"/>
          <a:sy n="150" d="100"/>
        </p:scale>
        <p:origin x="125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471289"/>
            <a:ext cx="336534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512522"/>
            <a:ext cx="296941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89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23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153319"/>
            <a:ext cx="853708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53319"/>
            <a:ext cx="2511633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54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9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717932"/>
            <a:ext cx="341483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1927150"/>
            <a:ext cx="341483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/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6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766593"/>
            <a:ext cx="1682671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766593"/>
            <a:ext cx="1682671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60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53319"/>
            <a:ext cx="3414832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705933"/>
            <a:ext cx="167493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051899"/>
            <a:ext cx="167493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705933"/>
            <a:ext cx="168318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051899"/>
            <a:ext cx="1683186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36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5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78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414628"/>
            <a:ext cx="2004358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09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91982"/>
            <a:ext cx="1276953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414628"/>
            <a:ext cx="2004358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863918"/>
            <a:ext cx="1276953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2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53319"/>
            <a:ext cx="341483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766593"/>
            <a:ext cx="341483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8209-9ADE-4AD6-9A7F-0AFF5BDF561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669079"/>
            <a:ext cx="13362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669079"/>
            <a:ext cx="89082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DE53-6923-4E52-9CDD-AB3D5D9F8F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1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420E9DF9-55B5-4B6C-95EF-9755874DF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53"/>
          <a:stretch/>
        </p:blipFill>
        <p:spPr>
          <a:xfrm>
            <a:off x="1903849" y="261418"/>
            <a:ext cx="1924704" cy="14139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F03A02-9FCF-48F2-AA49-DBF8ED40B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4" y="227091"/>
            <a:ext cx="1778644" cy="118576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FD89BE-30C3-4FD4-B4C8-2465B460DD9B}"/>
              </a:ext>
            </a:extLst>
          </p:cNvPr>
          <p:cNvCxnSpPr/>
          <p:nvPr/>
        </p:nvCxnSpPr>
        <p:spPr>
          <a:xfrm>
            <a:off x="-1" y="1466870"/>
            <a:ext cx="39592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3D9E18-4BCB-4CDE-A8A6-C03CFECDF9E4}"/>
              </a:ext>
            </a:extLst>
          </p:cNvPr>
          <p:cNvCxnSpPr>
            <a:cxnSpLocks/>
          </p:cNvCxnSpPr>
          <p:nvPr/>
        </p:nvCxnSpPr>
        <p:spPr>
          <a:xfrm>
            <a:off x="1979612" y="261418"/>
            <a:ext cx="0" cy="261830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10052-AD7E-4387-8B0B-C08C488CAAB2}"/>
              </a:ext>
            </a:extLst>
          </p:cNvPr>
          <p:cNvSpPr txBox="1"/>
          <p:nvPr/>
        </p:nvSpPr>
        <p:spPr>
          <a:xfrm>
            <a:off x="131439" y="45621"/>
            <a:ext cx="372730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50"/>
              <a:t>Microenvironmental response identifies CLL subgroups with distinct progression dynamics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3CDF704-C1C7-4297-86FA-29D7E7A4DFF9}"/>
              </a:ext>
            </a:extLst>
          </p:cNvPr>
          <p:cNvGrpSpPr/>
          <p:nvPr/>
        </p:nvGrpSpPr>
        <p:grpSpPr>
          <a:xfrm>
            <a:off x="2004615" y="1808577"/>
            <a:ext cx="1924705" cy="1033147"/>
            <a:chOff x="1" y="745408"/>
            <a:chExt cx="3959224" cy="2125240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436A990F-72FB-4786-BDC1-1F25241518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731" r="50000"/>
            <a:stretch/>
          </p:blipFill>
          <p:spPr>
            <a:xfrm>
              <a:off x="1" y="745408"/>
              <a:ext cx="1979613" cy="212524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13D55FB1-402D-4F01-8E59-469716F55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5731"/>
            <a:stretch/>
          </p:blipFill>
          <p:spPr>
            <a:xfrm>
              <a:off x="1979612" y="745408"/>
              <a:ext cx="1979613" cy="2125240"/>
            </a:xfrm>
            <a:prstGeom prst="rect">
              <a:avLst/>
            </a:prstGeom>
          </p:spPr>
        </p:pic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A64240AF-9978-43F9-AFAA-96D2DB59DF9E}"/>
              </a:ext>
            </a:extLst>
          </p:cNvPr>
          <p:cNvSpPr txBox="1"/>
          <p:nvPr/>
        </p:nvSpPr>
        <p:spPr>
          <a:xfrm>
            <a:off x="2004616" y="1544788"/>
            <a:ext cx="192470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" dirty="0"/>
              <a:t>IL4 activity is increased in CLL lymph nodes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633FA9B-DC4A-4B66-A64B-4458E391BBC1}"/>
              </a:ext>
            </a:extLst>
          </p:cNvPr>
          <p:cNvSpPr txBox="1"/>
          <p:nvPr/>
        </p:nvSpPr>
        <p:spPr>
          <a:xfrm>
            <a:off x="2274009" y="1810133"/>
            <a:ext cx="430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effectLst>
                  <a:outerShdw blurRad="63500" sx="102000" sy="102000" algn="ctr" rotWithShape="0">
                    <a:schemeClr val="bg1"/>
                  </a:outerShdw>
                </a:effectLst>
              </a:rPr>
              <a:t>CLL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C1CE7F-C263-4977-A85E-610196F87AC1}"/>
              </a:ext>
            </a:extLst>
          </p:cNvPr>
          <p:cNvSpPr txBox="1"/>
          <p:nvPr/>
        </p:nvSpPr>
        <p:spPr>
          <a:xfrm>
            <a:off x="3092411" y="1808577"/>
            <a:ext cx="711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>
                <a:effectLst>
                  <a:outerShdw blurRad="63500" sx="102000" sy="102000" algn="ctr" rotWithShape="0">
                    <a:schemeClr val="bg1"/>
                  </a:outerShdw>
                </a:effectLst>
              </a:rPr>
              <a:t>Healthy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0B139E7-FAD2-4428-ABA4-B1A003FD0A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878" b="26636"/>
          <a:stretch/>
        </p:blipFill>
        <p:spPr>
          <a:xfrm>
            <a:off x="14674" y="1832046"/>
            <a:ext cx="1889175" cy="862550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CA75D44-AD85-4EA2-84A2-D5837F855444}"/>
              </a:ext>
            </a:extLst>
          </p:cNvPr>
          <p:cNvSpPr txBox="1"/>
          <p:nvPr/>
        </p:nvSpPr>
        <p:spPr>
          <a:xfrm>
            <a:off x="23483" y="1548918"/>
            <a:ext cx="19247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50" dirty="0"/>
              <a:t>Trisomy 12 epigenetic profile can be countered by bromodomain inhibition</a:t>
            </a:r>
          </a:p>
        </p:txBody>
      </p:sp>
    </p:spTree>
    <p:extLst>
      <p:ext uri="{BB962C8B-B14F-4D97-AF65-F5344CB8AC3E}">
        <p14:creationId xmlns:p14="http://schemas.microsoft.com/office/powerpoint/2010/main" val="291279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DE5A20D8-8C67-4776-A8FB-8E606E589E43}"/>
              </a:ext>
            </a:extLst>
          </p:cNvPr>
          <p:cNvSpPr/>
          <p:nvPr/>
        </p:nvSpPr>
        <p:spPr>
          <a:xfrm>
            <a:off x="1273682" y="2116654"/>
            <a:ext cx="1589389" cy="633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12DDA89-A4EE-41BB-ADE3-6EF4FE0AF8CE}"/>
              </a:ext>
            </a:extLst>
          </p:cNvPr>
          <p:cNvGrpSpPr/>
          <p:nvPr/>
        </p:nvGrpSpPr>
        <p:grpSpPr>
          <a:xfrm>
            <a:off x="417443" y="220221"/>
            <a:ext cx="3287865" cy="2383335"/>
            <a:chOff x="2289810" y="971550"/>
            <a:chExt cx="769620" cy="823944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984DE0A8-3BD6-45F9-A240-841832E33CBA}"/>
                </a:ext>
              </a:extLst>
            </p:cNvPr>
            <p:cNvSpPr/>
            <p:nvPr/>
          </p:nvSpPr>
          <p:spPr>
            <a:xfrm>
              <a:off x="2289810" y="1025874"/>
              <a:ext cx="769620" cy="769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EA9B66B9-8835-489D-92F2-9FCC90772F2F}"/>
                </a:ext>
              </a:extLst>
            </p:cNvPr>
            <p:cNvSpPr/>
            <p:nvPr/>
          </p:nvSpPr>
          <p:spPr>
            <a:xfrm>
              <a:off x="2289810" y="971550"/>
              <a:ext cx="769620" cy="76962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1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88A4BF18-9D63-46F0-8EAF-E36D7FFDF353}"/>
              </a:ext>
            </a:extLst>
          </p:cNvPr>
          <p:cNvSpPr/>
          <p:nvPr/>
        </p:nvSpPr>
        <p:spPr>
          <a:xfrm>
            <a:off x="2830328" y="1717894"/>
            <a:ext cx="163902" cy="154329"/>
          </a:xfrm>
          <a:prstGeom prst="ellipse">
            <a:avLst/>
          </a:prstGeom>
          <a:solidFill>
            <a:srgbClr val="FECD62"/>
          </a:solidFill>
          <a:ln>
            <a:solidFill>
              <a:srgbClr val="EC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B940972-39B6-4EF9-867D-B3C32E416E02}"/>
              </a:ext>
            </a:extLst>
          </p:cNvPr>
          <p:cNvGrpSpPr/>
          <p:nvPr/>
        </p:nvGrpSpPr>
        <p:grpSpPr>
          <a:xfrm rot="1151394">
            <a:off x="1406797" y="1390091"/>
            <a:ext cx="1169103" cy="752967"/>
            <a:chOff x="1227387" y="749967"/>
            <a:chExt cx="2150178" cy="1384834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170766A-09B1-42CF-91ED-70EE78834890}"/>
                </a:ext>
              </a:extLst>
            </p:cNvPr>
            <p:cNvGrpSpPr/>
            <p:nvPr/>
          </p:nvGrpSpPr>
          <p:grpSpPr>
            <a:xfrm>
              <a:off x="2297864" y="749967"/>
              <a:ext cx="533400" cy="537210"/>
              <a:chOff x="920115" y="1183005"/>
              <a:chExt cx="533400" cy="53721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659A247F-60FC-4DE7-98FD-EF9D3C64DB3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E12E37D-26C9-483A-860B-C9C7E5C3C232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4B842338-7C30-45F1-842B-CD24015CCD1C}"/>
                </a:ext>
              </a:extLst>
            </p:cNvPr>
            <p:cNvGrpSpPr/>
            <p:nvPr/>
          </p:nvGrpSpPr>
          <p:grpSpPr>
            <a:xfrm>
              <a:off x="1729137" y="1026726"/>
              <a:ext cx="533400" cy="537210"/>
              <a:chOff x="920115" y="1183005"/>
              <a:chExt cx="533400" cy="537210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E6A0F521-879C-4522-891E-F45C1B5507E0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65DFAD32-75B7-40B2-A632-CEA967E51AFD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3796311-AA6B-464D-9D3F-0E95762A52A6}"/>
                </a:ext>
              </a:extLst>
            </p:cNvPr>
            <p:cNvGrpSpPr/>
            <p:nvPr/>
          </p:nvGrpSpPr>
          <p:grpSpPr>
            <a:xfrm>
              <a:off x="2275438" y="1439862"/>
              <a:ext cx="533400" cy="537210"/>
              <a:chOff x="920115" y="1183005"/>
              <a:chExt cx="533400" cy="537210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623AD2A-EBB4-4043-A9C8-6A8AD953785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3AE8591-C0D5-41E3-98CD-7EF5150DB12C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58F984CD-DE67-46B2-B47E-E88C0A26B6C3}"/>
                </a:ext>
              </a:extLst>
            </p:cNvPr>
            <p:cNvGrpSpPr/>
            <p:nvPr/>
          </p:nvGrpSpPr>
          <p:grpSpPr>
            <a:xfrm>
              <a:off x="2844165" y="1117632"/>
              <a:ext cx="533400" cy="537210"/>
              <a:chOff x="920115" y="1183005"/>
              <a:chExt cx="533400" cy="537210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7995739A-EE37-4EE8-B54B-0774FB75F1AB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EF7C57D3-91F9-454A-A917-00997E95D91E}"/>
                  </a:ext>
                </a:extLst>
              </p:cNvPr>
              <p:cNvSpPr/>
              <p:nvPr/>
            </p:nvSpPr>
            <p:spPr>
              <a:xfrm>
                <a:off x="936222" y="1188401"/>
                <a:ext cx="470705" cy="474563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51B24EF-415C-49D1-8AC9-1FAAB5FE43B4}"/>
                </a:ext>
              </a:extLst>
            </p:cNvPr>
            <p:cNvGrpSpPr/>
            <p:nvPr/>
          </p:nvGrpSpPr>
          <p:grpSpPr>
            <a:xfrm>
              <a:off x="1687227" y="1597591"/>
              <a:ext cx="533400" cy="537210"/>
              <a:chOff x="920115" y="1183005"/>
              <a:chExt cx="533400" cy="537210"/>
            </a:xfrm>
          </p:grpSpPr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09E86A23-4BC4-4754-A278-481735C7B22E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842D0B1A-CF77-4322-A16D-DA049A800FC4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15995D5F-195D-4338-A8BB-BE6E5D2125B2}"/>
                </a:ext>
              </a:extLst>
            </p:cNvPr>
            <p:cNvGrpSpPr/>
            <p:nvPr/>
          </p:nvGrpSpPr>
          <p:grpSpPr>
            <a:xfrm>
              <a:off x="1227387" y="1266706"/>
              <a:ext cx="533400" cy="537210"/>
              <a:chOff x="920115" y="1183005"/>
              <a:chExt cx="533400" cy="53721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27D2B72-8DCB-4BEB-A72B-612DD45D5B93}"/>
                  </a:ext>
                </a:extLst>
              </p:cNvPr>
              <p:cNvSpPr/>
              <p:nvPr/>
            </p:nvSpPr>
            <p:spPr>
              <a:xfrm>
                <a:off x="920115" y="1183005"/>
                <a:ext cx="533400" cy="537210"/>
              </a:xfrm>
              <a:prstGeom prst="ellipse">
                <a:avLst/>
              </a:prstGeom>
              <a:solidFill>
                <a:srgbClr val="AE89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3055E917-D4DC-4B56-8D9C-943E6FD68268}"/>
                  </a:ext>
                </a:extLst>
              </p:cNvPr>
              <p:cNvSpPr/>
              <p:nvPr/>
            </p:nvSpPr>
            <p:spPr>
              <a:xfrm>
                <a:off x="936223" y="1188402"/>
                <a:ext cx="470704" cy="474562"/>
              </a:xfrm>
              <a:prstGeom prst="ellipse">
                <a:avLst/>
              </a:prstGeom>
              <a:solidFill>
                <a:srgbClr val="753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noProof="1"/>
              </a:p>
            </p:txBody>
          </p:sp>
        </p:grp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73D6AF6F-561F-49C9-9256-296942D75F7C}"/>
              </a:ext>
            </a:extLst>
          </p:cNvPr>
          <p:cNvSpPr txBox="1"/>
          <p:nvPr/>
        </p:nvSpPr>
        <p:spPr>
          <a:xfrm>
            <a:off x="1289034" y="2404540"/>
            <a:ext cx="157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</a:rPr>
              <a:t>ex-vivo culture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28D310D-657A-45C8-810D-2B97EAAE1910}"/>
              </a:ext>
            </a:extLst>
          </p:cNvPr>
          <p:cNvSpPr/>
          <p:nvPr/>
        </p:nvSpPr>
        <p:spPr>
          <a:xfrm>
            <a:off x="3350248" y="1599881"/>
            <a:ext cx="163902" cy="1543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1AFB3C7-509F-45E2-A204-3F6B93C8BE9C}"/>
              </a:ext>
            </a:extLst>
          </p:cNvPr>
          <p:cNvSpPr/>
          <p:nvPr/>
        </p:nvSpPr>
        <p:spPr>
          <a:xfrm>
            <a:off x="3044532" y="1511828"/>
            <a:ext cx="163902" cy="1543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2FB9265-878C-4004-99EE-26852F5D51EB}"/>
              </a:ext>
            </a:extLst>
          </p:cNvPr>
          <p:cNvSpPr/>
          <p:nvPr/>
        </p:nvSpPr>
        <p:spPr>
          <a:xfrm>
            <a:off x="3113295" y="1814302"/>
            <a:ext cx="163902" cy="1543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7" name="Flussdiagramm: Grenzstelle 36">
            <a:extLst>
              <a:ext uri="{FF2B5EF4-FFF2-40B4-BE49-F238E27FC236}">
                <a16:creationId xmlns:a16="http://schemas.microsoft.com/office/drawing/2014/main" id="{B1DFF8D3-FA8E-416D-A6FA-69407EC3953D}"/>
              </a:ext>
            </a:extLst>
          </p:cNvPr>
          <p:cNvSpPr/>
          <p:nvPr/>
        </p:nvSpPr>
        <p:spPr>
          <a:xfrm rot="19161813">
            <a:off x="558076" y="1521782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rgbClr val="C00000"/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8" name="Flussdiagramm: Grenzstelle 37">
            <a:extLst>
              <a:ext uri="{FF2B5EF4-FFF2-40B4-BE49-F238E27FC236}">
                <a16:creationId xmlns:a16="http://schemas.microsoft.com/office/drawing/2014/main" id="{DB01B22E-B03F-4066-8D81-FFB879A6909D}"/>
              </a:ext>
            </a:extLst>
          </p:cNvPr>
          <p:cNvSpPr/>
          <p:nvPr/>
        </p:nvSpPr>
        <p:spPr>
          <a:xfrm rot="313522">
            <a:off x="986355" y="1601254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1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9" name="Flussdiagramm: Grenzstelle 38">
            <a:extLst>
              <a:ext uri="{FF2B5EF4-FFF2-40B4-BE49-F238E27FC236}">
                <a16:creationId xmlns:a16="http://schemas.microsoft.com/office/drawing/2014/main" id="{BED3C14E-9C85-4293-AA45-FD5B1530134F}"/>
              </a:ext>
            </a:extLst>
          </p:cNvPr>
          <p:cNvSpPr/>
          <p:nvPr/>
        </p:nvSpPr>
        <p:spPr>
          <a:xfrm rot="2434345">
            <a:off x="734113" y="1862160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6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0" name="Flussdiagramm: Grenzstelle 39">
            <a:extLst>
              <a:ext uri="{FF2B5EF4-FFF2-40B4-BE49-F238E27FC236}">
                <a16:creationId xmlns:a16="http://schemas.microsoft.com/office/drawing/2014/main" id="{F61B0BD8-57B8-4A54-9373-84077F9961EF}"/>
              </a:ext>
            </a:extLst>
          </p:cNvPr>
          <p:cNvSpPr/>
          <p:nvPr/>
        </p:nvSpPr>
        <p:spPr>
          <a:xfrm rot="21168098">
            <a:off x="1136203" y="1887832"/>
            <a:ext cx="343184" cy="140521"/>
          </a:xfrm>
          <a:prstGeom prst="flowChartTerminator">
            <a:avLst/>
          </a:prstGeom>
          <a:gradFill flip="none" rotWithShape="1">
            <a:gsLst>
              <a:gs pos="50000">
                <a:schemeClr val="accent2">
                  <a:lumMod val="50000"/>
                </a:schemeClr>
              </a:gs>
              <a:gs pos="49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122C121-748A-45C3-AB44-86436081CA6A}"/>
              </a:ext>
            </a:extLst>
          </p:cNvPr>
          <p:cNvSpPr txBox="1"/>
          <p:nvPr/>
        </p:nvSpPr>
        <p:spPr>
          <a:xfrm>
            <a:off x="1373759" y="2009671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7530BD"/>
                </a:solidFill>
              </a:rPr>
              <a:t>CLL cells</a:t>
            </a:r>
          </a:p>
        </p:txBody>
      </p:sp>
      <p:sp>
        <p:nvSpPr>
          <p:cNvPr id="44" name="Halbbogen 43">
            <a:extLst>
              <a:ext uri="{FF2B5EF4-FFF2-40B4-BE49-F238E27FC236}">
                <a16:creationId xmlns:a16="http://schemas.microsoft.com/office/drawing/2014/main" id="{8D52AB7E-60ED-4BEC-BB25-E19728EA9833}"/>
              </a:ext>
            </a:extLst>
          </p:cNvPr>
          <p:cNvSpPr/>
          <p:nvPr/>
        </p:nvSpPr>
        <p:spPr>
          <a:xfrm>
            <a:off x="480801" y="282156"/>
            <a:ext cx="3170739" cy="2207636"/>
          </a:xfrm>
          <a:prstGeom prst="blockArc">
            <a:avLst>
              <a:gd name="adj1" fmla="val 11967465"/>
              <a:gd name="adj2" fmla="val 20362948"/>
              <a:gd name="adj3" fmla="val 10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0AF210B-FF43-4C4E-82E8-BC05B34452B6}"/>
              </a:ext>
            </a:extLst>
          </p:cNvPr>
          <p:cNvSpPr/>
          <p:nvPr/>
        </p:nvSpPr>
        <p:spPr>
          <a:xfrm>
            <a:off x="2597130" y="1675660"/>
            <a:ext cx="163902" cy="15432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4F6F146-F247-4CE7-966A-61266886E48C}"/>
              </a:ext>
            </a:extLst>
          </p:cNvPr>
          <p:cNvSpPr/>
          <p:nvPr/>
        </p:nvSpPr>
        <p:spPr>
          <a:xfrm>
            <a:off x="2718990" y="1931847"/>
            <a:ext cx="163902" cy="15432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0270EE2-9759-4627-A409-C961E938D04C}"/>
              </a:ext>
            </a:extLst>
          </p:cNvPr>
          <p:cNvSpPr/>
          <p:nvPr/>
        </p:nvSpPr>
        <p:spPr>
          <a:xfrm>
            <a:off x="2764802" y="1516500"/>
            <a:ext cx="163902" cy="1543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C4D12A3-59E2-4C5A-B171-7C933F639DFA}"/>
              </a:ext>
            </a:extLst>
          </p:cNvPr>
          <p:cNvSpPr/>
          <p:nvPr/>
        </p:nvSpPr>
        <p:spPr>
          <a:xfrm>
            <a:off x="2954375" y="1955292"/>
            <a:ext cx="163902" cy="154329"/>
          </a:xfrm>
          <a:prstGeom prst="ellipse">
            <a:avLst/>
          </a:prstGeom>
          <a:solidFill>
            <a:srgbClr val="FECD62"/>
          </a:solidFill>
          <a:ln>
            <a:solidFill>
              <a:srgbClr val="EC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DB70F29-B46F-4A6C-9313-7B370C739025}"/>
              </a:ext>
            </a:extLst>
          </p:cNvPr>
          <p:cNvSpPr txBox="1"/>
          <p:nvPr/>
        </p:nvSpPr>
        <p:spPr>
          <a:xfrm>
            <a:off x="466138" y="1033174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C00000"/>
                </a:solidFill>
              </a:rPr>
              <a:t>Drugs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448AEFE-EE10-46DA-B5F3-52C56BBB54BC}"/>
              </a:ext>
            </a:extLst>
          </p:cNvPr>
          <p:cNvSpPr txBox="1"/>
          <p:nvPr/>
        </p:nvSpPr>
        <p:spPr>
          <a:xfrm>
            <a:off x="2697665" y="102617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7C7C7C"/>
                </a:solidFill>
              </a:rPr>
              <a:t>Stimuli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25AB263-99C5-499F-86D5-122E1AD5A35E}"/>
              </a:ext>
            </a:extLst>
          </p:cNvPr>
          <p:cNvSpPr txBox="1"/>
          <p:nvPr/>
        </p:nvSpPr>
        <p:spPr>
          <a:xfrm>
            <a:off x="886693" y="438654"/>
            <a:ext cx="2298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noProof="1"/>
              <a:t>Combinatorial screening</a:t>
            </a:r>
          </a:p>
        </p:txBody>
      </p:sp>
    </p:spTree>
    <p:extLst>
      <p:ext uri="{BB962C8B-B14F-4D97-AF65-F5344CB8AC3E}">
        <p14:creationId xmlns:p14="http://schemas.microsoft.com/office/powerpoint/2010/main" val="380918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</Words>
  <Application>Microsoft Office PowerPoint</Application>
  <PresentationFormat>Benutzerdefiniert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Peter-Martin Bruch</dc:creator>
  <cp:lastModifiedBy>Peter-Martin Bruch</cp:lastModifiedBy>
  <cp:revision>1</cp:revision>
  <dcterms:created xsi:type="dcterms:W3CDTF">2022-04-06T12:10:00Z</dcterms:created>
  <dcterms:modified xsi:type="dcterms:W3CDTF">2022-04-06T16:32:09Z</dcterms:modified>
</cp:coreProperties>
</file>