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80175" cy="7199313"/>
  <p:notesSz cx="6858000" cy="9144000"/>
  <p:defaultTextStyle>
    <a:defPPr>
      <a:defRPr lang="de-DE"/>
    </a:defPPr>
    <a:lvl1pPr marL="0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1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2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178222"/>
            <a:ext cx="5508149" cy="2506427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781306"/>
            <a:ext cx="4860131" cy="1738167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0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83297"/>
            <a:ext cx="1397288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83297"/>
            <a:ext cx="4110861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1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794831"/>
            <a:ext cx="5589151" cy="2994714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817876"/>
            <a:ext cx="5589151" cy="1574849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6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916484"/>
            <a:ext cx="2754074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916484"/>
            <a:ext cx="2754074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4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83299"/>
            <a:ext cx="5589151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764832"/>
            <a:ext cx="2741417" cy="86491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629749"/>
            <a:ext cx="2741417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764832"/>
            <a:ext cx="2754918" cy="86491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629749"/>
            <a:ext cx="2754918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7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2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7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79954"/>
            <a:ext cx="2090025" cy="167984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036570"/>
            <a:ext cx="3280589" cy="5116178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159794"/>
            <a:ext cx="2090025" cy="4001285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79954"/>
            <a:ext cx="2090025" cy="167984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036570"/>
            <a:ext cx="3280589" cy="5116178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159794"/>
            <a:ext cx="2090025" cy="4001285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83299"/>
            <a:ext cx="558915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916484"/>
            <a:ext cx="558915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672698"/>
            <a:ext cx="145803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4A45-891D-534F-91DF-C66ED1E2FA8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672698"/>
            <a:ext cx="218705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672698"/>
            <a:ext cx="145803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5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4">
            <a:extLst>
              <a:ext uri="{FF2B5EF4-FFF2-40B4-BE49-F238E27FC236}">
                <a16:creationId xmlns:a16="http://schemas.microsoft.com/office/drawing/2014/main" id="{19C4B107-4C8F-5947-8E83-55302057C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753515"/>
              </p:ext>
            </p:extLst>
          </p:nvPr>
        </p:nvGraphicFramePr>
        <p:xfrm>
          <a:off x="362292" y="528913"/>
          <a:ext cx="5933900" cy="11923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2111">
                  <a:extLst>
                    <a:ext uri="{9D8B030D-6E8A-4147-A177-3AD203B41FA5}">
                      <a16:colId xmlns:a16="http://schemas.microsoft.com/office/drawing/2014/main" val="1054167614"/>
                    </a:ext>
                  </a:extLst>
                </a:gridCol>
                <a:gridCol w="1088838">
                  <a:extLst>
                    <a:ext uri="{9D8B030D-6E8A-4147-A177-3AD203B41FA5}">
                      <a16:colId xmlns:a16="http://schemas.microsoft.com/office/drawing/2014/main" val="1136104087"/>
                    </a:ext>
                  </a:extLst>
                </a:gridCol>
                <a:gridCol w="1147927">
                  <a:extLst>
                    <a:ext uri="{9D8B030D-6E8A-4147-A177-3AD203B41FA5}">
                      <a16:colId xmlns:a16="http://schemas.microsoft.com/office/drawing/2014/main" val="1423973999"/>
                    </a:ext>
                  </a:extLst>
                </a:gridCol>
                <a:gridCol w="1236107">
                  <a:extLst>
                    <a:ext uri="{9D8B030D-6E8A-4147-A177-3AD203B41FA5}">
                      <a16:colId xmlns:a16="http://schemas.microsoft.com/office/drawing/2014/main" val="3425869290"/>
                    </a:ext>
                  </a:extLst>
                </a:gridCol>
                <a:gridCol w="1518917">
                  <a:extLst>
                    <a:ext uri="{9D8B030D-6E8A-4147-A177-3AD203B41FA5}">
                      <a16:colId xmlns:a16="http://schemas.microsoft.com/office/drawing/2014/main" val="2741052148"/>
                    </a:ext>
                  </a:extLst>
                </a:gridCol>
              </a:tblGrid>
              <a:tr h="36617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Datasets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samples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drugs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proteins (input)</a:t>
                      </a:r>
                    </a:p>
                  </a:txBody>
                  <a:tcPr marL="77099" marR="77099" marT="38549" marB="38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proteins</a:t>
                      </a:r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selected</a:t>
                      </a:r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 anchor="ctr"/>
                </a:tc>
                <a:extLst>
                  <a:ext uri="{0D108BD9-81ED-4DB2-BD59-A6C34878D82A}">
                    <a16:rowId xmlns:a16="http://schemas.microsoft.com/office/drawing/2014/main" val="203124512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GDSC 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marL="0" algn="ctr" defTabSz="648035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118</a:t>
                      </a: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marL="0" algn="ctr" defTabSz="648035" rtl="0" eaLnBrk="1" latinLnBrk="0" hangingPunct="1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extLst>
                  <a:ext uri="{0D108BD9-81ED-4DB2-BD59-A6C34878D82A}">
                    <a16:rowId xmlns:a16="http://schemas.microsoft.com/office/drawing/2014/main" val="3847642960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BeatAML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marL="0" algn="ctr" defTabSz="648035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112</a:t>
                      </a: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marL="0" algn="ctr" defTabSz="648035" rtl="0" eaLnBrk="1" latinLnBrk="0" hangingPunct="1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extLst>
                  <a:ext uri="{0D108BD9-81ED-4DB2-BD59-A6C34878D82A}">
                    <a16:rowId xmlns:a16="http://schemas.microsoft.com/office/drawing/2014/main" val="3876792101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EMBL2016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marL="0" algn="ctr" defTabSz="648035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marL="0" algn="ctr" defTabSz="648035" rtl="0" eaLnBrk="1" latinLnBrk="0" hangingPunct="1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extLst>
                  <a:ext uri="{0D108BD9-81ED-4DB2-BD59-A6C34878D82A}">
                    <a16:rowId xmlns:a16="http://schemas.microsoft.com/office/drawing/2014/main" val="3724869465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99888BD-BAEE-5544-ADFB-D66492365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8" t="8729" r="9528" b="9856"/>
          <a:stretch/>
        </p:blipFill>
        <p:spPr>
          <a:xfrm>
            <a:off x="586042" y="4145325"/>
            <a:ext cx="5486401" cy="2967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4DBCBF-27FF-4A4F-81FC-F6AA14C7E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8" y="1897954"/>
            <a:ext cx="5926718" cy="22225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22ABF3-8F1A-944F-85E1-BBE2C76E39E3}"/>
              </a:ext>
            </a:extLst>
          </p:cNvPr>
          <p:cNvSpPr txBox="1"/>
          <p:nvPr/>
        </p:nvSpPr>
        <p:spPr>
          <a:xfrm>
            <a:off x="-40276" y="-18473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BA166-DD6C-F748-B801-33FDABD01F2B}"/>
              </a:ext>
            </a:extLst>
          </p:cNvPr>
          <p:cNvSpPr txBox="1"/>
          <p:nvPr/>
        </p:nvSpPr>
        <p:spPr>
          <a:xfrm>
            <a:off x="66126" y="32865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23077-0D4C-AA43-9C45-51A13E3C5A38}"/>
              </a:ext>
            </a:extLst>
          </p:cNvPr>
          <p:cNvSpPr txBox="1"/>
          <p:nvPr/>
        </p:nvSpPr>
        <p:spPr>
          <a:xfrm>
            <a:off x="66126" y="182406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96E65E-0073-CF40-8CEE-E480E1144B4F}"/>
              </a:ext>
            </a:extLst>
          </p:cNvPr>
          <p:cNvSpPr txBox="1"/>
          <p:nvPr/>
        </p:nvSpPr>
        <p:spPr>
          <a:xfrm>
            <a:off x="3163171" y="183330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308F0-3592-1E44-ACB3-F61DED59DBDA}"/>
              </a:ext>
            </a:extLst>
          </p:cNvPr>
          <p:cNvSpPr txBox="1"/>
          <p:nvPr/>
        </p:nvSpPr>
        <p:spPr>
          <a:xfrm>
            <a:off x="66126" y="397604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40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Junyan Lu</dc:creator>
  <cp:lastModifiedBy>Junyan Lu</cp:lastModifiedBy>
  <cp:revision>6</cp:revision>
  <dcterms:created xsi:type="dcterms:W3CDTF">2021-11-02T08:38:10Z</dcterms:created>
  <dcterms:modified xsi:type="dcterms:W3CDTF">2021-11-08T12:39:33Z</dcterms:modified>
</cp:coreProperties>
</file>