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80175" cy="8999538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94629"/>
  </p:normalViewPr>
  <p:slideViewPr>
    <p:cSldViewPr snapToGrid="0" snapToObjects="1">
      <p:cViewPr>
        <p:scale>
          <a:sx n="134" d="100"/>
          <a:sy n="134" d="100"/>
        </p:scale>
        <p:origin x="2216" y="-2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E0085-44DE-4748-B762-4A40E3C3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66" y="342396"/>
            <a:ext cx="3416674" cy="2440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340A7-EAA1-8A49-BBB7-4FF42E8B8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87"/>
          <a:stretch/>
        </p:blipFill>
        <p:spPr>
          <a:xfrm>
            <a:off x="81331" y="350468"/>
            <a:ext cx="2860207" cy="244048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0FB59B-2FDD-8D40-868C-BE51D7DD6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7315"/>
              </p:ext>
            </p:extLst>
          </p:nvPr>
        </p:nvGraphicFramePr>
        <p:xfrm>
          <a:off x="3404140" y="2815921"/>
          <a:ext cx="269572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75">
                  <a:extLst>
                    <a:ext uri="{9D8B030D-6E8A-4147-A177-3AD203B41FA5}">
                      <a16:colId xmlns:a16="http://schemas.microsoft.com/office/drawing/2014/main" val="2375678605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171888786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960250659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tabulation: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 dependence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8743"/>
                  </a:ext>
                </a:extLst>
              </a:tr>
              <a:tr h="22464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 index: 0.623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35760"/>
                  </a:ext>
                </a:extLst>
              </a:tr>
              <a:tr h="2121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IGHV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73239"/>
                  </a:ext>
                </a:extLst>
              </a:tr>
              <a:tr h="2121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49714"/>
                  </a:ext>
                </a:extLst>
              </a:tr>
              <a:tr h="2121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553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-44618" y="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24713" y="3698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18885" y="44542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18885" y="67795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3523F46-0C0D-6845-BFD7-D9E4CA5C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36933"/>
              </p:ext>
            </p:extLst>
          </p:nvPr>
        </p:nvGraphicFramePr>
        <p:xfrm>
          <a:off x="351027" y="2816045"/>
          <a:ext cx="269572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75">
                  <a:extLst>
                    <a:ext uri="{9D8B030D-6E8A-4147-A177-3AD203B41FA5}">
                      <a16:colId xmlns:a16="http://schemas.microsoft.com/office/drawing/2014/main" val="2375678605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171888786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960250659"/>
                    </a:ext>
                  </a:extLst>
                </a:gridCol>
              </a:tblGrid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tabulation: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 response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8743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 index: 0.146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357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IGHV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732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497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063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818C58-7129-E54F-8277-9B9B1B5C0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76059"/>
            <a:ext cx="6480175" cy="172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118E2-8829-1F42-88BF-68E93EF10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9" y="4454963"/>
            <a:ext cx="4981627" cy="24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41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17</cp:revision>
  <cp:lastPrinted>2021-11-04T15:23:59Z</cp:lastPrinted>
  <dcterms:created xsi:type="dcterms:W3CDTF">2021-11-02T08:38:10Z</dcterms:created>
  <dcterms:modified xsi:type="dcterms:W3CDTF">2021-11-05T15:24:55Z</dcterms:modified>
</cp:coreProperties>
</file>