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5759450" cy="12192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986" autoAdjust="0"/>
    <p:restoredTop sz="94660"/>
  </p:normalViewPr>
  <p:slideViewPr>
    <p:cSldViewPr snapToGrid="0">
      <p:cViewPr varScale="1">
        <p:scale>
          <a:sx n="64" d="100"/>
          <a:sy n="64" d="100"/>
        </p:scale>
        <p:origin x="228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1959" y="1995312"/>
            <a:ext cx="4895533" cy="4244622"/>
          </a:xfrm>
        </p:spPr>
        <p:txBody>
          <a:bodyPr anchor="b"/>
          <a:lstStyle>
            <a:lvl1pPr algn="ctr">
              <a:defRPr sz="377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9931" y="6403623"/>
            <a:ext cx="4319588" cy="2943577"/>
          </a:xfrm>
        </p:spPr>
        <p:txBody>
          <a:bodyPr/>
          <a:lstStyle>
            <a:lvl1pPr marL="0" indent="0" algn="ctr">
              <a:buNone/>
              <a:defRPr sz="1512"/>
            </a:lvl1pPr>
            <a:lvl2pPr marL="287990" indent="0" algn="ctr">
              <a:buNone/>
              <a:defRPr sz="1260"/>
            </a:lvl2pPr>
            <a:lvl3pPr marL="575981" indent="0" algn="ctr">
              <a:buNone/>
              <a:defRPr sz="1134"/>
            </a:lvl3pPr>
            <a:lvl4pPr marL="863971" indent="0" algn="ctr">
              <a:buNone/>
              <a:defRPr sz="1008"/>
            </a:lvl4pPr>
            <a:lvl5pPr marL="1151961" indent="0" algn="ctr">
              <a:buNone/>
              <a:defRPr sz="1008"/>
            </a:lvl5pPr>
            <a:lvl6pPr marL="1439951" indent="0" algn="ctr">
              <a:buNone/>
              <a:defRPr sz="1008"/>
            </a:lvl6pPr>
            <a:lvl7pPr marL="1727942" indent="0" algn="ctr">
              <a:buNone/>
              <a:defRPr sz="1008"/>
            </a:lvl7pPr>
            <a:lvl8pPr marL="2015932" indent="0" algn="ctr">
              <a:buNone/>
              <a:defRPr sz="1008"/>
            </a:lvl8pPr>
            <a:lvl9pPr marL="2303922" indent="0" algn="ctr">
              <a:buNone/>
              <a:defRPr sz="100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E839C-4DAC-4E9F-83CF-99E25DAFA959}" type="datetimeFigureOut">
              <a:rPr lang="en-US" smtClean="0"/>
              <a:t>11/5/21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3D027-9B74-4B21-998A-1384D49FA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893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E839C-4DAC-4E9F-83CF-99E25DAFA959}" type="datetimeFigureOut">
              <a:rPr lang="en-US" smtClean="0"/>
              <a:t>11/5/21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3D027-9B74-4B21-998A-1384D49FA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254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121607" y="649111"/>
            <a:ext cx="1241881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5963" y="649111"/>
            <a:ext cx="3653651" cy="1033215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E839C-4DAC-4E9F-83CF-99E25DAFA959}" type="datetimeFigureOut">
              <a:rPr lang="en-US" smtClean="0"/>
              <a:t>11/5/21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3D027-9B74-4B21-998A-1384D49FA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190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E839C-4DAC-4E9F-83CF-99E25DAFA959}" type="datetimeFigureOut">
              <a:rPr lang="en-US" smtClean="0"/>
              <a:t>11/5/21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3D027-9B74-4B21-998A-1384D49FA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970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963" y="3039537"/>
            <a:ext cx="4967526" cy="5071532"/>
          </a:xfrm>
        </p:spPr>
        <p:txBody>
          <a:bodyPr anchor="b"/>
          <a:lstStyle>
            <a:lvl1pPr>
              <a:defRPr sz="377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963" y="8159048"/>
            <a:ext cx="4967526" cy="2666999"/>
          </a:xfrm>
        </p:spPr>
        <p:txBody>
          <a:bodyPr/>
          <a:lstStyle>
            <a:lvl1pPr marL="0" indent="0">
              <a:buNone/>
              <a:defRPr sz="1512">
                <a:solidFill>
                  <a:schemeClr val="tx1"/>
                </a:solidFill>
              </a:defRPr>
            </a:lvl1pPr>
            <a:lvl2pPr marL="28799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2pPr>
            <a:lvl3pPr marL="575981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3pPr>
            <a:lvl4pPr marL="86397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4pPr>
            <a:lvl5pPr marL="115196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5pPr>
            <a:lvl6pPr marL="143995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6pPr>
            <a:lvl7pPr marL="172794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7pPr>
            <a:lvl8pPr marL="201593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8pPr>
            <a:lvl9pPr marL="230392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E839C-4DAC-4E9F-83CF-99E25DAFA959}" type="datetimeFigureOut">
              <a:rPr lang="en-US" smtClean="0"/>
              <a:t>11/5/21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3D027-9B74-4B21-998A-1384D49FA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275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962" y="3245556"/>
            <a:ext cx="2447766" cy="77357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15722" y="3245556"/>
            <a:ext cx="2447766" cy="77357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E839C-4DAC-4E9F-83CF-99E25DAFA959}" type="datetimeFigureOut">
              <a:rPr lang="en-US" smtClean="0"/>
              <a:t>11/5/21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3D027-9B74-4B21-998A-1384D49FA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701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2" y="649114"/>
            <a:ext cx="4967526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6713" y="2988734"/>
            <a:ext cx="2436517" cy="1464732"/>
          </a:xfrm>
        </p:spPr>
        <p:txBody>
          <a:bodyPr anchor="b"/>
          <a:lstStyle>
            <a:lvl1pPr marL="0" indent="0">
              <a:buNone/>
              <a:defRPr sz="1512" b="1"/>
            </a:lvl1pPr>
            <a:lvl2pPr marL="287990" indent="0">
              <a:buNone/>
              <a:defRPr sz="1260" b="1"/>
            </a:lvl2pPr>
            <a:lvl3pPr marL="575981" indent="0">
              <a:buNone/>
              <a:defRPr sz="1134" b="1"/>
            </a:lvl3pPr>
            <a:lvl4pPr marL="863971" indent="0">
              <a:buNone/>
              <a:defRPr sz="1008" b="1"/>
            </a:lvl4pPr>
            <a:lvl5pPr marL="1151961" indent="0">
              <a:buNone/>
              <a:defRPr sz="1008" b="1"/>
            </a:lvl5pPr>
            <a:lvl6pPr marL="1439951" indent="0">
              <a:buNone/>
              <a:defRPr sz="1008" b="1"/>
            </a:lvl6pPr>
            <a:lvl7pPr marL="1727942" indent="0">
              <a:buNone/>
              <a:defRPr sz="1008" b="1"/>
            </a:lvl7pPr>
            <a:lvl8pPr marL="2015932" indent="0">
              <a:buNone/>
              <a:defRPr sz="1008" b="1"/>
            </a:lvl8pPr>
            <a:lvl9pPr marL="2303922" indent="0">
              <a:buNone/>
              <a:defRPr sz="1008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6713" y="4453467"/>
            <a:ext cx="2436517" cy="65503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5722" y="2988734"/>
            <a:ext cx="2448516" cy="1464732"/>
          </a:xfrm>
        </p:spPr>
        <p:txBody>
          <a:bodyPr anchor="b"/>
          <a:lstStyle>
            <a:lvl1pPr marL="0" indent="0">
              <a:buNone/>
              <a:defRPr sz="1512" b="1"/>
            </a:lvl1pPr>
            <a:lvl2pPr marL="287990" indent="0">
              <a:buNone/>
              <a:defRPr sz="1260" b="1"/>
            </a:lvl2pPr>
            <a:lvl3pPr marL="575981" indent="0">
              <a:buNone/>
              <a:defRPr sz="1134" b="1"/>
            </a:lvl3pPr>
            <a:lvl4pPr marL="863971" indent="0">
              <a:buNone/>
              <a:defRPr sz="1008" b="1"/>
            </a:lvl4pPr>
            <a:lvl5pPr marL="1151961" indent="0">
              <a:buNone/>
              <a:defRPr sz="1008" b="1"/>
            </a:lvl5pPr>
            <a:lvl6pPr marL="1439951" indent="0">
              <a:buNone/>
              <a:defRPr sz="1008" b="1"/>
            </a:lvl6pPr>
            <a:lvl7pPr marL="1727942" indent="0">
              <a:buNone/>
              <a:defRPr sz="1008" b="1"/>
            </a:lvl7pPr>
            <a:lvl8pPr marL="2015932" indent="0">
              <a:buNone/>
              <a:defRPr sz="1008" b="1"/>
            </a:lvl8pPr>
            <a:lvl9pPr marL="2303922" indent="0">
              <a:buNone/>
              <a:defRPr sz="1008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915722" y="4453467"/>
            <a:ext cx="2448516" cy="65503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E839C-4DAC-4E9F-83CF-99E25DAFA959}" type="datetimeFigureOut">
              <a:rPr lang="en-US" smtClean="0"/>
              <a:t>11/5/21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3D027-9B74-4B21-998A-1384D49FA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75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E839C-4DAC-4E9F-83CF-99E25DAFA959}" type="datetimeFigureOut">
              <a:rPr lang="en-US" smtClean="0"/>
              <a:t>11/5/21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3D027-9B74-4B21-998A-1384D49FA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519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E839C-4DAC-4E9F-83CF-99E25DAFA959}" type="datetimeFigureOut">
              <a:rPr lang="en-US" smtClean="0"/>
              <a:t>11/5/21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3D027-9B74-4B21-998A-1384D49FA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799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2" y="812800"/>
            <a:ext cx="1857573" cy="2844800"/>
          </a:xfrm>
        </p:spPr>
        <p:txBody>
          <a:bodyPr anchor="b"/>
          <a:lstStyle>
            <a:lvl1pPr>
              <a:defRPr sz="201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8516" y="1755425"/>
            <a:ext cx="2915722" cy="8664222"/>
          </a:xfrm>
        </p:spPr>
        <p:txBody>
          <a:bodyPr/>
          <a:lstStyle>
            <a:lvl1pPr>
              <a:defRPr sz="2016"/>
            </a:lvl1pPr>
            <a:lvl2pPr>
              <a:defRPr sz="1764"/>
            </a:lvl2pPr>
            <a:lvl3pPr>
              <a:defRPr sz="1512"/>
            </a:lvl3pPr>
            <a:lvl4pPr>
              <a:defRPr sz="1260"/>
            </a:lvl4pPr>
            <a:lvl5pPr>
              <a:defRPr sz="1260"/>
            </a:lvl5pPr>
            <a:lvl6pPr>
              <a:defRPr sz="1260"/>
            </a:lvl6pPr>
            <a:lvl7pPr>
              <a:defRPr sz="1260"/>
            </a:lvl7pPr>
            <a:lvl8pPr>
              <a:defRPr sz="1260"/>
            </a:lvl8pPr>
            <a:lvl9pPr>
              <a:defRPr sz="126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712" y="3657600"/>
            <a:ext cx="1857573" cy="6776156"/>
          </a:xfrm>
        </p:spPr>
        <p:txBody>
          <a:bodyPr/>
          <a:lstStyle>
            <a:lvl1pPr marL="0" indent="0">
              <a:buNone/>
              <a:defRPr sz="1008"/>
            </a:lvl1pPr>
            <a:lvl2pPr marL="287990" indent="0">
              <a:buNone/>
              <a:defRPr sz="882"/>
            </a:lvl2pPr>
            <a:lvl3pPr marL="575981" indent="0">
              <a:buNone/>
              <a:defRPr sz="756"/>
            </a:lvl3pPr>
            <a:lvl4pPr marL="863971" indent="0">
              <a:buNone/>
              <a:defRPr sz="630"/>
            </a:lvl4pPr>
            <a:lvl5pPr marL="1151961" indent="0">
              <a:buNone/>
              <a:defRPr sz="630"/>
            </a:lvl5pPr>
            <a:lvl6pPr marL="1439951" indent="0">
              <a:buNone/>
              <a:defRPr sz="630"/>
            </a:lvl6pPr>
            <a:lvl7pPr marL="1727942" indent="0">
              <a:buNone/>
              <a:defRPr sz="630"/>
            </a:lvl7pPr>
            <a:lvl8pPr marL="2015932" indent="0">
              <a:buNone/>
              <a:defRPr sz="630"/>
            </a:lvl8pPr>
            <a:lvl9pPr marL="2303922" indent="0">
              <a:buNone/>
              <a:defRPr sz="63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E839C-4DAC-4E9F-83CF-99E25DAFA959}" type="datetimeFigureOut">
              <a:rPr lang="en-US" smtClean="0"/>
              <a:t>11/5/21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3D027-9B74-4B21-998A-1384D49FA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687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2" y="812800"/>
            <a:ext cx="1857573" cy="2844800"/>
          </a:xfrm>
        </p:spPr>
        <p:txBody>
          <a:bodyPr anchor="b"/>
          <a:lstStyle>
            <a:lvl1pPr>
              <a:defRPr sz="201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448516" y="1755425"/>
            <a:ext cx="2915722" cy="8664222"/>
          </a:xfrm>
        </p:spPr>
        <p:txBody>
          <a:bodyPr anchor="t"/>
          <a:lstStyle>
            <a:lvl1pPr marL="0" indent="0">
              <a:buNone/>
              <a:defRPr sz="2016"/>
            </a:lvl1pPr>
            <a:lvl2pPr marL="287990" indent="0">
              <a:buNone/>
              <a:defRPr sz="1764"/>
            </a:lvl2pPr>
            <a:lvl3pPr marL="575981" indent="0">
              <a:buNone/>
              <a:defRPr sz="1512"/>
            </a:lvl3pPr>
            <a:lvl4pPr marL="863971" indent="0">
              <a:buNone/>
              <a:defRPr sz="1260"/>
            </a:lvl4pPr>
            <a:lvl5pPr marL="1151961" indent="0">
              <a:buNone/>
              <a:defRPr sz="1260"/>
            </a:lvl5pPr>
            <a:lvl6pPr marL="1439951" indent="0">
              <a:buNone/>
              <a:defRPr sz="1260"/>
            </a:lvl6pPr>
            <a:lvl7pPr marL="1727942" indent="0">
              <a:buNone/>
              <a:defRPr sz="1260"/>
            </a:lvl7pPr>
            <a:lvl8pPr marL="2015932" indent="0">
              <a:buNone/>
              <a:defRPr sz="1260"/>
            </a:lvl8pPr>
            <a:lvl9pPr marL="2303922" indent="0">
              <a:buNone/>
              <a:defRPr sz="126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712" y="3657600"/>
            <a:ext cx="1857573" cy="6776156"/>
          </a:xfrm>
        </p:spPr>
        <p:txBody>
          <a:bodyPr/>
          <a:lstStyle>
            <a:lvl1pPr marL="0" indent="0">
              <a:buNone/>
              <a:defRPr sz="1008"/>
            </a:lvl1pPr>
            <a:lvl2pPr marL="287990" indent="0">
              <a:buNone/>
              <a:defRPr sz="882"/>
            </a:lvl2pPr>
            <a:lvl3pPr marL="575981" indent="0">
              <a:buNone/>
              <a:defRPr sz="756"/>
            </a:lvl3pPr>
            <a:lvl4pPr marL="863971" indent="0">
              <a:buNone/>
              <a:defRPr sz="630"/>
            </a:lvl4pPr>
            <a:lvl5pPr marL="1151961" indent="0">
              <a:buNone/>
              <a:defRPr sz="630"/>
            </a:lvl5pPr>
            <a:lvl6pPr marL="1439951" indent="0">
              <a:buNone/>
              <a:defRPr sz="630"/>
            </a:lvl6pPr>
            <a:lvl7pPr marL="1727942" indent="0">
              <a:buNone/>
              <a:defRPr sz="630"/>
            </a:lvl7pPr>
            <a:lvl8pPr marL="2015932" indent="0">
              <a:buNone/>
              <a:defRPr sz="630"/>
            </a:lvl8pPr>
            <a:lvl9pPr marL="2303922" indent="0">
              <a:buNone/>
              <a:defRPr sz="63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E839C-4DAC-4E9F-83CF-99E25DAFA959}" type="datetimeFigureOut">
              <a:rPr lang="en-US" smtClean="0"/>
              <a:t>11/5/21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3D027-9B74-4B21-998A-1384D49FA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575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5962" y="649114"/>
            <a:ext cx="4967526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962" y="3245556"/>
            <a:ext cx="4967526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5962" y="11300181"/>
            <a:ext cx="1295876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9E839C-4DAC-4E9F-83CF-99E25DAFA959}" type="datetimeFigureOut">
              <a:rPr lang="en-US" smtClean="0"/>
              <a:t>11/5/21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07818" y="11300181"/>
            <a:ext cx="1943814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67612" y="11300181"/>
            <a:ext cx="1295876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F3D027-9B74-4B21-998A-1384D49FA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317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575981" rtl="0" eaLnBrk="1" latinLnBrk="0" hangingPunct="1">
        <a:lnSpc>
          <a:spcPct val="90000"/>
        </a:lnSpc>
        <a:spcBef>
          <a:spcPct val="0"/>
        </a:spcBef>
        <a:buNone/>
        <a:defRPr sz="277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3995" indent="-143995" algn="l" defTabSz="575981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1764" kern="1200">
          <a:solidFill>
            <a:schemeClr val="tx1"/>
          </a:solidFill>
          <a:latin typeface="+mn-lt"/>
          <a:ea typeface="+mn-ea"/>
          <a:cs typeface="+mn-cs"/>
        </a:defRPr>
      </a:lvl1pPr>
      <a:lvl2pPr marL="431985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2pPr>
      <a:lvl3pPr marL="71997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3pPr>
      <a:lvl4pPr marL="100796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4pPr>
      <a:lvl5pPr marL="129595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5pPr>
      <a:lvl6pPr marL="158394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6pPr>
      <a:lvl7pPr marL="187193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7pPr>
      <a:lvl8pPr marL="215992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8pPr>
      <a:lvl9pPr marL="244791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1pPr>
      <a:lvl2pPr marL="287990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7598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3pPr>
      <a:lvl4pPr marL="86397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4pPr>
      <a:lvl5pPr marL="115196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5pPr>
      <a:lvl6pPr marL="143995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6pPr>
      <a:lvl7pPr marL="172794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7pPr>
      <a:lvl8pPr marL="201593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8pPr>
      <a:lvl9pPr marL="230392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4973501-4364-914E-BCA7-13465DFCDE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430" y="431163"/>
            <a:ext cx="3654367" cy="365436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C24356D-C699-1141-BA04-537B683D4D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130" y="4335801"/>
            <a:ext cx="3802965" cy="380296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83C979F-3898-6D49-BE29-6DC17B00EE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604" y="8389037"/>
            <a:ext cx="3802965" cy="3802965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5335B6E9-C279-7C40-9AEE-A8E3CB4EEC96}"/>
              </a:ext>
            </a:extLst>
          </p:cNvPr>
          <p:cNvSpPr txBox="1"/>
          <p:nvPr/>
        </p:nvSpPr>
        <p:spPr>
          <a:xfrm>
            <a:off x="726206" y="31053"/>
            <a:ext cx="4051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GDSC drug screen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60FADBE-FABD-CA49-80C2-9087B32F1A9B}"/>
              </a:ext>
            </a:extLst>
          </p:cNvPr>
          <p:cNvSpPr txBox="1"/>
          <p:nvPr/>
        </p:nvSpPr>
        <p:spPr>
          <a:xfrm>
            <a:off x="807254" y="4163255"/>
            <a:ext cx="38892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beatAML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drug screen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C54896E-F135-9D47-8FD8-9F0B819E161B}"/>
              </a:ext>
            </a:extLst>
          </p:cNvPr>
          <p:cNvSpPr txBox="1"/>
          <p:nvPr/>
        </p:nvSpPr>
        <p:spPr>
          <a:xfrm>
            <a:off x="418755" y="8138766"/>
            <a:ext cx="46662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EMBL2016 drug screen</a:t>
            </a:r>
          </a:p>
        </p:txBody>
      </p:sp>
    </p:spTree>
    <p:extLst>
      <p:ext uri="{BB962C8B-B14F-4D97-AF65-F5344CB8AC3E}">
        <p14:creationId xmlns:p14="http://schemas.microsoft.com/office/powerpoint/2010/main" val="33712377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</TotalTime>
  <Words>9</Words>
  <Application>Microsoft Macintosh PowerPoint</Application>
  <PresentationFormat>Custom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Alina Batzilla</dc:creator>
  <cp:lastModifiedBy>Junyan Lu</cp:lastModifiedBy>
  <cp:revision>37</cp:revision>
  <cp:lastPrinted>2021-11-02T09:17:47Z</cp:lastPrinted>
  <dcterms:created xsi:type="dcterms:W3CDTF">2021-05-25T13:52:22Z</dcterms:created>
  <dcterms:modified xsi:type="dcterms:W3CDTF">2021-11-05T17:38:48Z</dcterms:modified>
</cp:coreProperties>
</file>