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480175" cy="8999538"/>
  <p:notesSz cx="6858000" cy="9144000"/>
  <p:defaultTextStyle>
    <a:defPPr>
      <a:defRPr lang="de-DE"/>
    </a:defPPr>
    <a:lvl1pPr marL="0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1pPr>
    <a:lvl2pPr marL="311033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2pPr>
    <a:lvl3pPr marL="622066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3pPr>
    <a:lvl4pPr marL="933099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4pPr>
    <a:lvl5pPr marL="1244133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5pPr>
    <a:lvl6pPr marL="1555166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6pPr>
    <a:lvl7pPr marL="1866199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7pPr>
    <a:lvl8pPr marL="2177232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8pPr>
    <a:lvl9pPr marL="2488265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94629"/>
  </p:normalViewPr>
  <p:slideViewPr>
    <p:cSldViewPr snapToGrid="0" snapToObjects="1">
      <p:cViewPr varScale="1">
        <p:scale>
          <a:sx n="82" d="100"/>
          <a:sy n="82" d="100"/>
        </p:scale>
        <p:origin x="3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472842"/>
            <a:ext cx="5508149" cy="3133172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4726842"/>
            <a:ext cx="4860131" cy="2172804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4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479142"/>
            <a:ext cx="1397288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479142"/>
            <a:ext cx="4110861" cy="762669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3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1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2243638"/>
            <a:ext cx="5589151" cy="3743557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6022610"/>
            <a:ext cx="5589151" cy="196864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0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2395710"/>
            <a:ext cx="2754074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2395710"/>
            <a:ext cx="2754074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5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79144"/>
            <a:ext cx="5589151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2206137"/>
            <a:ext cx="2741417" cy="1081194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3287331"/>
            <a:ext cx="2741417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2206137"/>
            <a:ext cx="2754918" cy="1081194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3287331"/>
            <a:ext cx="2754918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8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1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2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599969"/>
            <a:ext cx="2090025" cy="209989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1295769"/>
            <a:ext cx="3280589" cy="6395505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699862"/>
            <a:ext cx="2090025" cy="5001827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1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599969"/>
            <a:ext cx="2090025" cy="209989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1295769"/>
            <a:ext cx="3280589" cy="6395505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699862"/>
            <a:ext cx="2090025" cy="5001827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7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479144"/>
            <a:ext cx="5589151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2395710"/>
            <a:ext cx="5589151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8341240"/>
            <a:ext cx="145803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24A45-891D-534F-91DF-C66ED1E2FA88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8341240"/>
            <a:ext cx="218705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8341240"/>
            <a:ext cx="145803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6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D31A444D-AF66-1746-AF00-3744C9E77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1" y="6712400"/>
            <a:ext cx="2541265" cy="22871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C58DAA-1186-D545-814E-8754CA5E8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" y="297703"/>
            <a:ext cx="6480175" cy="28350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22ABF3-8F1A-944F-85E1-BBE2C76E39E3}"/>
              </a:ext>
            </a:extLst>
          </p:cNvPr>
          <p:cNvSpPr txBox="1"/>
          <p:nvPr/>
        </p:nvSpPr>
        <p:spPr>
          <a:xfrm>
            <a:off x="-44618" y="0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Figure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1BA166-DD6C-F748-B801-33FDABD01F2B}"/>
              </a:ext>
            </a:extLst>
          </p:cNvPr>
          <p:cNvSpPr txBox="1"/>
          <p:nvPr/>
        </p:nvSpPr>
        <p:spPr>
          <a:xfrm>
            <a:off x="24713" y="297702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23077-0D4C-AA43-9C45-51A13E3C5A38}"/>
              </a:ext>
            </a:extLst>
          </p:cNvPr>
          <p:cNvSpPr txBox="1"/>
          <p:nvPr/>
        </p:nvSpPr>
        <p:spPr>
          <a:xfrm>
            <a:off x="24713" y="331041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D308F0-3592-1E44-ACB3-F61DED59DBDA}"/>
              </a:ext>
            </a:extLst>
          </p:cNvPr>
          <p:cNvSpPr txBox="1"/>
          <p:nvPr/>
        </p:nvSpPr>
        <p:spPr>
          <a:xfrm>
            <a:off x="18885" y="659887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899081-B543-4F46-8265-A500830439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363" r="34080"/>
          <a:stretch/>
        </p:blipFill>
        <p:spPr>
          <a:xfrm>
            <a:off x="1032722" y="4869757"/>
            <a:ext cx="3917996" cy="19601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BAB758D-92CC-6D43-B0F9-CBF5B0202F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9046"/>
          <a:stretch/>
        </p:blipFill>
        <p:spPr>
          <a:xfrm>
            <a:off x="-44618" y="3108135"/>
            <a:ext cx="6252480" cy="177277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6BEA91B-3D0C-CE40-936A-9CBCD3D3112A}"/>
              </a:ext>
            </a:extLst>
          </p:cNvPr>
          <p:cNvSpPr txBox="1"/>
          <p:nvPr/>
        </p:nvSpPr>
        <p:spPr>
          <a:xfrm>
            <a:off x="2529654" y="659887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B289E4-2207-E846-9068-DF237EBF6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4022" y="6886128"/>
            <a:ext cx="3879361" cy="193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3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</TotalTime>
  <Words>6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Junyan Lu</dc:creator>
  <cp:lastModifiedBy>Junyan Lu</cp:lastModifiedBy>
  <cp:revision>9</cp:revision>
  <dcterms:created xsi:type="dcterms:W3CDTF">2021-11-02T08:38:10Z</dcterms:created>
  <dcterms:modified xsi:type="dcterms:W3CDTF">2021-11-04T14:57:45Z</dcterms:modified>
</cp:coreProperties>
</file>