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480175" cy="8640763"/>
  <p:notesSz cx="6858000" cy="9144000"/>
  <p:defaultTextStyle>
    <a:defPPr>
      <a:defRPr lang="de-DE"/>
    </a:defPPr>
    <a:lvl1pPr marL="0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1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603"/>
  </p:normalViewPr>
  <p:slideViewPr>
    <p:cSldViewPr snapToGrid="0" snapToObjects="1">
      <p:cViewPr varScale="1">
        <p:scale>
          <a:sx n="111" d="100"/>
          <a:sy n="111" d="100"/>
        </p:scale>
        <p:origin x="3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414125"/>
            <a:ext cx="5508149" cy="3008266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538401"/>
            <a:ext cx="4860131" cy="2086184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4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5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60041"/>
            <a:ext cx="1397288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60041"/>
            <a:ext cx="4110861" cy="7322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8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154193"/>
            <a:ext cx="5589151" cy="359431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5782513"/>
            <a:ext cx="5589151" cy="1890166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4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300203"/>
            <a:ext cx="2754074" cy="5482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300203"/>
            <a:ext cx="2754074" cy="5482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60043"/>
            <a:ext cx="5589151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118188"/>
            <a:ext cx="2741417" cy="103809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156278"/>
            <a:ext cx="2741417" cy="46424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118188"/>
            <a:ext cx="2754918" cy="103809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156278"/>
            <a:ext cx="2754918" cy="46424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5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76051"/>
            <a:ext cx="2090025" cy="201617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244112"/>
            <a:ext cx="3280589" cy="6140542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592229"/>
            <a:ext cx="2090025" cy="480242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76051"/>
            <a:ext cx="2090025" cy="201617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244112"/>
            <a:ext cx="3280589" cy="6140542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592229"/>
            <a:ext cx="2090025" cy="480242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60043"/>
            <a:ext cx="5589151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300203"/>
            <a:ext cx="5589151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8008709"/>
            <a:ext cx="145803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8008709"/>
            <a:ext cx="218705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8008709"/>
            <a:ext cx="145803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7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6C8CF4-8480-1445-A92C-321EC0B9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0" y="3147883"/>
            <a:ext cx="5651040" cy="2260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8543C-36A8-CE46-A400-0E88F0021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52" t="9579" r="16134" b="14758"/>
          <a:stretch/>
        </p:blipFill>
        <p:spPr>
          <a:xfrm>
            <a:off x="2811234" y="253916"/>
            <a:ext cx="3009400" cy="28567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22ABF3-8F1A-944F-85E1-BBE2C76E39E3}"/>
              </a:ext>
            </a:extLst>
          </p:cNvPr>
          <p:cNvSpPr txBox="1"/>
          <p:nvPr/>
        </p:nvSpPr>
        <p:spPr>
          <a:xfrm>
            <a:off x="0" y="0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BA166-DD6C-F748-B801-33FDABD01F2B}"/>
              </a:ext>
            </a:extLst>
          </p:cNvPr>
          <p:cNvSpPr txBox="1"/>
          <p:nvPr/>
        </p:nvSpPr>
        <p:spPr>
          <a:xfrm>
            <a:off x="12869" y="34713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23077-0D4C-AA43-9C45-51A13E3C5A38}"/>
              </a:ext>
            </a:extLst>
          </p:cNvPr>
          <p:cNvSpPr txBox="1"/>
          <p:nvPr/>
        </p:nvSpPr>
        <p:spPr>
          <a:xfrm>
            <a:off x="3275985" y="34713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308F0-3592-1E44-ACB3-F61DED59DBDA}"/>
              </a:ext>
            </a:extLst>
          </p:cNvPr>
          <p:cNvSpPr txBox="1"/>
          <p:nvPr/>
        </p:nvSpPr>
        <p:spPr>
          <a:xfrm>
            <a:off x="0" y="297422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2F167-81E8-214B-A953-932CC2C3D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12" y="551690"/>
            <a:ext cx="2177903" cy="21779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7DC928-B8B7-A542-9911-ABAF97988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9" y="5412684"/>
            <a:ext cx="5609888" cy="28049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843E36-0820-8C4F-B962-805736525811}"/>
              </a:ext>
            </a:extLst>
          </p:cNvPr>
          <p:cNvSpPr txBox="1"/>
          <p:nvPr/>
        </p:nvSpPr>
        <p:spPr>
          <a:xfrm>
            <a:off x="11575" y="536964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6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Junyan Lu</dc:creator>
  <cp:lastModifiedBy>Junyan Lu</cp:lastModifiedBy>
  <cp:revision>7</cp:revision>
  <dcterms:created xsi:type="dcterms:W3CDTF">2021-11-02T08:38:10Z</dcterms:created>
  <dcterms:modified xsi:type="dcterms:W3CDTF">2021-11-02T17:22:44Z</dcterms:modified>
</cp:coreProperties>
</file>