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FFE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97" d="100"/>
          <a:sy n="97" d="100"/>
        </p:scale>
        <p:origin x="32" y="32"/>
      </p:cViewPr>
      <p:guideLst>
        <p:guide orient="horz" pos="206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F1D8-DF21-49BF-9121-F1999EC75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CC3F4-5764-4ADE-A960-579481C41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82A57-23CE-4F3A-9183-0D60B30C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269F-725B-4FC7-98F6-DE021BD0FD45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DF7FC-4649-432C-8018-5DEE78CD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C8E37-9EA3-4623-9B8B-6902ACC2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7A14-35C9-4D92-8343-EE99FEB78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08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33CD-8986-4201-9112-DC1D9075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3B632-92F0-4B0A-AE37-608F28CCD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5BDCD-5574-43F1-AD05-4A54896C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269F-725B-4FC7-98F6-DE021BD0FD45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6B267-E010-4ABC-AEA6-45DC14C9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562D7-C9B1-4F0A-9A8B-27FB7B5A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7A14-35C9-4D92-8343-EE99FEB78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75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20694-241E-4568-8902-CD3809615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A3498-69FA-4BB7-88FB-217793E51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1C0D-91CA-425A-99EF-2F7EA2E7D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269F-725B-4FC7-98F6-DE021BD0FD45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73A27-87A3-4D82-82E8-B5AEE3FE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1C382-EA3B-47B1-9347-1ABCB282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7A14-35C9-4D92-8343-EE99FEB78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78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D168-1700-4748-8CD9-4BD87C90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E7898-BB31-441C-AB2A-0B8A48620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99442-F1B1-4868-BD45-C75FEEEC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269F-725B-4FC7-98F6-DE021BD0FD45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5A41E-8AA0-48DB-9ADE-BABCF95E0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C8241-BF1C-4D74-9F64-417886E6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7A14-35C9-4D92-8343-EE99FEB78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61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7A30-0585-4D98-AA82-4F28557BF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B2D31-D223-4637-B2D3-A4E43812F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BDCEA-5EAE-4C55-AFF0-8E81914E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269F-725B-4FC7-98F6-DE021BD0FD45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A83AE-6854-4702-9C30-C09B4A09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E8B99-4C03-470E-9474-39275199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7A14-35C9-4D92-8343-EE99FEB78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05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BAE7-88CE-4B1F-A440-827CC97B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3F7C4-57FC-49C4-8322-04CA56E31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40C72-0723-4D8D-B6E8-C2246CFBC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AC6E5-CF90-47FD-888E-40E2A5D13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269F-725B-4FC7-98F6-DE021BD0FD45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37F60-1325-48C4-A961-DD918A00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24035-E902-4794-B130-EB328D5A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7A14-35C9-4D92-8343-EE99FEB78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88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BC6F-53FB-4AB0-8262-268A3CAA7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690FF-582D-4464-A06A-A4AAE369A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1640B-9C96-4B4A-8432-7DA3CEE8B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EE4BE-CE77-42E7-AB18-E2CAF8A4D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75E4C-DF81-45DF-A179-F1A8C19F1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E9C04-D427-4DD1-926E-580EB4E7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269F-725B-4FC7-98F6-DE021BD0FD45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95E2D-3492-4ED2-9E84-A1F046DD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70ADF-F576-4196-B48D-15E69961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7A14-35C9-4D92-8343-EE99FEB78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59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4070-A9C5-4AA8-8860-8FA45852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B0B8E8-2499-4A4C-B463-6E49E9E0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269F-725B-4FC7-98F6-DE021BD0FD45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353A8-C4F3-4689-A095-CA0085A9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A6E29-E81B-466F-A006-D69C711C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7A14-35C9-4D92-8343-EE99FEB78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47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01386-A5B5-4A81-80EF-F7D9E55C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269F-725B-4FC7-98F6-DE021BD0FD45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C3B617-0CC1-44B6-B300-1CC78D32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6BFA9-5C99-4B1C-9558-3B26F3CC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7A14-35C9-4D92-8343-EE99FEB78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10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8206-B374-440F-BDA9-58C066F7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DD35C-A304-4BEE-8181-B54475BD1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83256-284E-4D51-B52F-277A9A6A3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3A602-9B78-4325-BBA0-DF56F04D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269F-725B-4FC7-98F6-DE021BD0FD45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BB006-89CA-409B-B97A-125044AC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B323A-98D0-4DBF-B36D-AF04ABA4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7A14-35C9-4D92-8343-EE99FEB78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61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CB314-F891-4CE1-AC4E-BC031E121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984E22-AF6C-4DD3-8C81-82C623EF7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817CB-2F28-4E21-A6FC-B9DDF8EC9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76948-FC6D-48AE-B854-25D58FBD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269F-725B-4FC7-98F6-DE021BD0FD45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79C34-277A-4731-BE0F-D1F6796F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F2FDF-A09F-4D96-B004-8546C0CE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7A14-35C9-4D92-8343-EE99FEB78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15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1D402-C6AB-4446-86CE-34D590AE5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83210-BAF2-4C09-B680-1F6B1FA96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EBE70-EBB1-4FD8-9BA8-45CD44547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B269F-725B-4FC7-98F6-DE021BD0FD45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F8C33-72D3-4A69-AB3B-4ACB3D241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83EC4-8C5F-4814-9263-619D8BD55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27A14-35C9-4D92-8343-EE99FEB78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17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F530-C6CC-42CD-85AD-437AFA63A2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D66C2-59CC-4293-9B13-AEC8F9AB51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8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C01041-BABA-41E6-972D-99BEC6AA53A7}"/>
              </a:ext>
            </a:extLst>
          </p:cNvPr>
          <p:cNvSpPr/>
          <p:nvPr/>
        </p:nvSpPr>
        <p:spPr>
          <a:xfrm>
            <a:off x="1925052" y="2471946"/>
            <a:ext cx="720000" cy="1035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1CDB32-98F3-48E2-8133-F77E6DC11744}"/>
              </a:ext>
            </a:extLst>
          </p:cNvPr>
          <p:cNvSpPr/>
          <p:nvPr/>
        </p:nvSpPr>
        <p:spPr>
          <a:xfrm>
            <a:off x="6965052" y="2471946"/>
            <a:ext cx="1800000" cy="1035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14479D-FC59-4453-84EA-C85A5CA98A69}"/>
              </a:ext>
            </a:extLst>
          </p:cNvPr>
          <p:cNvSpPr/>
          <p:nvPr/>
        </p:nvSpPr>
        <p:spPr>
          <a:xfrm>
            <a:off x="2645052" y="2471946"/>
            <a:ext cx="4320000" cy="1035073"/>
          </a:xfrm>
          <a:prstGeom prst="rect">
            <a:avLst/>
          </a:prstGeom>
          <a:solidFill>
            <a:srgbClr val="FFE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02007F-4886-40FF-8D04-27E073C88E90}"/>
              </a:ext>
            </a:extLst>
          </p:cNvPr>
          <p:cNvSpPr txBox="1"/>
          <p:nvPr/>
        </p:nvSpPr>
        <p:spPr>
          <a:xfrm>
            <a:off x="1733167" y="2102604"/>
            <a:ext cx="110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Gill Sans MT" panose="020B0502020104020203" pitchFamily="34" charset="0"/>
              </a:rPr>
              <a:t>Night Pre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9BF370-01AB-4458-AF23-9A128E3029E7}"/>
              </a:ext>
            </a:extLst>
          </p:cNvPr>
          <p:cNvSpPr txBox="1"/>
          <p:nvPr/>
        </p:nvSpPr>
        <p:spPr>
          <a:xfrm>
            <a:off x="7181551" y="2102604"/>
            <a:ext cx="1367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Gill Sans MT" panose="020B0502020104020203" pitchFamily="34" charset="0"/>
              </a:rPr>
              <a:t>Night Post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A09906-D5ED-4350-8B22-85AD63108A5C}"/>
              </a:ext>
            </a:extLst>
          </p:cNvPr>
          <p:cNvSpPr txBox="1"/>
          <p:nvPr/>
        </p:nvSpPr>
        <p:spPr>
          <a:xfrm>
            <a:off x="4255355" y="2096405"/>
            <a:ext cx="110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Gill Sans MT" panose="020B0502020104020203" pitchFamily="34" charset="0"/>
              </a:rPr>
              <a:t>24h Wake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6FBA9C-D90F-4F5F-8F7E-522EF701C433}"/>
              </a:ext>
            </a:extLst>
          </p:cNvPr>
          <p:cNvSpPr/>
          <p:nvPr/>
        </p:nvSpPr>
        <p:spPr>
          <a:xfrm>
            <a:off x="1925051" y="2471943"/>
            <a:ext cx="354385" cy="1035066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F06ECE-6F5D-4C67-90CF-E9F9A4706987}"/>
              </a:ext>
            </a:extLst>
          </p:cNvPr>
          <p:cNvSpPr/>
          <p:nvPr/>
        </p:nvSpPr>
        <p:spPr>
          <a:xfrm>
            <a:off x="6967324" y="2471943"/>
            <a:ext cx="354385" cy="1035066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BB6A54D-5366-4F68-A1CD-057177C2189E}"/>
              </a:ext>
            </a:extLst>
          </p:cNvPr>
          <p:cNvCxnSpPr>
            <a:cxnSpLocks/>
          </p:cNvCxnSpPr>
          <p:nvPr/>
        </p:nvCxnSpPr>
        <p:spPr>
          <a:xfrm>
            <a:off x="1763174" y="3513220"/>
            <a:ext cx="746395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0430F9-610E-4570-B21A-60C0E80071BE}"/>
              </a:ext>
            </a:extLst>
          </p:cNvPr>
          <p:cNvCxnSpPr>
            <a:cxnSpLocks/>
          </p:cNvCxnSpPr>
          <p:nvPr/>
        </p:nvCxnSpPr>
        <p:spPr>
          <a:xfrm>
            <a:off x="1925051" y="3507009"/>
            <a:ext cx="0" cy="224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25A651-9449-4167-A783-622224BD98AA}"/>
              </a:ext>
            </a:extLst>
          </p:cNvPr>
          <p:cNvSpPr txBox="1"/>
          <p:nvPr/>
        </p:nvSpPr>
        <p:spPr>
          <a:xfrm>
            <a:off x="1625930" y="373197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Gill Sans MT" panose="020B0502020104020203" pitchFamily="34" charset="0"/>
              </a:rPr>
              <a:t>0:00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86085C2-43BB-40A5-B1D3-76DA4E032A05}"/>
              </a:ext>
            </a:extLst>
          </p:cNvPr>
          <p:cNvCxnSpPr>
            <a:cxnSpLocks/>
          </p:cNvCxnSpPr>
          <p:nvPr/>
        </p:nvCxnSpPr>
        <p:spPr>
          <a:xfrm>
            <a:off x="6965052" y="3507009"/>
            <a:ext cx="0" cy="224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ADF993C-92B0-41D4-A49B-A9DE0660FA17}"/>
              </a:ext>
            </a:extLst>
          </p:cNvPr>
          <p:cNvSpPr txBox="1"/>
          <p:nvPr/>
        </p:nvSpPr>
        <p:spPr>
          <a:xfrm>
            <a:off x="6616238" y="373197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Gill Sans MT" panose="020B0502020104020203" pitchFamily="34" charset="0"/>
              </a:rPr>
              <a:t>24:00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F5BF4F1-A23E-467B-9A58-FB45A49DA3F6}"/>
              </a:ext>
            </a:extLst>
          </p:cNvPr>
          <p:cNvCxnSpPr>
            <a:cxnSpLocks/>
          </p:cNvCxnSpPr>
          <p:nvPr/>
        </p:nvCxnSpPr>
        <p:spPr>
          <a:xfrm>
            <a:off x="4445051" y="3507009"/>
            <a:ext cx="0" cy="224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2578AEB-0271-40E3-8500-D54C9BA43A94}"/>
              </a:ext>
            </a:extLst>
          </p:cNvPr>
          <p:cNvSpPr txBox="1"/>
          <p:nvPr/>
        </p:nvSpPr>
        <p:spPr>
          <a:xfrm>
            <a:off x="4096237" y="373197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Gill Sans MT" panose="020B0502020104020203" pitchFamily="34" charset="0"/>
              </a:rPr>
              <a:t>12:00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C44056F-E520-471E-8071-7FE52A18AF84}"/>
              </a:ext>
            </a:extLst>
          </p:cNvPr>
          <p:cNvCxnSpPr>
            <a:cxnSpLocks/>
          </p:cNvCxnSpPr>
          <p:nvPr/>
        </p:nvCxnSpPr>
        <p:spPr>
          <a:xfrm>
            <a:off x="3185050" y="3507009"/>
            <a:ext cx="0" cy="224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45DE5AF-0AD9-46B4-AEFD-C453986947C8}"/>
              </a:ext>
            </a:extLst>
          </p:cNvPr>
          <p:cNvSpPr txBox="1"/>
          <p:nvPr/>
        </p:nvSpPr>
        <p:spPr>
          <a:xfrm>
            <a:off x="2893943" y="3731977"/>
            <a:ext cx="58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Gill Sans MT" panose="020B0502020104020203" pitchFamily="34" charset="0"/>
              </a:rPr>
              <a:t>6:00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2976CF-24C8-43D3-92B3-5E273762B948}"/>
              </a:ext>
            </a:extLst>
          </p:cNvPr>
          <p:cNvCxnSpPr>
            <a:cxnSpLocks/>
          </p:cNvCxnSpPr>
          <p:nvPr/>
        </p:nvCxnSpPr>
        <p:spPr>
          <a:xfrm>
            <a:off x="5705051" y="3507009"/>
            <a:ext cx="0" cy="224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18F4AC5-4556-4FC6-87FC-4B71475162A8}"/>
              </a:ext>
            </a:extLst>
          </p:cNvPr>
          <p:cNvSpPr txBox="1"/>
          <p:nvPr/>
        </p:nvSpPr>
        <p:spPr>
          <a:xfrm>
            <a:off x="5356237" y="373197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Gill Sans MT" panose="020B0502020104020203" pitchFamily="34" charset="0"/>
              </a:rPr>
              <a:t>18:00</a:t>
            </a:r>
          </a:p>
        </p:txBody>
      </p:sp>
      <p:pic>
        <p:nvPicPr>
          <p:cNvPr id="34" name="Graphic 33" descr="Sleep">
            <a:extLst>
              <a:ext uri="{FF2B5EF4-FFF2-40B4-BE49-F238E27FC236}">
                <a16:creationId xmlns:a16="http://schemas.microsoft.com/office/drawing/2014/main" id="{764CA0AF-A00B-447B-BA6B-D694F7E1A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5739" y="2665715"/>
            <a:ext cx="914400" cy="91440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EA84115-FCA0-4BDF-9B47-C5CFA30B336A}"/>
              </a:ext>
            </a:extLst>
          </p:cNvPr>
          <p:cNvCxnSpPr>
            <a:cxnSpLocks/>
          </p:cNvCxnSpPr>
          <p:nvPr/>
        </p:nvCxnSpPr>
        <p:spPr>
          <a:xfrm>
            <a:off x="8167346" y="3507009"/>
            <a:ext cx="0" cy="224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819547E-639A-4D64-A8EA-499C9FFAEEB9}"/>
              </a:ext>
            </a:extLst>
          </p:cNvPr>
          <p:cNvSpPr txBox="1"/>
          <p:nvPr/>
        </p:nvSpPr>
        <p:spPr>
          <a:xfrm>
            <a:off x="7876239" y="3731977"/>
            <a:ext cx="58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Gill Sans MT" panose="020B0502020104020203" pitchFamily="34" charset="0"/>
              </a:rPr>
              <a:t>6:00</a:t>
            </a:r>
          </a:p>
        </p:txBody>
      </p:sp>
      <p:pic>
        <p:nvPicPr>
          <p:cNvPr id="38" name="Graphic 37" descr="Sleep">
            <a:extLst>
              <a:ext uri="{FF2B5EF4-FFF2-40B4-BE49-F238E27FC236}">
                <a16:creationId xmlns:a16="http://schemas.microsoft.com/office/drawing/2014/main" id="{4FBE5AF5-5718-4B3E-ACDF-ABF03B63F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1267" y="2899775"/>
            <a:ext cx="595031" cy="595031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3574B0B-594D-4901-B1B1-0AE61FD04D05}"/>
              </a:ext>
            </a:extLst>
          </p:cNvPr>
          <p:cNvSpPr/>
          <p:nvPr/>
        </p:nvSpPr>
        <p:spPr>
          <a:xfrm>
            <a:off x="1925051" y="4374414"/>
            <a:ext cx="907991" cy="29387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AD7372-8969-4B84-B44D-17BB53A58DAF}"/>
              </a:ext>
            </a:extLst>
          </p:cNvPr>
          <p:cNvSpPr txBox="1"/>
          <p:nvPr/>
        </p:nvSpPr>
        <p:spPr>
          <a:xfrm>
            <a:off x="2833041" y="4332098"/>
            <a:ext cx="184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Gill Sans MT" panose="020B0502020104020203" pitchFamily="34" charset="0"/>
              </a:rPr>
              <a:t>2h data provided</a:t>
            </a:r>
          </a:p>
        </p:txBody>
      </p:sp>
      <p:pic>
        <p:nvPicPr>
          <p:cNvPr id="45" name="Graphic 44" descr="Spinning Plates">
            <a:extLst>
              <a:ext uri="{FF2B5EF4-FFF2-40B4-BE49-F238E27FC236}">
                <a16:creationId xmlns:a16="http://schemas.microsoft.com/office/drawing/2014/main" id="{A6970AB1-7E83-4DBB-BAEA-CA7E0B8F2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8920" y="25322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1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15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Sophia Snipes</dc:creator>
  <cp:lastModifiedBy>Sophia Snipes</cp:lastModifiedBy>
  <cp:revision>5</cp:revision>
  <dcterms:created xsi:type="dcterms:W3CDTF">2020-11-09T15:06:11Z</dcterms:created>
  <dcterms:modified xsi:type="dcterms:W3CDTF">2020-11-10T08:24:50Z</dcterms:modified>
</cp:coreProperties>
</file>