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5A5C6-5CF3-46A7-8511-C8C87279D17B}" v="7" dt="2021-01-12T21:56:56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5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3C1E-CE06-4025-83D9-468523852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62225-76CC-4591-B8AF-66979031C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E4C62-FA9E-463A-8828-309568B7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6AA8-731F-4051-9AD2-AD141329594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E971-0763-4CF6-82BA-DFAD959D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D7D35-48E7-4E8C-AE1F-0D8925D1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437D-9F67-43C2-A151-3E139796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6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8298-7A1B-47C9-872C-81CB18F8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E9D68-9D93-4929-BD7F-05A42A5B9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EC6F9-B09E-4CC6-B0D4-44937E5E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6AA8-731F-4051-9AD2-AD141329594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ED2EF-E1A6-4020-8E30-6327E321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82F6D-74E0-4E38-AD42-E59145FA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437D-9F67-43C2-A151-3E139796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A57CF-8A3B-4B50-B57F-668C547B6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A8F4E-8CDE-46D3-99F7-5B0E779F1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3384E-EF1A-4C14-A039-5582092F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6AA8-731F-4051-9AD2-AD141329594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944B-E512-4115-B5B3-7BEB9A79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36A58-7DF1-4A6B-9A98-AAA31A3C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437D-9F67-43C2-A151-3E139796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3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F7B5-1C34-4A5E-A3CA-3E67EC50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93481-F6F3-48D2-B915-2823D03B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B50AB-8B4F-4B73-B097-E9B976B8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6AA8-731F-4051-9AD2-AD141329594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8A1AF-5CBE-4960-874D-57E82317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42C70-6375-4CA9-BAD9-CD4F2AC9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437D-9F67-43C2-A151-3E139796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7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9F8F-D148-4FCB-9FE2-1E1C2F648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15F91-0B97-4090-B99F-02F0C3970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5CD49-8446-448D-9FE5-8BCCB91C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6AA8-731F-4051-9AD2-AD141329594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9A1FB-2778-420A-8B69-51146104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933EF-A4D0-4FB4-8AEF-322092CB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437D-9F67-43C2-A151-3E139796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3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FD91-0DE7-4BE7-9F81-535B336F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82068-4C6C-4BBB-BC3E-C5421F24E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823E-F8D6-481A-8790-FD9CA8BE6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73023-A9B8-4A38-A6A7-332D0977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6AA8-731F-4051-9AD2-AD141329594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88B23-29F0-48AA-A705-49550DCB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91BA0-A3C6-490A-9B26-426D59D0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437D-9F67-43C2-A151-3E139796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7256-CB4B-4035-B862-AF7C43B2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5D76A-F8C2-4354-8E47-9AD6FFDD6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5BE36-71E4-4E05-A488-9DE9AA1AD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9D328-3509-4D4E-B029-536E9B747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5ECF6-DEF3-49A1-93AF-DC831BA2A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8156A-764A-4326-A963-14DD8BDD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6AA8-731F-4051-9AD2-AD141329594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9CBE42-1321-454E-9FC7-33F585FA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9FF062-1F87-4410-B5C0-09470C25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437D-9F67-43C2-A151-3E139796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6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76FA-37FB-4A89-900B-FF4A766C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46D3F-0A6F-4FAD-84D9-4B916573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6AA8-731F-4051-9AD2-AD141329594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B2318-285F-46D7-8524-A5D9F289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C15F4-575B-4C4C-8E74-53C1A043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437D-9F67-43C2-A151-3E139796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1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22B13-F05C-48DD-A7A1-8574B6EE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6AA8-731F-4051-9AD2-AD141329594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3268C-B759-4BAB-935D-301A5CF8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8E624-9DD9-4971-9861-0D56B083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437D-9F67-43C2-A151-3E139796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1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256C-A3DD-4CE0-AE78-D08FE06B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A3B72-14D7-4A1C-BD34-8C998C8BB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C175B-6BE4-4F3A-B54F-E98CBBCDF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BDDDE-1517-4342-B562-8A3C037C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6AA8-731F-4051-9AD2-AD141329594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60474-C441-447E-BB2F-452467FF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23629-60CE-4EBE-A8CD-E1B1719C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437D-9F67-43C2-A151-3E139796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3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C635-1A06-4862-BF58-D55FC4EC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508698-80AC-4BB9-898E-C625099E0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01ADD-F78B-40B6-8904-008538695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CE51A-F08F-4172-86CD-77DC09DF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6AA8-731F-4051-9AD2-AD141329594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5C736-F713-4A15-8985-4ACCDA11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86A39-CBC9-435D-815D-FE931801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437D-9F67-43C2-A151-3E139796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1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2D190-6AF5-4E37-8C39-73939830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1A8D2-B897-4F99-9023-EA36B44A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2A012-41AB-4EA0-BE16-C62EF5A6F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26AA8-731F-4051-9AD2-AD141329594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0D0F-ED20-4BE6-8EB1-019F3CDEC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93B13-706B-4111-B223-B414CB78A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8437D-9F67-43C2-A151-3E139796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5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8AAA17-4D4D-4522-BD3B-6EEEABE1A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915" y="1080760"/>
            <a:ext cx="7840169" cy="469648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5C7A918-74D6-48CF-9AEA-CBAFE520A77F}"/>
              </a:ext>
            </a:extLst>
          </p:cNvPr>
          <p:cNvGrpSpPr/>
          <p:nvPr/>
        </p:nvGrpSpPr>
        <p:grpSpPr>
          <a:xfrm>
            <a:off x="2978092" y="1656825"/>
            <a:ext cx="1979802" cy="369332"/>
            <a:chOff x="2978092" y="1644242"/>
            <a:chExt cx="197980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F58C09E-C929-4D3A-B4F2-25AE22323D49}"/>
                </a:ext>
              </a:extLst>
            </p:cNvPr>
            <p:cNvCxnSpPr>
              <a:cxnSpLocks/>
            </p:cNvCxnSpPr>
            <p:nvPr/>
          </p:nvCxnSpPr>
          <p:spPr>
            <a:xfrm>
              <a:off x="2978092" y="1854075"/>
              <a:ext cx="1979802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74A52E-AEF6-4D6B-AF8F-92B20E6F95F0}"/>
                </a:ext>
              </a:extLst>
            </p:cNvPr>
            <p:cNvSpPr txBox="1"/>
            <p:nvPr/>
          </p:nvSpPr>
          <p:spPr>
            <a:xfrm>
              <a:off x="3396362" y="1644242"/>
              <a:ext cx="11432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/>
                <a:t>pass-band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1D2F0CD-9322-4628-9AC5-AD746C9B78D7}"/>
              </a:ext>
            </a:extLst>
          </p:cNvPr>
          <p:cNvSpPr/>
          <p:nvPr/>
        </p:nvSpPr>
        <p:spPr>
          <a:xfrm>
            <a:off x="2993570" y="1377048"/>
            <a:ext cx="1964323" cy="3908016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FD6560-7EEF-41DD-9F5C-6BEB4B7F8698}"/>
              </a:ext>
            </a:extLst>
          </p:cNvPr>
          <p:cNvCxnSpPr>
            <a:cxnSpLocks/>
          </p:cNvCxnSpPr>
          <p:nvPr/>
        </p:nvCxnSpPr>
        <p:spPr>
          <a:xfrm flipV="1">
            <a:off x="6285192" y="1863902"/>
            <a:ext cx="3353758" cy="150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853FC5-338A-4ABB-96AE-4BB424EEF091}"/>
              </a:ext>
            </a:extLst>
          </p:cNvPr>
          <p:cNvSpPr txBox="1"/>
          <p:nvPr/>
        </p:nvSpPr>
        <p:spPr>
          <a:xfrm>
            <a:off x="7393646" y="1656825"/>
            <a:ext cx="1136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stop-band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28A698-9C8F-47A4-A3E5-36AEC6585AFE}"/>
              </a:ext>
            </a:extLst>
          </p:cNvPr>
          <p:cNvCxnSpPr>
            <a:cxnSpLocks/>
          </p:cNvCxnSpPr>
          <p:nvPr/>
        </p:nvCxnSpPr>
        <p:spPr>
          <a:xfrm flipV="1">
            <a:off x="4957894" y="1866658"/>
            <a:ext cx="1297647" cy="150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9464655-1BFF-4014-9D1D-F4F421C08929}"/>
              </a:ext>
            </a:extLst>
          </p:cNvPr>
          <p:cNvSpPr txBox="1"/>
          <p:nvPr/>
        </p:nvSpPr>
        <p:spPr>
          <a:xfrm>
            <a:off x="5167661" y="3463648"/>
            <a:ext cx="94622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also called</a:t>
            </a:r>
            <a:br>
              <a:rPr lang="en-US" sz="1400" dirty="0"/>
            </a:br>
            <a:r>
              <a:rPr lang="en-US" sz="1400" dirty="0"/>
              <a:t>roll-off</a:t>
            </a:r>
          </a:p>
        </p:txBody>
      </p:sp>
      <p:sp>
        <p:nvSpPr>
          <p:cNvPr id="24" name="Right Bracket 23">
            <a:extLst>
              <a:ext uri="{FF2B5EF4-FFF2-40B4-BE49-F238E27FC236}">
                <a16:creationId xmlns:a16="http://schemas.microsoft.com/office/drawing/2014/main" id="{2F2FAEBA-0BB8-4753-9B22-3BD21E792D1B}"/>
              </a:ext>
            </a:extLst>
          </p:cNvPr>
          <p:cNvSpPr/>
          <p:nvPr/>
        </p:nvSpPr>
        <p:spPr>
          <a:xfrm>
            <a:off x="9706062" y="4009938"/>
            <a:ext cx="58723" cy="1149291"/>
          </a:xfrm>
          <a:prstGeom prst="righ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9F7F8D-396E-4F1C-BB59-392BE11FEB03}"/>
              </a:ext>
            </a:extLst>
          </p:cNvPr>
          <p:cNvGrpSpPr/>
          <p:nvPr/>
        </p:nvGrpSpPr>
        <p:grpSpPr>
          <a:xfrm>
            <a:off x="9706062" y="4009938"/>
            <a:ext cx="542964" cy="1136850"/>
            <a:chOff x="9831418" y="4009937"/>
            <a:chExt cx="542964" cy="113685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8DB635-A046-41A8-9928-848EFDB1C228}"/>
                </a:ext>
              </a:extLst>
            </p:cNvPr>
            <p:cNvSpPr txBox="1"/>
            <p:nvPr/>
          </p:nvSpPr>
          <p:spPr>
            <a:xfrm rot="16200000">
              <a:off x="9447659" y="439369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stop-band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C748662-B220-43FD-8272-5E64FF98F614}"/>
                </a:ext>
              </a:extLst>
            </p:cNvPr>
            <p:cNvSpPr/>
            <p:nvPr/>
          </p:nvSpPr>
          <p:spPr>
            <a:xfrm rot="16200000">
              <a:off x="9779988" y="4393696"/>
              <a:ext cx="819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ripples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43B1AA7E-F746-4081-B5E2-9FAA1B104D15}"/>
              </a:ext>
            </a:extLst>
          </p:cNvPr>
          <p:cNvSpPr/>
          <p:nvPr/>
        </p:nvSpPr>
        <p:spPr>
          <a:xfrm>
            <a:off x="2763686" y="4321672"/>
            <a:ext cx="226189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300" i="1" dirty="0"/>
              <a:t>pass-band frequency (0 dB):</a:t>
            </a:r>
            <a:br>
              <a:rPr lang="en-US" sz="1300" i="1" dirty="0"/>
            </a:br>
            <a:r>
              <a:rPr lang="en-US" sz="1300" i="1" dirty="0"/>
              <a:t>29.75 Hz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5B8611-7855-4772-9E5C-B71D1CD668D1}"/>
              </a:ext>
            </a:extLst>
          </p:cNvPr>
          <p:cNvSpPr/>
          <p:nvPr/>
        </p:nvSpPr>
        <p:spPr>
          <a:xfrm>
            <a:off x="6285192" y="1397531"/>
            <a:ext cx="3353758" cy="3894993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DA5AFC-CC30-4FD8-8B4F-F4BAC012ADBF}"/>
              </a:ext>
            </a:extLst>
          </p:cNvPr>
          <p:cNvSpPr/>
          <p:nvPr/>
        </p:nvSpPr>
        <p:spPr>
          <a:xfrm>
            <a:off x="3105457" y="2130618"/>
            <a:ext cx="189109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i="1" dirty="0"/>
              <a:t>-6 dB (half-amplitude) </a:t>
            </a:r>
            <a:br>
              <a:rPr lang="en-US" sz="1400" i="1" dirty="0"/>
            </a:br>
            <a:r>
              <a:rPr lang="en-US" sz="1400" i="1" dirty="0"/>
              <a:t>cut-off frequency:</a:t>
            </a:r>
            <a:br>
              <a:rPr lang="en-US" sz="1400" i="1" dirty="0"/>
            </a:br>
            <a:r>
              <a:rPr lang="en-US" sz="1400" i="1" dirty="0"/>
              <a:t>39.79 Hz </a:t>
            </a:r>
            <a:br>
              <a:rPr lang="en-US" sz="1400" i="1" dirty="0"/>
            </a:br>
            <a:r>
              <a:rPr lang="en-US" sz="1400" i="1" dirty="0"/>
              <a:t>(common for FIR filters)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E76AF9-B5A1-47CE-9330-C99CDC4972C5}"/>
              </a:ext>
            </a:extLst>
          </p:cNvPr>
          <p:cNvSpPr/>
          <p:nvPr/>
        </p:nvSpPr>
        <p:spPr>
          <a:xfrm>
            <a:off x="6250577" y="2033414"/>
            <a:ext cx="28909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-3 dB (half-energy) cut-off frequency:</a:t>
            </a:r>
            <a:br>
              <a:rPr lang="en-US" sz="1400" i="1" dirty="0"/>
            </a:br>
            <a:r>
              <a:rPr lang="en-US" sz="1400" i="1" dirty="0"/>
              <a:t> 37.35 Hz (common for IIR filters)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AE81C12-B0DB-4B9A-B9F1-1C8F19CDCC9E}"/>
              </a:ext>
            </a:extLst>
          </p:cNvPr>
          <p:cNvCxnSpPr>
            <a:cxnSpLocks/>
          </p:cNvCxnSpPr>
          <p:nvPr/>
        </p:nvCxnSpPr>
        <p:spPr>
          <a:xfrm>
            <a:off x="5580338" y="2196495"/>
            <a:ext cx="704854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87C063-E240-418A-BC88-71A44257C51B}"/>
              </a:ext>
            </a:extLst>
          </p:cNvPr>
          <p:cNvCxnSpPr>
            <a:cxnSpLocks/>
          </p:cNvCxnSpPr>
          <p:nvPr/>
        </p:nvCxnSpPr>
        <p:spPr>
          <a:xfrm flipH="1">
            <a:off x="4957893" y="2287767"/>
            <a:ext cx="721627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A23417C-CD45-459E-A093-A290553D8670}"/>
              </a:ext>
            </a:extLst>
          </p:cNvPr>
          <p:cNvCxnSpPr>
            <a:cxnSpLocks/>
          </p:cNvCxnSpPr>
          <p:nvPr/>
        </p:nvCxnSpPr>
        <p:spPr>
          <a:xfrm flipH="1" flipV="1">
            <a:off x="4782457" y="4844892"/>
            <a:ext cx="158544" cy="39988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5A7F97C-703D-4B7E-817E-A6F35DCD4B99}"/>
              </a:ext>
            </a:extLst>
          </p:cNvPr>
          <p:cNvCxnSpPr>
            <a:cxnSpLocks/>
          </p:cNvCxnSpPr>
          <p:nvPr/>
        </p:nvCxnSpPr>
        <p:spPr>
          <a:xfrm flipV="1">
            <a:off x="6310271" y="3592666"/>
            <a:ext cx="264700" cy="37156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482D05E-2210-4F29-8235-D2142CA9CD6C}"/>
              </a:ext>
            </a:extLst>
          </p:cNvPr>
          <p:cNvSpPr/>
          <p:nvPr/>
        </p:nvSpPr>
        <p:spPr>
          <a:xfrm>
            <a:off x="6511294" y="3331056"/>
            <a:ext cx="23726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stop-band frequency (-60 dB): </a:t>
            </a:r>
            <a:br>
              <a:rPr lang="en-US" sz="1400" i="1" dirty="0"/>
            </a:br>
            <a:r>
              <a:rPr lang="en-US" sz="1400" i="1" dirty="0"/>
              <a:t>49.7 Hz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1D0D4D-30CE-4A96-A9A9-7A1228370E2D}"/>
              </a:ext>
            </a:extLst>
          </p:cNvPr>
          <p:cNvSpPr txBox="1"/>
          <p:nvPr/>
        </p:nvSpPr>
        <p:spPr>
          <a:xfrm>
            <a:off x="5134696" y="1510194"/>
            <a:ext cx="94404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transition-</a:t>
            </a:r>
            <a:br>
              <a:rPr lang="en-US" sz="1400" dirty="0"/>
            </a:br>
            <a:r>
              <a:rPr lang="en-US" sz="1400" dirty="0"/>
              <a:t>band</a:t>
            </a:r>
          </a:p>
        </p:txBody>
      </p:sp>
    </p:spTree>
    <p:extLst>
      <p:ext uri="{BB962C8B-B14F-4D97-AF65-F5344CB8AC3E}">
        <p14:creationId xmlns:p14="http://schemas.microsoft.com/office/powerpoint/2010/main" val="245874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 Leach</dc:creator>
  <cp:lastModifiedBy>Sven Leach</cp:lastModifiedBy>
  <cp:revision>5</cp:revision>
  <dcterms:created xsi:type="dcterms:W3CDTF">2020-12-28T21:55:28Z</dcterms:created>
  <dcterms:modified xsi:type="dcterms:W3CDTF">2021-01-12T22:00:47Z</dcterms:modified>
</cp:coreProperties>
</file>