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2F41B-1B4E-4AD6-B51B-B923E8938371}" v="3" dt="2022-11-15T08:31:10.802"/>
    <p1510:client id="{08E2F8A3-DB2E-4186-9CB3-6698C215F79A}" v="1" dt="2022-11-13T23:06:49.605"/>
    <p1510:client id="{8089290C-3CF1-4E60-B7B9-235822026F84}" v="50" dt="2022-11-09T17:09:41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2BA3C15-4FC6-43AF-81D5-54889514AB3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8246143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92BA3C15-4FC6-43AF-81D5-54889514AB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2F7BB8D-94C7-4618-B2EC-3EE905A6DB9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44568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2F7BB8D-94C7-4618-B2EC-3EE905A6DB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A27A7C-2B17-42B8-AB34-3B96B4EA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Architecture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0DE3-B372-4527-83AD-D8721D320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B602D2-D5CF-4BB6-ACD5-FD779BD5D311}"/>
              </a:ext>
            </a:extLst>
          </p:cNvPr>
          <p:cNvSpPr/>
          <p:nvPr/>
        </p:nvSpPr>
        <p:spPr>
          <a:xfrm>
            <a:off x="838200" y="1825625"/>
            <a:ext cx="105156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Strategy and Business Architecture Elements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DB886-F44F-4A28-95D4-F4D21022A53F}"/>
              </a:ext>
            </a:extLst>
          </p:cNvPr>
          <p:cNvSpPr/>
          <p:nvPr/>
        </p:nvSpPr>
        <p:spPr>
          <a:xfrm>
            <a:off x="838200" y="3985625"/>
            <a:ext cx="105156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System and Technology Architecture Elements</a:t>
            </a:r>
          </a:p>
        </p:txBody>
      </p:sp>
    </p:spTree>
    <p:extLst>
      <p:ext uri="{BB962C8B-B14F-4D97-AF65-F5344CB8AC3E}">
        <p14:creationId xmlns:p14="http://schemas.microsoft.com/office/powerpoint/2010/main" val="230463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78F3C9DB-F507-4D2E-A0BD-A79DF3BCE93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48681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78F3C9DB-F507-4D2E-A0BD-A79DF3BCE9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E822D18-F083-4A11-8A8E-97B02D42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D2174-445E-4B19-8B11-4600DF795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07300E-68D6-45EE-8D3D-708B6F73A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1DB9D-DFB7-472C-A5DA-EB0B618E5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188" y="996950"/>
            <a:ext cx="6204909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9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7E4B-A598-4FC5-98F2-82A47975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0F3B-D3A8-4573-AAB3-FD56D6BA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5B04FF-3426-462B-AD34-6F983412A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01832"/>
            <a:ext cx="10515600" cy="51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0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A1C9-EC3A-4050-8AC4-BE50B1D7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0AF2-F5CB-4F11-9A58-D6CE1A92A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C7F508-9B5D-433C-9C0C-D4E17F573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66" y="2322137"/>
            <a:ext cx="10515601" cy="29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192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BD1C63E4692E47BACBB35554A466C6" ma:contentTypeVersion="15" ma:contentTypeDescription="Create a new document." ma:contentTypeScope="" ma:versionID="29e36aa9ceb0bdd4cfc8e63bee0898b9">
  <xsd:schema xmlns:xsd="http://www.w3.org/2001/XMLSchema" xmlns:xs="http://www.w3.org/2001/XMLSchema" xmlns:p="http://schemas.microsoft.com/office/2006/metadata/properties" xmlns:ns2="001b276d-b0c0-4828-99a6-09fd4a10f8ca" xmlns:ns3="39fd925e-f794-4aed-8e7f-93595da008ee" targetNamespace="http://schemas.microsoft.com/office/2006/metadata/properties" ma:root="true" ma:fieldsID="f15548d0183799406a928a74041bc00e" ns2:_="" ns3:_="">
    <xsd:import namespace="001b276d-b0c0-4828-99a6-09fd4a10f8ca"/>
    <xsd:import namespace="39fd925e-f794-4aed-8e7f-93595da008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1b276d-b0c0-4828-99a6-09fd4a10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d925e-f794-4aed-8e7f-93595da008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a23eb54b-c408-4493-be24-3fa05dc88521}" ma:internalName="TaxCatchAll" ma:showField="CatchAllData" ma:web="39fd925e-f794-4aed-8e7f-93595da008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01b276d-b0c0-4828-99a6-09fd4a10f8ca">
      <Terms xmlns="http://schemas.microsoft.com/office/infopath/2007/PartnerControls"/>
    </lcf76f155ced4ddcb4097134ff3c332f>
    <TaxCatchAll xmlns="39fd925e-f794-4aed-8e7f-93595da008ee" xsi:nil="true"/>
  </documentManagement>
</p:properties>
</file>

<file path=customXml/itemProps1.xml><?xml version="1.0" encoding="utf-8"?>
<ds:datastoreItem xmlns:ds="http://schemas.openxmlformats.org/officeDocument/2006/customXml" ds:itemID="{F8B2B80A-F5D4-4629-ADC4-74913B5B0E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4380D9-3A54-4436-9CC3-3D34A10897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1b276d-b0c0-4828-99a6-09fd4a10f8ca"/>
    <ds:schemaRef ds:uri="39fd925e-f794-4aed-8e7f-93595da008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E67A12-2F4B-4B80-9800-8A5B407B00D1}">
  <ds:schemaRefs>
    <ds:schemaRef ds:uri="http://schemas.microsoft.com/office/2006/metadata/properties"/>
    <ds:schemaRef ds:uri="http://purl.org/dc/elements/1.1/"/>
    <ds:schemaRef ds:uri="001b276d-b0c0-4828-99a6-09fd4a10f8ca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39fd925e-f794-4aed-8e7f-93595da008ee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12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think-cell Slide</vt:lpstr>
      <vt:lpstr>Architecture Layers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Huberty, Jérôme</dc:creator>
  <cp:lastModifiedBy>Huberty, Jérôme</cp:lastModifiedBy>
  <cp:revision>5</cp:revision>
  <dcterms:created xsi:type="dcterms:W3CDTF">2013-07-15T20:26:40Z</dcterms:created>
  <dcterms:modified xsi:type="dcterms:W3CDTF">2022-11-15T08:31:11Z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0x0101005DBD1C63E4692E47BACBB35554A466C6</vt:lpwstr>
  </property>
  <property fmtid="{D5CDD505-2E9C-101B-9397-08002B2CF9AE}" pid="3" name="MediaServiceImageTags">
    <vt:lpwstr/>
  </property>
</Properties>
</file>