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8" r:id="rId5"/>
  </p:sldMasterIdLst>
  <p:sldIdLst>
    <p:sldId id="260" r:id="rId6"/>
    <p:sldId id="1819" r:id="rId7"/>
    <p:sldId id="1820" r:id="rId8"/>
    <p:sldId id="1821" r:id="rId9"/>
    <p:sldId id="1822" r:id="rId10"/>
    <p:sldId id="1823" r:id="rId11"/>
    <p:sldId id="1824" r:id="rId12"/>
    <p:sldId id="1825" r:id="rId13"/>
    <p:sldId id="1826" r:id="rId14"/>
    <p:sldId id="1827" r:id="rId15"/>
    <p:sldId id="1828" r:id="rId16"/>
    <p:sldId id="1829" r:id="rId17"/>
    <p:sldId id="1830" r:id="rId18"/>
    <p:sldId id="1831" r:id="rId19"/>
    <p:sldId id="1832" r:id="rId20"/>
    <p:sldId id="1833" r:id="rId21"/>
    <p:sldId id="1834" r:id="rId22"/>
    <p:sldId id="1835" r:id="rId23"/>
    <p:sldId id="1836" r:id="rId24"/>
    <p:sldId id="1837" r:id="rId25"/>
    <p:sldId id="1838" r:id="rId26"/>
    <p:sldId id="1839" r:id="rId27"/>
    <p:sldId id="1840" r:id="rId28"/>
    <p:sldId id="1841" r:id="rId29"/>
    <p:sldId id="1842" r:id="rId30"/>
    <p:sldId id="1843" r:id="rId31"/>
    <p:sldId id="1844" r:id="rId32"/>
    <p:sldId id="1845" r:id="rId33"/>
    <p:sldId id="1846" r:id="rId34"/>
    <p:sldId id="1847" r:id="rId35"/>
    <p:sldId id="1848" r:id="rId36"/>
    <p:sldId id="1849" r:id="rId37"/>
    <p:sldId id="1850" r:id="rId38"/>
    <p:sldId id="1851" r:id="rId39"/>
    <p:sldId id="1852" r:id="rId40"/>
    <p:sldId id="1853" r:id="rId41"/>
    <p:sldId id="1854" r:id="rId42"/>
    <p:sldId id="1855" r:id="rId43"/>
    <p:sldId id="1856" r:id="rId44"/>
    <p:sldId id="1857" r:id="rId45"/>
    <p:sldId id="1858" r:id="rId46"/>
    <p:sldId id="1859" r:id="rId47"/>
    <p:sldId id="1860" r:id="rId48"/>
    <p:sldId id="1861" r:id="rId49"/>
    <p:sldId id="1862" r:id="rId50"/>
    <p:sldId id="1863" r:id="rId51"/>
    <p:sldId id="1864" r:id="rId52"/>
    <p:sldId id="1865" r:id="rId53"/>
    <p:sldId id="1866" r:id="rId54"/>
    <p:sldId id="1867" r:id="rId55"/>
    <p:sldId id="1868" r:id="rId56"/>
    <p:sldId id="1869" r:id="rId57"/>
    <p:sldId id="1870" r:id="rId58"/>
    <p:sldId id="1871" r:id="rId59"/>
    <p:sldId id="1872" r:id="rId60"/>
    <p:sldId id="1873" r:id="rId61"/>
    <p:sldId id="1874" r:id="rId62"/>
    <p:sldId id="1875" r:id="rId63"/>
    <p:sldId id="1876" r:id="rId64"/>
    <p:sldId id="1877" r:id="rId65"/>
    <p:sldId id="1878" r:id="rId66"/>
    <p:sldId id="1879" r:id="rId67"/>
    <p:sldId id="1880" r:id="rId68"/>
    <p:sldId id="1881" r:id="rId69"/>
    <p:sldId id="1882" r:id="rId70"/>
    <p:sldId id="1883" r:id="rId71"/>
    <p:sldId id="1884" r:id="rId72"/>
    <p:sldId id="1885" r:id="rId73"/>
    <p:sldId id="1886" r:id="rId74"/>
    <p:sldId id="1887" r:id="rId75"/>
    <p:sldId id="1888" r:id="rId76"/>
    <p:sldId id="1889" r:id="rId77"/>
    <p:sldId id="1890" r:id="rId78"/>
    <p:sldId id="1891" r:id="rId79"/>
    <p:sldId id="1892" r:id="rId80"/>
    <p:sldId id="1893" r:id="rId81"/>
    <p:sldId id="1894" r:id="rId82"/>
    <p:sldId id="1895" r:id="rId83"/>
    <p:sldId id="1896" r:id="rId84"/>
    <p:sldId id="1897" r:id="rId85"/>
    <p:sldId id="1898" r:id="rId86"/>
    <p:sldId id="1899" r:id="rId87"/>
    <p:sldId id="1900" r:id="rId88"/>
    <p:sldId id="1901" r:id="rId89"/>
    <p:sldId id="1902" r:id="rId90"/>
    <p:sldId id="1903" r:id="rId91"/>
    <p:sldId id="1904" r:id="rId92"/>
    <p:sldId id="1905" r:id="rId93"/>
    <p:sldId id="1906" r:id="rId94"/>
    <p:sldId id="1907" r:id="rId95"/>
    <p:sldId id="1908" r:id="rId96"/>
    <p:sldId id="1909" r:id="rId97"/>
    <p:sldId id="1910" r:id="rId98"/>
    <p:sldId id="1911" r:id="rId99"/>
    <p:sldId id="1912" r:id="rId100"/>
    <p:sldId id="1913" r:id="rId101"/>
    <p:sldId id="1914" r:id="rId102"/>
    <p:sldId id="1915" r:id="rId103"/>
    <p:sldId id="1916" r:id="rId104"/>
    <p:sldId id="1917" r:id="rId105"/>
    <p:sldId id="1918" r:id="rId106"/>
    <p:sldId id="1919" r:id="rId107"/>
    <p:sldId id="1920" r:id="rId108"/>
    <p:sldId id="1921" r:id="rId109"/>
    <p:sldId id="1922" r:id="rId110"/>
    <p:sldId id="1923" r:id="rId111"/>
    <p:sldId id="1924" r:id="rId112"/>
    <p:sldId id="1925" r:id="rId113"/>
    <p:sldId id="1926" r:id="rId114"/>
    <p:sldId id="1927" r:id="rId115"/>
    <p:sldId id="1928" r:id="rId116"/>
    <p:sldId id="1929" r:id="rId117"/>
    <p:sldId id="1930" r:id="rId118"/>
    <p:sldId id="1931" r:id="rId119"/>
    <p:sldId id="1932" r:id="rId120"/>
    <p:sldId id="1933" r:id="rId121"/>
    <p:sldId id="1934" r:id="rId122"/>
    <p:sldId id="1935" r:id="rId123"/>
    <p:sldId id="1936" r:id="rId124"/>
    <p:sldId id="1937" r:id="rId125"/>
    <p:sldId id="1938" r:id="rId126"/>
    <p:sldId id="1939" r:id="rId127"/>
    <p:sldId id="1940" r:id="rId128"/>
    <p:sldId id="1941" r:id="rId129"/>
    <p:sldId id="1942" r:id="rId130"/>
    <p:sldId id="1943" r:id="rId131"/>
    <p:sldId id="1944" r:id="rId132"/>
    <p:sldId id="1945" r:id="rId133"/>
    <p:sldId id="1946" r:id="rId134"/>
    <p:sldId id="1947" r:id="rId135"/>
    <p:sldId id="1948" r:id="rId136"/>
    <p:sldId id="1949" r:id="rId137"/>
    <p:sldId id="1950" r:id="rId138"/>
    <p:sldId id="1951" r:id="rId139"/>
    <p:sldId id="1952" r:id="rId140"/>
    <p:sldId id="1953" r:id="rId141"/>
    <p:sldId id="1954" r:id="rId142"/>
    <p:sldId id="1955" r:id="rId143"/>
    <p:sldId id="1956" r:id="rId144"/>
    <p:sldId id="1957" r:id="rId145"/>
    <p:sldId id="1958" r:id="rId146"/>
    <p:sldId id="1959" r:id="rId147"/>
    <p:sldId id="1960" r:id="rId148"/>
    <p:sldId id="1961" r:id="rId149"/>
    <p:sldId id="1962" r:id="rId150"/>
    <p:sldId id="1963" r:id="rId151"/>
    <p:sldId id="1964" r:id="rId152"/>
    <p:sldId id="1965" r:id="rId153"/>
    <p:sldId id="1966" r:id="rId154"/>
    <p:sldId id="1967" r:id="rId155"/>
    <p:sldId id="1968" r:id="rId156"/>
    <p:sldId id="1969" r:id="rId157"/>
    <p:sldId id="1970" r:id="rId158"/>
    <p:sldId id="1971" r:id="rId159"/>
    <p:sldId id="1972" r:id="rId160"/>
    <p:sldId id="1973" r:id="rId161"/>
    <p:sldId id="1974" r:id="rId162"/>
    <p:sldId id="1975" r:id="rId163"/>
    <p:sldId id="1976" r:id="rId164"/>
    <p:sldId id="1977" r:id="rId165"/>
    <p:sldId id="1978" r:id="rId166"/>
    <p:sldId id="1979" r:id="rId167"/>
    <p:sldId id="1980" r:id="rId168"/>
    <p:sldId id="1981" r:id="rId169"/>
    <p:sldId id="1982" r:id="rId170"/>
    <p:sldId id="1983" r:id="rId171"/>
    <p:sldId id="1984" r:id="rId172"/>
    <p:sldId id="1985" r:id="rId173"/>
    <p:sldId id="1986" r:id="rId174"/>
    <p:sldId id="1987" r:id="rId175"/>
    <p:sldId id="1988" r:id="rId176"/>
    <p:sldId id="1989" r:id="rId177"/>
    <p:sldId id="1990" r:id="rId178"/>
    <p:sldId id="1991" r:id="rId179"/>
    <p:sldId id="1992" r:id="rId180"/>
    <p:sldId id="1993" r:id="rId181"/>
    <p:sldId id="1994" r:id="rId182"/>
    <p:sldId id="1995" r:id="rId183"/>
    <p:sldId id="1996" r:id="rId184"/>
    <p:sldId id="1997" r:id="rId185"/>
    <p:sldId id="1998" r:id="rId186"/>
    <p:sldId id="1999" r:id="rId187"/>
    <p:sldId id="2000" r:id="rId188"/>
    <p:sldId id="2001" r:id="rId189"/>
    <p:sldId id="2002" r:id="rId190"/>
    <p:sldId id="2003" r:id="rId191"/>
    <p:sldId id="2004" r:id="rId192"/>
    <p:sldId id="2005" r:id="rId193"/>
    <p:sldId id="2006" r:id="rId194"/>
    <p:sldId id="2007" r:id="rId195"/>
    <p:sldId id="2008" r:id="rId196"/>
    <p:sldId id="2009" r:id="rId197"/>
    <p:sldId id="2010" r:id="rId198"/>
    <p:sldId id="2011" r:id="rId199"/>
    <p:sldId id="2012" r:id="rId200"/>
    <p:sldId id="2013" r:id="rId201"/>
    <p:sldId id="2014" r:id="rId202"/>
    <p:sldId id="2015" r:id="rId203"/>
    <p:sldId id="2016" r:id="rId204"/>
    <p:sldId id="2017" r:id="rId205"/>
    <p:sldId id="2018" r:id="rId206"/>
    <p:sldId id="2019" r:id="rId207"/>
    <p:sldId id="2020" r:id="rId208"/>
    <p:sldId id="2021" r:id="rId209"/>
    <p:sldId id="2022" r:id="rId210"/>
    <p:sldId id="2023" r:id="rId211"/>
    <p:sldId id="2024" r:id="rId212"/>
    <p:sldId id="2025" r:id="rId213"/>
    <p:sldId id="2026" r:id="rId214"/>
    <p:sldId id="2027" r:id="rId215"/>
    <p:sldId id="2028" r:id="rId216"/>
    <p:sldId id="2029" r:id="rId217"/>
    <p:sldId id="2030" r:id="rId218"/>
    <p:sldId id="2031" r:id="rId219"/>
    <p:sldId id="2032" r:id="rId220"/>
    <p:sldId id="2033" r:id="rId221"/>
    <p:sldId id="2034" r:id="rId222"/>
    <p:sldId id="2035" r:id="rId223"/>
    <p:sldId id="2036" r:id="rId224"/>
    <p:sldId id="2037" r:id="rId225"/>
    <p:sldId id="2038" r:id="rId226"/>
    <p:sldId id="2039" r:id="rId227"/>
    <p:sldId id="2040" r:id="rId228"/>
    <p:sldId id="2041" r:id="rId229"/>
    <p:sldId id="2042" r:id="rId230"/>
    <p:sldId id="2043" r:id="rId231"/>
    <p:sldId id="2044" r:id="rId232"/>
    <p:sldId id="2045" r:id="rId233"/>
    <p:sldId id="2046" r:id="rId234"/>
    <p:sldId id="2047" r:id="rId235"/>
    <p:sldId id="2048" r:id="rId236"/>
    <p:sldId id="2049" r:id="rId237"/>
    <p:sldId id="2050" r:id="rId238"/>
    <p:sldId id="2051" r:id="rId239"/>
    <p:sldId id="2052" r:id="rId240"/>
    <p:sldId id="2053" r:id="rId241"/>
    <p:sldId id="2054" r:id="rId242"/>
    <p:sldId id="2055" r:id="rId243"/>
    <p:sldId id="2056" r:id="rId244"/>
    <p:sldId id="2057" r:id="rId245"/>
    <p:sldId id="2058" r:id="rId246"/>
    <p:sldId id="2059" r:id="rId247"/>
    <p:sldId id="2060" r:id="rId248"/>
    <p:sldId id="2061" r:id="rId249"/>
    <p:sldId id="2062" r:id="rId250"/>
    <p:sldId id="2063" r:id="rId251"/>
    <p:sldId id="2064" r:id="rId252"/>
    <p:sldId id="2065" r:id="rId253"/>
    <p:sldId id="2066" r:id="rId254"/>
    <p:sldId id="2067" r:id="rId255"/>
    <p:sldId id="2068" r:id="rId256"/>
    <p:sldId id="2069" r:id="rId257"/>
    <p:sldId id="2070" r:id="rId258"/>
    <p:sldId id="2071" r:id="rId259"/>
    <p:sldId id="2072" r:id="rId260"/>
    <p:sldId id="2073" r:id="rId261"/>
    <p:sldId id="2074" r:id="rId262"/>
    <p:sldId id="2075" r:id="rId263"/>
    <p:sldId id="2076" r:id="rId264"/>
    <p:sldId id="2077" r:id="rId265"/>
    <p:sldId id="2078" r:id="rId266"/>
    <p:sldId id="2079" r:id="rId267"/>
    <p:sldId id="2080" r:id="rId268"/>
    <p:sldId id="2081" r:id="rId269"/>
    <p:sldId id="2082" r:id="rId270"/>
    <p:sldId id="2083" r:id="rId271"/>
    <p:sldId id="2084" r:id="rId272"/>
    <p:sldId id="2085" r:id="rId273"/>
    <p:sldId id="2086" r:id="rId274"/>
    <p:sldId id="2087" r:id="rId275"/>
    <p:sldId id="2088" r:id="rId276"/>
    <p:sldId id="2089" r:id="rId277"/>
    <p:sldId id="2090" r:id="rId278"/>
    <p:sldId id="2091" r:id="rId279"/>
    <p:sldId id="2092" r:id="rId280"/>
    <p:sldId id="2093" r:id="rId281"/>
    <p:sldId id="2094" r:id="rId282"/>
    <p:sldId id="2095" r:id="rId283"/>
    <p:sldId id="2096" r:id="rId284"/>
    <p:sldId id="2097" r:id="rId285"/>
    <p:sldId id="2098" r:id="rId286"/>
    <p:sldId id="2099" r:id="rId287"/>
    <p:sldId id="2100" r:id="rId288"/>
    <p:sldId id="2101" r:id="rId289"/>
    <p:sldId id="2102" r:id="rId290"/>
    <p:sldId id="2103" r:id="rId291"/>
    <p:sldId id="2104" r:id="rId292"/>
    <p:sldId id="2105" r:id="rId293"/>
    <p:sldId id="2106" r:id="rId294"/>
    <p:sldId id="2107" r:id="rId295"/>
    <p:sldId id="2108" r:id="rId296"/>
    <p:sldId id="2109" r:id="rId297"/>
    <p:sldId id="2110" r:id="rId298"/>
    <p:sldId id="2111" r:id="rId299"/>
    <p:sldId id="2112" r:id="rId300"/>
    <p:sldId id="2113" r:id="rId301"/>
    <p:sldId id="2114" r:id="rId302"/>
    <p:sldId id="2115" r:id="rId303"/>
    <p:sldId id="2116" r:id="rId304"/>
    <p:sldId id="2117" r:id="rId305"/>
    <p:sldId id="2118" r:id="rId306"/>
    <p:sldId id="2119" r:id="rId307"/>
    <p:sldId id="2120" r:id="rId308"/>
    <p:sldId id="2121" r:id="rId309"/>
    <p:sldId id="2122" r:id="rId310"/>
    <p:sldId id="2123" r:id="rId311"/>
    <p:sldId id="2124" r:id="rId312"/>
    <p:sldId id="2125" r:id="rId313"/>
    <p:sldId id="2126" r:id="rId314"/>
    <p:sldId id="2127" r:id="rId315"/>
    <p:sldId id="2128" r:id="rId316"/>
    <p:sldId id="2129" r:id="rId317"/>
    <p:sldId id="2130" r:id="rId318"/>
    <p:sldId id="2131" r:id="rId319"/>
    <p:sldId id="2132" r:id="rId320"/>
    <p:sldId id="2133" r:id="rId321"/>
    <p:sldId id="2134" r:id="rId322"/>
    <p:sldId id="2135" r:id="rId323"/>
    <p:sldId id="2136" r:id="rId324"/>
    <p:sldId id="2137" r:id="rId325"/>
    <p:sldId id="2138" r:id="rId326"/>
    <p:sldId id="2139" r:id="rId327"/>
    <p:sldId id="2140" r:id="rId328"/>
    <p:sldId id="2141" r:id="rId329"/>
    <p:sldId id="2142" r:id="rId330"/>
    <p:sldId id="2143" r:id="rId331"/>
    <p:sldId id="2144" r:id="rId332"/>
    <p:sldId id="2145" r:id="rId333"/>
    <p:sldId id="2146" r:id="rId334"/>
    <p:sldId id="2147" r:id="rId335"/>
    <p:sldId id="2148" r:id="rId336"/>
    <p:sldId id="2149" r:id="rId337"/>
    <p:sldId id="2150" r:id="rId338"/>
    <p:sldId id="2151" r:id="rId339"/>
    <p:sldId id="2152" r:id="rId340"/>
    <p:sldId id="2153" r:id="rId341"/>
    <p:sldId id="2154" r:id="rId342"/>
    <p:sldId id="2155" r:id="rId343"/>
    <p:sldId id="2156" r:id="rId344"/>
    <p:sldId id="2157" r:id="rId345"/>
    <p:sldId id="2158" r:id="rId346"/>
    <p:sldId id="2159" r:id="rId347"/>
    <p:sldId id="2160" r:id="rId348"/>
    <p:sldId id="2161" r:id="rId349"/>
    <p:sldId id="2162" r:id="rId350"/>
    <p:sldId id="2163" r:id="rId351"/>
    <p:sldId id="2164" r:id="rId352"/>
    <p:sldId id="2165" r:id="rId353"/>
    <p:sldId id="2166" r:id="rId354"/>
    <p:sldId id="2167" r:id="rId355"/>
    <p:sldId id="2168" r:id="rId356"/>
    <p:sldId id="2169" r:id="rId357"/>
    <p:sldId id="2170" r:id="rId358"/>
    <p:sldId id="2171" r:id="rId359"/>
    <p:sldId id="2172" r:id="rId360"/>
    <p:sldId id="2173" r:id="rId361"/>
    <p:sldId id="2174" r:id="rId362"/>
    <p:sldId id="2175" r:id="rId363"/>
    <p:sldId id="2176" r:id="rId364"/>
    <p:sldId id="2177" r:id="rId365"/>
    <p:sldId id="2178" r:id="rId366"/>
    <p:sldId id="2179" r:id="rId367"/>
    <p:sldId id="2180" r:id="rId368"/>
    <p:sldId id="2181" r:id="rId369"/>
    <p:sldId id="2182" r:id="rId370"/>
    <p:sldId id="2183" r:id="rId371"/>
    <p:sldId id="2184" r:id="rId372"/>
    <p:sldId id="2185" r:id="rId373"/>
    <p:sldId id="2186" r:id="rId374"/>
    <p:sldId id="2187" r:id="rId375"/>
    <p:sldId id="2188" r:id="rId376"/>
    <p:sldId id="2189" r:id="rId377"/>
    <p:sldId id="2190" r:id="rId378"/>
    <p:sldId id="2191" r:id="rId379"/>
    <p:sldId id="2192" r:id="rId380"/>
    <p:sldId id="2193" r:id="rId381"/>
    <p:sldId id="2194" r:id="rId382"/>
    <p:sldId id="2195" r:id="rId383"/>
    <p:sldId id="2196" r:id="rId384"/>
    <p:sldId id="2197" r:id="rId385"/>
    <p:sldId id="2198" r:id="rId386"/>
    <p:sldId id="2199" r:id="rId387"/>
    <p:sldId id="2200" r:id="rId388"/>
    <p:sldId id="2201" r:id="rId389"/>
    <p:sldId id="2202" r:id="rId390"/>
    <p:sldId id="2203" r:id="rId391"/>
    <p:sldId id="2204" r:id="rId392"/>
    <p:sldId id="2205" r:id="rId393"/>
    <p:sldId id="2206" r:id="rId394"/>
    <p:sldId id="2207" r:id="rId395"/>
    <p:sldId id="2208" r:id="rId396"/>
    <p:sldId id="2209" r:id="rId397"/>
    <p:sldId id="2210" r:id="rId398"/>
    <p:sldId id="2211" r:id="rId399"/>
    <p:sldId id="2212" r:id="rId400"/>
    <p:sldId id="2213" r:id="rId401"/>
    <p:sldId id="2214" r:id="rId402"/>
    <p:sldId id="2215" r:id="rId403"/>
    <p:sldId id="2216" r:id="rId404"/>
    <p:sldId id="2217" r:id="rId405"/>
    <p:sldId id="2218" r:id="rId406"/>
    <p:sldId id="2219" r:id="rId407"/>
    <p:sldId id="2220" r:id="rId408"/>
    <p:sldId id="2221" r:id="rId409"/>
    <p:sldId id="2222" r:id="rId410"/>
    <p:sldId id="2223" r:id="rId411"/>
    <p:sldId id="2224" r:id="rId412"/>
    <p:sldId id="2225" r:id="rId413"/>
    <p:sldId id="2226" r:id="rId414"/>
    <p:sldId id="2227" r:id="rId415"/>
    <p:sldId id="2228" r:id="rId416"/>
    <p:sldId id="2229" r:id="rId417"/>
    <p:sldId id="2230" r:id="rId418"/>
    <p:sldId id="2231" r:id="rId419"/>
    <p:sldId id="2232" r:id="rId420"/>
    <p:sldId id="2233" r:id="rId421"/>
    <p:sldId id="2234" r:id="rId422"/>
    <p:sldId id="2235" r:id="rId423"/>
    <p:sldId id="2236" r:id="rId424"/>
    <p:sldId id="2237" r:id="rId425"/>
    <p:sldId id="2238" r:id="rId426"/>
    <p:sldId id="2239" r:id="rId427"/>
    <p:sldId id="2240" r:id="rId428"/>
    <p:sldId id="2241" r:id="rId429"/>
    <p:sldId id="2242" r:id="rId430"/>
    <p:sldId id="2243" r:id="rId431"/>
    <p:sldId id="2244" r:id="rId432"/>
    <p:sldId id="2245" r:id="rId433"/>
    <p:sldId id="2246" r:id="rId434"/>
    <p:sldId id="2247" r:id="rId435"/>
    <p:sldId id="2248" r:id="rId436"/>
    <p:sldId id="2249" r:id="rId437"/>
    <p:sldId id="2250" r:id="rId438"/>
    <p:sldId id="2251" r:id="rId439"/>
    <p:sldId id="2252" r:id="rId440"/>
    <p:sldId id="2253" r:id="rId441"/>
    <p:sldId id="2254" r:id="rId442"/>
    <p:sldId id="2255" r:id="rId443"/>
    <p:sldId id="2256" r:id="rId444"/>
    <p:sldId id="2257" r:id="rId445"/>
    <p:sldId id="2258" r:id="rId446"/>
    <p:sldId id="2259" r:id="rId447"/>
    <p:sldId id="2260" r:id="rId448"/>
    <p:sldId id="2261" r:id="rId449"/>
    <p:sldId id="2262" r:id="rId450"/>
    <p:sldId id="2263" r:id="rId451"/>
    <p:sldId id="2264" r:id="rId452"/>
    <p:sldId id="2265" r:id="rId453"/>
    <p:sldId id="2266" r:id="rId454"/>
    <p:sldId id="2267" r:id="rId455"/>
    <p:sldId id="2268" r:id="rId456"/>
    <p:sldId id="2269" r:id="rId457"/>
    <p:sldId id="2270" r:id="rId458"/>
    <p:sldId id="2271" r:id="rId459"/>
    <p:sldId id="2272" r:id="rId460"/>
    <p:sldId id="2273" r:id="rId461"/>
    <p:sldId id="2274" r:id="rId462"/>
    <p:sldId id="2275" r:id="rId463"/>
    <p:sldId id="2276" r:id="rId464"/>
    <p:sldId id="2277" r:id="rId465"/>
    <p:sldId id="2278" r:id="rId466"/>
    <p:sldId id="2279" r:id="rId467"/>
    <p:sldId id="2280" r:id="rId468"/>
    <p:sldId id="2281" r:id="rId469"/>
    <p:sldId id="2282" r:id="rId470"/>
    <p:sldId id="2283" r:id="rId471"/>
    <p:sldId id="2284" r:id="rId472"/>
    <p:sldId id="2285" r:id="rId473"/>
    <p:sldId id="2286" r:id="rId474"/>
    <p:sldId id="2287" r:id="rId475"/>
    <p:sldId id="2288" r:id="rId476"/>
    <p:sldId id="2289" r:id="rId477"/>
    <p:sldId id="2290" r:id="rId478"/>
    <p:sldId id="2291" r:id="rId479"/>
    <p:sldId id="2292" r:id="rId480"/>
    <p:sldId id="2293" r:id="rId481"/>
    <p:sldId id="2294" r:id="rId482"/>
    <p:sldId id="2295" r:id="rId483"/>
    <p:sldId id="2296" r:id="rId484"/>
    <p:sldId id="2297" r:id="rId485"/>
    <p:sldId id="2298" r:id="rId486"/>
    <p:sldId id="2299" r:id="rId487"/>
    <p:sldId id="2300" r:id="rId488"/>
    <p:sldId id="2301" r:id="rId489"/>
    <p:sldId id="2302" r:id="rId490"/>
    <p:sldId id="2303" r:id="rId491"/>
    <p:sldId id="2304" r:id="rId492"/>
    <p:sldId id="2305" r:id="rId493"/>
    <p:sldId id="2306" r:id="rId494"/>
    <p:sldId id="2307" r:id="rId495"/>
    <p:sldId id="2308" r:id="rId496"/>
    <p:sldId id="2309" r:id="rId497"/>
    <p:sldId id="2310" r:id="rId498"/>
    <p:sldId id="2311" r:id="rId499"/>
    <p:sldId id="2312" r:id="rId500"/>
    <p:sldId id="2313" r:id="rId501"/>
    <p:sldId id="2314" r:id="rId502"/>
    <p:sldId id="2315" r:id="rId503"/>
    <p:sldId id="2316" r:id="rId504"/>
    <p:sldId id="2317" r:id="rId505"/>
    <p:sldId id="2318" r:id="rId506"/>
    <p:sldId id="2319" r:id="rId507"/>
    <p:sldId id="2320" r:id="rId508"/>
    <p:sldId id="2321" r:id="rId50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522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2" Type="http://schemas.openxmlformats.org/officeDocument/2006/relationships/tableStyles" Target="tableStyles.xml"/><Relationship Id="rId511" Type="http://schemas.openxmlformats.org/officeDocument/2006/relationships/viewProps" Target="viewProps.xml"/><Relationship Id="rId510" Type="http://schemas.openxmlformats.org/officeDocument/2006/relationships/presProps" Target="presProps.xml"/><Relationship Id="rId51" Type="http://schemas.openxmlformats.org/officeDocument/2006/relationships/slide" Target="slides/slide46.xml"/><Relationship Id="rId509" Type="http://schemas.openxmlformats.org/officeDocument/2006/relationships/slide" Target="slides/slide504.xml"/><Relationship Id="rId508" Type="http://schemas.openxmlformats.org/officeDocument/2006/relationships/slide" Target="slides/slide503.xml"/><Relationship Id="rId507" Type="http://schemas.openxmlformats.org/officeDocument/2006/relationships/slide" Target="slides/slide502.xml"/><Relationship Id="rId506" Type="http://schemas.openxmlformats.org/officeDocument/2006/relationships/slide" Target="slides/slide501.xml"/><Relationship Id="rId505" Type="http://schemas.openxmlformats.org/officeDocument/2006/relationships/slide" Target="slides/slide500.xml"/><Relationship Id="rId504" Type="http://schemas.openxmlformats.org/officeDocument/2006/relationships/slide" Target="slides/slide499.xml"/><Relationship Id="rId503" Type="http://schemas.openxmlformats.org/officeDocument/2006/relationships/slide" Target="slides/slide498.xml"/><Relationship Id="rId502" Type="http://schemas.openxmlformats.org/officeDocument/2006/relationships/slide" Target="slides/slide497.xml"/><Relationship Id="rId501" Type="http://schemas.openxmlformats.org/officeDocument/2006/relationships/slide" Target="slides/slide496.xml"/><Relationship Id="rId500" Type="http://schemas.openxmlformats.org/officeDocument/2006/relationships/slide" Target="slides/slide495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9" Type="http://schemas.openxmlformats.org/officeDocument/2006/relationships/slide" Target="slides/slide494.xml"/><Relationship Id="rId498" Type="http://schemas.openxmlformats.org/officeDocument/2006/relationships/slide" Target="slides/slide493.xml"/><Relationship Id="rId497" Type="http://schemas.openxmlformats.org/officeDocument/2006/relationships/slide" Target="slides/slide492.xml"/><Relationship Id="rId496" Type="http://schemas.openxmlformats.org/officeDocument/2006/relationships/slide" Target="slides/slide491.xml"/><Relationship Id="rId495" Type="http://schemas.openxmlformats.org/officeDocument/2006/relationships/slide" Target="slides/slide490.xml"/><Relationship Id="rId494" Type="http://schemas.openxmlformats.org/officeDocument/2006/relationships/slide" Target="slides/slide489.xml"/><Relationship Id="rId493" Type="http://schemas.openxmlformats.org/officeDocument/2006/relationships/slide" Target="slides/slide488.xml"/><Relationship Id="rId492" Type="http://schemas.openxmlformats.org/officeDocument/2006/relationships/slide" Target="slides/slide487.xml"/><Relationship Id="rId491" Type="http://schemas.openxmlformats.org/officeDocument/2006/relationships/slide" Target="slides/slide486.xml"/><Relationship Id="rId490" Type="http://schemas.openxmlformats.org/officeDocument/2006/relationships/slide" Target="slides/slide485.xml"/><Relationship Id="rId49" Type="http://schemas.openxmlformats.org/officeDocument/2006/relationships/slide" Target="slides/slide44.xml"/><Relationship Id="rId489" Type="http://schemas.openxmlformats.org/officeDocument/2006/relationships/slide" Target="slides/slide484.xml"/><Relationship Id="rId488" Type="http://schemas.openxmlformats.org/officeDocument/2006/relationships/slide" Target="slides/slide483.xml"/><Relationship Id="rId487" Type="http://schemas.openxmlformats.org/officeDocument/2006/relationships/slide" Target="slides/slide482.xml"/><Relationship Id="rId486" Type="http://schemas.openxmlformats.org/officeDocument/2006/relationships/slide" Target="slides/slide481.xml"/><Relationship Id="rId485" Type="http://schemas.openxmlformats.org/officeDocument/2006/relationships/slide" Target="slides/slide480.xml"/><Relationship Id="rId484" Type="http://schemas.openxmlformats.org/officeDocument/2006/relationships/slide" Target="slides/slide479.xml"/><Relationship Id="rId483" Type="http://schemas.openxmlformats.org/officeDocument/2006/relationships/slide" Target="slides/slide478.xml"/><Relationship Id="rId482" Type="http://schemas.openxmlformats.org/officeDocument/2006/relationships/slide" Target="slides/slide477.xml"/><Relationship Id="rId481" Type="http://schemas.openxmlformats.org/officeDocument/2006/relationships/slide" Target="slides/slide476.xml"/><Relationship Id="rId480" Type="http://schemas.openxmlformats.org/officeDocument/2006/relationships/slide" Target="slides/slide475.xml"/><Relationship Id="rId48" Type="http://schemas.openxmlformats.org/officeDocument/2006/relationships/slide" Target="slides/slide43.xml"/><Relationship Id="rId479" Type="http://schemas.openxmlformats.org/officeDocument/2006/relationships/slide" Target="slides/slide474.xml"/><Relationship Id="rId478" Type="http://schemas.openxmlformats.org/officeDocument/2006/relationships/slide" Target="slides/slide473.xml"/><Relationship Id="rId477" Type="http://schemas.openxmlformats.org/officeDocument/2006/relationships/slide" Target="slides/slide472.xml"/><Relationship Id="rId476" Type="http://schemas.openxmlformats.org/officeDocument/2006/relationships/slide" Target="slides/slide471.xml"/><Relationship Id="rId475" Type="http://schemas.openxmlformats.org/officeDocument/2006/relationships/slide" Target="slides/slide470.xml"/><Relationship Id="rId474" Type="http://schemas.openxmlformats.org/officeDocument/2006/relationships/slide" Target="slides/slide469.xml"/><Relationship Id="rId473" Type="http://schemas.openxmlformats.org/officeDocument/2006/relationships/slide" Target="slides/slide468.xml"/><Relationship Id="rId472" Type="http://schemas.openxmlformats.org/officeDocument/2006/relationships/slide" Target="slides/slide467.xml"/><Relationship Id="rId471" Type="http://schemas.openxmlformats.org/officeDocument/2006/relationships/slide" Target="slides/slide466.xml"/><Relationship Id="rId470" Type="http://schemas.openxmlformats.org/officeDocument/2006/relationships/slide" Target="slides/slide465.xml"/><Relationship Id="rId47" Type="http://schemas.openxmlformats.org/officeDocument/2006/relationships/slide" Target="slides/slide42.xml"/><Relationship Id="rId469" Type="http://schemas.openxmlformats.org/officeDocument/2006/relationships/slide" Target="slides/slide464.xml"/><Relationship Id="rId468" Type="http://schemas.openxmlformats.org/officeDocument/2006/relationships/slide" Target="slides/slide463.xml"/><Relationship Id="rId467" Type="http://schemas.openxmlformats.org/officeDocument/2006/relationships/slide" Target="slides/slide462.xml"/><Relationship Id="rId466" Type="http://schemas.openxmlformats.org/officeDocument/2006/relationships/slide" Target="slides/slide461.xml"/><Relationship Id="rId465" Type="http://schemas.openxmlformats.org/officeDocument/2006/relationships/slide" Target="slides/slide460.xml"/><Relationship Id="rId464" Type="http://schemas.openxmlformats.org/officeDocument/2006/relationships/slide" Target="slides/slide459.xml"/><Relationship Id="rId463" Type="http://schemas.openxmlformats.org/officeDocument/2006/relationships/slide" Target="slides/slide458.xml"/><Relationship Id="rId462" Type="http://schemas.openxmlformats.org/officeDocument/2006/relationships/slide" Target="slides/slide457.xml"/><Relationship Id="rId461" Type="http://schemas.openxmlformats.org/officeDocument/2006/relationships/slide" Target="slides/slide456.xml"/><Relationship Id="rId460" Type="http://schemas.openxmlformats.org/officeDocument/2006/relationships/slide" Target="slides/slide455.xml"/><Relationship Id="rId46" Type="http://schemas.openxmlformats.org/officeDocument/2006/relationships/slide" Target="slides/slide41.xml"/><Relationship Id="rId459" Type="http://schemas.openxmlformats.org/officeDocument/2006/relationships/slide" Target="slides/slide454.xml"/><Relationship Id="rId458" Type="http://schemas.openxmlformats.org/officeDocument/2006/relationships/slide" Target="slides/slide453.xml"/><Relationship Id="rId457" Type="http://schemas.openxmlformats.org/officeDocument/2006/relationships/slide" Target="slides/slide452.xml"/><Relationship Id="rId456" Type="http://schemas.openxmlformats.org/officeDocument/2006/relationships/slide" Target="slides/slide451.xml"/><Relationship Id="rId455" Type="http://schemas.openxmlformats.org/officeDocument/2006/relationships/slide" Target="slides/slide450.xml"/><Relationship Id="rId454" Type="http://schemas.openxmlformats.org/officeDocument/2006/relationships/slide" Target="slides/slide449.xml"/><Relationship Id="rId453" Type="http://schemas.openxmlformats.org/officeDocument/2006/relationships/slide" Target="slides/slide448.xml"/><Relationship Id="rId452" Type="http://schemas.openxmlformats.org/officeDocument/2006/relationships/slide" Target="slides/slide447.xml"/><Relationship Id="rId451" Type="http://schemas.openxmlformats.org/officeDocument/2006/relationships/slide" Target="slides/slide446.xml"/><Relationship Id="rId450" Type="http://schemas.openxmlformats.org/officeDocument/2006/relationships/slide" Target="slides/slide445.xml"/><Relationship Id="rId45" Type="http://schemas.openxmlformats.org/officeDocument/2006/relationships/slide" Target="slides/slide40.xml"/><Relationship Id="rId449" Type="http://schemas.openxmlformats.org/officeDocument/2006/relationships/slide" Target="slides/slide444.xml"/><Relationship Id="rId448" Type="http://schemas.openxmlformats.org/officeDocument/2006/relationships/slide" Target="slides/slide443.xml"/><Relationship Id="rId447" Type="http://schemas.openxmlformats.org/officeDocument/2006/relationships/slide" Target="slides/slide442.xml"/><Relationship Id="rId446" Type="http://schemas.openxmlformats.org/officeDocument/2006/relationships/slide" Target="slides/slide441.xml"/><Relationship Id="rId445" Type="http://schemas.openxmlformats.org/officeDocument/2006/relationships/slide" Target="slides/slide440.xml"/><Relationship Id="rId444" Type="http://schemas.openxmlformats.org/officeDocument/2006/relationships/slide" Target="slides/slide439.xml"/><Relationship Id="rId443" Type="http://schemas.openxmlformats.org/officeDocument/2006/relationships/slide" Target="slides/slide438.xml"/><Relationship Id="rId442" Type="http://schemas.openxmlformats.org/officeDocument/2006/relationships/slide" Target="slides/slide437.xml"/><Relationship Id="rId441" Type="http://schemas.openxmlformats.org/officeDocument/2006/relationships/slide" Target="slides/slide436.xml"/><Relationship Id="rId440" Type="http://schemas.openxmlformats.org/officeDocument/2006/relationships/slide" Target="slides/slide435.xml"/><Relationship Id="rId44" Type="http://schemas.openxmlformats.org/officeDocument/2006/relationships/slide" Target="slides/slide39.xml"/><Relationship Id="rId439" Type="http://schemas.openxmlformats.org/officeDocument/2006/relationships/slide" Target="slides/slide434.xml"/><Relationship Id="rId438" Type="http://schemas.openxmlformats.org/officeDocument/2006/relationships/slide" Target="slides/slide433.xml"/><Relationship Id="rId437" Type="http://schemas.openxmlformats.org/officeDocument/2006/relationships/slide" Target="slides/slide432.xml"/><Relationship Id="rId436" Type="http://schemas.openxmlformats.org/officeDocument/2006/relationships/slide" Target="slides/slide431.xml"/><Relationship Id="rId435" Type="http://schemas.openxmlformats.org/officeDocument/2006/relationships/slide" Target="slides/slide430.xml"/><Relationship Id="rId434" Type="http://schemas.openxmlformats.org/officeDocument/2006/relationships/slide" Target="slides/slide429.xml"/><Relationship Id="rId433" Type="http://schemas.openxmlformats.org/officeDocument/2006/relationships/slide" Target="slides/slide428.xml"/><Relationship Id="rId432" Type="http://schemas.openxmlformats.org/officeDocument/2006/relationships/slide" Target="slides/slide427.xml"/><Relationship Id="rId431" Type="http://schemas.openxmlformats.org/officeDocument/2006/relationships/slide" Target="slides/slide426.xml"/><Relationship Id="rId430" Type="http://schemas.openxmlformats.org/officeDocument/2006/relationships/slide" Target="slides/slide425.xml"/><Relationship Id="rId43" Type="http://schemas.openxmlformats.org/officeDocument/2006/relationships/slide" Target="slides/slide38.xml"/><Relationship Id="rId429" Type="http://schemas.openxmlformats.org/officeDocument/2006/relationships/slide" Target="slides/slide424.xml"/><Relationship Id="rId428" Type="http://schemas.openxmlformats.org/officeDocument/2006/relationships/slide" Target="slides/slide423.xml"/><Relationship Id="rId427" Type="http://schemas.openxmlformats.org/officeDocument/2006/relationships/slide" Target="slides/slide422.xml"/><Relationship Id="rId426" Type="http://schemas.openxmlformats.org/officeDocument/2006/relationships/slide" Target="slides/slide421.xml"/><Relationship Id="rId425" Type="http://schemas.openxmlformats.org/officeDocument/2006/relationships/slide" Target="slides/slide420.xml"/><Relationship Id="rId424" Type="http://schemas.openxmlformats.org/officeDocument/2006/relationships/slide" Target="slides/slide419.xml"/><Relationship Id="rId423" Type="http://schemas.openxmlformats.org/officeDocument/2006/relationships/slide" Target="slides/slide418.xml"/><Relationship Id="rId422" Type="http://schemas.openxmlformats.org/officeDocument/2006/relationships/slide" Target="slides/slide417.xml"/><Relationship Id="rId421" Type="http://schemas.openxmlformats.org/officeDocument/2006/relationships/slide" Target="slides/slide416.xml"/><Relationship Id="rId420" Type="http://schemas.openxmlformats.org/officeDocument/2006/relationships/slide" Target="slides/slide415.xml"/><Relationship Id="rId42" Type="http://schemas.openxmlformats.org/officeDocument/2006/relationships/slide" Target="slides/slide37.xml"/><Relationship Id="rId419" Type="http://schemas.openxmlformats.org/officeDocument/2006/relationships/slide" Target="slides/slide414.xml"/><Relationship Id="rId418" Type="http://schemas.openxmlformats.org/officeDocument/2006/relationships/slide" Target="slides/slide413.xml"/><Relationship Id="rId417" Type="http://schemas.openxmlformats.org/officeDocument/2006/relationships/slide" Target="slides/slide412.xml"/><Relationship Id="rId416" Type="http://schemas.openxmlformats.org/officeDocument/2006/relationships/slide" Target="slides/slide411.xml"/><Relationship Id="rId415" Type="http://schemas.openxmlformats.org/officeDocument/2006/relationships/slide" Target="slides/slide410.xml"/><Relationship Id="rId414" Type="http://schemas.openxmlformats.org/officeDocument/2006/relationships/slide" Target="slides/slide409.xml"/><Relationship Id="rId413" Type="http://schemas.openxmlformats.org/officeDocument/2006/relationships/slide" Target="slides/slide408.xml"/><Relationship Id="rId412" Type="http://schemas.openxmlformats.org/officeDocument/2006/relationships/slide" Target="slides/slide407.xml"/><Relationship Id="rId411" Type="http://schemas.openxmlformats.org/officeDocument/2006/relationships/slide" Target="slides/slide406.xml"/><Relationship Id="rId410" Type="http://schemas.openxmlformats.org/officeDocument/2006/relationships/slide" Target="slides/slide405.xml"/><Relationship Id="rId41" Type="http://schemas.openxmlformats.org/officeDocument/2006/relationships/slide" Target="slides/slide36.xml"/><Relationship Id="rId409" Type="http://schemas.openxmlformats.org/officeDocument/2006/relationships/slide" Target="slides/slide404.xml"/><Relationship Id="rId408" Type="http://schemas.openxmlformats.org/officeDocument/2006/relationships/slide" Target="slides/slide403.xml"/><Relationship Id="rId407" Type="http://schemas.openxmlformats.org/officeDocument/2006/relationships/slide" Target="slides/slide402.xml"/><Relationship Id="rId406" Type="http://schemas.openxmlformats.org/officeDocument/2006/relationships/slide" Target="slides/slide401.xml"/><Relationship Id="rId405" Type="http://schemas.openxmlformats.org/officeDocument/2006/relationships/slide" Target="slides/slide400.xml"/><Relationship Id="rId404" Type="http://schemas.openxmlformats.org/officeDocument/2006/relationships/slide" Target="slides/slide399.xml"/><Relationship Id="rId403" Type="http://schemas.openxmlformats.org/officeDocument/2006/relationships/slide" Target="slides/slide398.xml"/><Relationship Id="rId402" Type="http://schemas.openxmlformats.org/officeDocument/2006/relationships/slide" Target="slides/slide397.xml"/><Relationship Id="rId401" Type="http://schemas.openxmlformats.org/officeDocument/2006/relationships/slide" Target="slides/slide396.xml"/><Relationship Id="rId400" Type="http://schemas.openxmlformats.org/officeDocument/2006/relationships/slide" Target="slides/slide395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9" Type="http://schemas.openxmlformats.org/officeDocument/2006/relationships/slide" Target="slides/slide394.xml"/><Relationship Id="rId398" Type="http://schemas.openxmlformats.org/officeDocument/2006/relationships/slide" Target="slides/slide393.xml"/><Relationship Id="rId397" Type="http://schemas.openxmlformats.org/officeDocument/2006/relationships/slide" Target="slides/slide392.xml"/><Relationship Id="rId396" Type="http://schemas.openxmlformats.org/officeDocument/2006/relationships/slide" Target="slides/slide391.xml"/><Relationship Id="rId395" Type="http://schemas.openxmlformats.org/officeDocument/2006/relationships/slide" Target="slides/slide390.xml"/><Relationship Id="rId394" Type="http://schemas.openxmlformats.org/officeDocument/2006/relationships/slide" Target="slides/slide389.xml"/><Relationship Id="rId393" Type="http://schemas.openxmlformats.org/officeDocument/2006/relationships/slide" Target="slides/slide388.xml"/><Relationship Id="rId392" Type="http://schemas.openxmlformats.org/officeDocument/2006/relationships/slide" Target="slides/slide387.xml"/><Relationship Id="rId391" Type="http://schemas.openxmlformats.org/officeDocument/2006/relationships/slide" Target="slides/slide386.xml"/><Relationship Id="rId390" Type="http://schemas.openxmlformats.org/officeDocument/2006/relationships/slide" Target="slides/slide385.xml"/><Relationship Id="rId39" Type="http://schemas.openxmlformats.org/officeDocument/2006/relationships/slide" Target="slides/slide34.xml"/><Relationship Id="rId389" Type="http://schemas.openxmlformats.org/officeDocument/2006/relationships/slide" Target="slides/slide384.xml"/><Relationship Id="rId388" Type="http://schemas.openxmlformats.org/officeDocument/2006/relationships/slide" Target="slides/slide383.xml"/><Relationship Id="rId387" Type="http://schemas.openxmlformats.org/officeDocument/2006/relationships/slide" Target="slides/slide382.xml"/><Relationship Id="rId386" Type="http://schemas.openxmlformats.org/officeDocument/2006/relationships/slide" Target="slides/slide381.xml"/><Relationship Id="rId385" Type="http://schemas.openxmlformats.org/officeDocument/2006/relationships/slide" Target="slides/slide380.xml"/><Relationship Id="rId384" Type="http://schemas.openxmlformats.org/officeDocument/2006/relationships/slide" Target="slides/slide379.xml"/><Relationship Id="rId383" Type="http://schemas.openxmlformats.org/officeDocument/2006/relationships/slide" Target="slides/slide378.xml"/><Relationship Id="rId382" Type="http://schemas.openxmlformats.org/officeDocument/2006/relationships/slide" Target="slides/slide377.xml"/><Relationship Id="rId381" Type="http://schemas.openxmlformats.org/officeDocument/2006/relationships/slide" Target="slides/slide376.xml"/><Relationship Id="rId380" Type="http://schemas.openxmlformats.org/officeDocument/2006/relationships/slide" Target="slides/slide375.xml"/><Relationship Id="rId38" Type="http://schemas.openxmlformats.org/officeDocument/2006/relationships/slide" Target="slides/slide33.xml"/><Relationship Id="rId379" Type="http://schemas.openxmlformats.org/officeDocument/2006/relationships/slide" Target="slides/slide374.xml"/><Relationship Id="rId378" Type="http://schemas.openxmlformats.org/officeDocument/2006/relationships/slide" Target="slides/slide373.xml"/><Relationship Id="rId377" Type="http://schemas.openxmlformats.org/officeDocument/2006/relationships/slide" Target="slides/slide372.xml"/><Relationship Id="rId376" Type="http://schemas.openxmlformats.org/officeDocument/2006/relationships/slide" Target="slides/slide371.xml"/><Relationship Id="rId375" Type="http://schemas.openxmlformats.org/officeDocument/2006/relationships/slide" Target="slides/slide370.xml"/><Relationship Id="rId374" Type="http://schemas.openxmlformats.org/officeDocument/2006/relationships/slide" Target="slides/slide369.xml"/><Relationship Id="rId373" Type="http://schemas.openxmlformats.org/officeDocument/2006/relationships/slide" Target="slides/slide368.xml"/><Relationship Id="rId372" Type="http://schemas.openxmlformats.org/officeDocument/2006/relationships/slide" Target="slides/slide367.xml"/><Relationship Id="rId371" Type="http://schemas.openxmlformats.org/officeDocument/2006/relationships/slide" Target="slides/slide366.xml"/><Relationship Id="rId370" Type="http://schemas.openxmlformats.org/officeDocument/2006/relationships/slide" Target="slides/slide365.xml"/><Relationship Id="rId37" Type="http://schemas.openxmlformats.org/officeDocument/2006/relationships/slide" Target="slides/slide32.xml"/><Relationship Id="rId369" Type="http://schemas.openxmlformats.org/officeDocument/2006/relationships/slide" Target="slides/slide364.xml"/><Relationship Id="rId368" Type="http://schemas.openxmlformats.org/officeDocument/2006/relationships/slide" Target="slides/slide363.xml"/><Relationship Id="rId367" Type="http://schemas.openxmlformats.org/officeDocument/2006/relationships/slide" Target="slides/slide362.xml"/><Relationship Id="rId366" Type="http://schemas.openxmlformats.org/officeDocument/2006/relationships/slide" Target="slides/slide361.xml"/><Relationship Id="rId365" Type="http://schemas.openxmlformats.org/officeDocument/2006/relationships/slide" Target="slides/slide360.xml"/><Relationship Id="rId364" Type="http://schemas.openxmlformats.org/officeDocument/2006/relationships/slide" Target="slides/slide359.xml"/><Relationship Id="rId363" Type="http://schemas.openxmlformats.org/officeDocument/2006/relationships/slide" Target="slides/slide358.xml"/><Relationship Id="rId362" Type="http://schemas.openxmlformats.org/officeDocument/2006/relationships/slide" Target="slides/slide357.xml"/><Relationship Id="rId361" Type="http://schemas.openxmlformats.org/officeDocument/2006/relationships/slide" Target="slides/slide356.xml"/><Relationship Id="rId360" Type="http://schemas.openxmlformats.org/officeDocument/2006/relationships/slide" Target="slides/slide355.xml"/><Relationship Id="rId36" Type="http://schemas.openxmlformats.org/officeDocument/2006/relationships/slide" Target="slides/slide31.xml"/><Relationship Id="rId359" Type="http://schemas.openxmlformats.org/officeDocument/2006/relationships/slide" Target="slides/slide354.xml"/><Relationship Id="rId358" Type="http://schemas.openxmlformats.org/officeDocument/2006/relationships/slide" Target="slides/slide353.xml"/><Relationship Id="rId357" Type="http://schemas.openxmlformats.org/officeDocument/2006/relationships/slide" Target="slides/slide352.xml"/><Relationship Id="rId356" Type="http://schemas.openxmlformats.org/officeDocument/2006/relationships/slide" Target="slides/slide351.xml"/><Relationship Id="rId355" Type="http://schemas.openxmlformats.org/officeDocument/2006/relationships/slide" Target="slides/slide350.xml"/><Relationship Id="rId354" Type="http://schemas.openxmlformats.org/officeDocument/2006/relationships/slide" Target="slides/slide349.xml"/><Relationship Id="rId353" Type="http://schemas.openxmlformats.org/officeDocument/2006/relationships/slide" Target="slides/slide348.xml"/><Relationship Id="rId352" Type="http://schemas.openxmlformats.org/officeDocument/2006/relationships/slide" Target="slides/slide347.xml"/><Relationship Id="rId351" Type="http://schemas.openxmlformats.org/officeDocument/2006/relationships/slide" Target="slides/slide346.xml"/><Relationship Id="rId350" Type="http://schemas.openxmlformats.org/officeDocument/2006/relationships/slide" Target="slides/slide345.xml"/><Relationship Id="rId35" Type="http://schemas.openxmlformats.org/officeDocument/2006/relationships/slide" Target="slides/slide30.xml"/><Relationship Id="rId349" Type="http://schemas.openxmlformats.org/officeDocument/2006/relationships/slide" Target="slides/slide344.xml"/><Relationship Id="rId348" Type="http://schemas.openxmlformats.org/officeDocument/2006/relationships/slide" Target="slides/slide343.xml"/><Relationship Id="rId347" Type="http://schemas.openxmlformats.org/officeDocument/2006/relationships/slide" Target="slides/slide342.xml"/><Relationship Id="rId346" Type="http://schemas.openxmlformats.org/officeDocument/2006/relationships/slide" Target="slides/slide341.xml"/><Relationship Id="rId345" Type="http://schemas.openxmlformats.org/officeDocument/2006/relationships/slide" Target="slides/slide340.xml"/><Relationship Id="rId344" Type="http://schemas.openxmlformats.org/officeDocument/2006/relationships/slide" Target="slides/slide339.xml"/><Relationship Id="rId343" Type="http://schemas.openxmlformats.org/officeDocument/2006/relationships/slide" Target="slides/slide338.xml"/><Relationship Id="rId342" Type="http://schemas.openxmlformats.org/officeDocument/2006/relationships/slide" Target="slides/slide337.xml"/><Relationship Id="rId341" Type="http://schemas.openxmlformats.org/officeDocument/2006/relationships/slide" Target="slides/slide336.xml"/><Relationship Id="rId340" Type="http://schemas.openxmlformats.org/officeDocument/2006/relationships/slide" Target="slides/slide335.xml"/><Relationship Id="rId34" Type="http://schemas.openxmlformats.org/officeDocument/2006/relationships/slide" Target="slides/slide29.xml"/><Relationship Id="rId339" Type="http://schemas.openxmlformats.org/officeDocument/2006/relationships/slide" Target="slides/slide334.xml"/><Relationship Id="rId338" Type="http://schemas.openxmlformats.org/officeDocument/2006/relationships/slide" Target="slides/slide333.xml"/><Relationship Id="rId337" Type="http://schemas.openxmlformats.org/officeDocument/2006/relationships/slide" Target="slides/slide332.xml"/><Relationship Id="rId336" Type="http://schemas.openxmlformats.org/officeDocument/2006/relationships/slide" Target="slides/slide331.xml"/><Relationship Id="rId335" Type="http://schemas.openxmlformats.org/officeDocument/2006/relationships/slide" Target="slides/slide330.xml"/><Relationship Id="rId334" Type="http://schemas.openxmlformats.org/officeDocument/2006/relationships/slide" Target="slides/slide329.xml"/><Relationship Id="rId333" Type="http://schemas.openxmlformats.org/officeDocument/2006/relationships/slide" Target="slides/slide328.xml"/><Relationship Id="rId332" Type="http://schemas.openxmlformats.org/officeDocument/2006/relationships/slide" Target="slides/slide327.xml"/><Relationship Id="rId331" Type="http://schemas.openxmlformats.org/officeDocument/2006/relationships/slide" Target="slides/slide326.xml"/><Relationship Id="rId330" Type="http://schemas.openxmlformats.org/officeDocument/2006/relationships/slide" Target="slides/slide325.xml"/><Relationship Id="rId33" Type="http://schemas.openxmlformats.org/officeDocument/2006/relationships/slide" Target="slides/slide28.xml"/><Relationship Id="rId329" Type="http://schemas.openxmlformats.org/officeDocument/2006/relationships/slide" Target="slides/slide324.xml"/><Relationship Id="rId328" Type="http://schemas.openxmlformats.org/officeDocument/2006/relationships/slide" Target="slides/slide323.xml"/><Relationship Id="rId327" Type="http://schemas.openxmlformats.org/officeDocument/2006/relationships/slide" Target="slides/slide322.xml"/><Relationship Id="rId326" Type="http://schemas.openxmlformats.org/officeDocument/2006/relationships/slide" Target="slides/slide321.xml"/><Relationship Id="rId325" Type="http://schemas.openxmlformats.org/officeDocument/2006/relationships/slide" Target="slides/slide320.xml"/><Relationship Id="rId324" Type="http://schemas.openxmlformats.org/officeDocument/2006/relationships/slide" Target="slides/slide319.xml"/><Relationship Id="rId323" Type="http://schemas.openxmlformats.org/officeDocument/2006/relationships/slide" Target="slides/slide318.xml"/><Relationship Id="rId322" Type="http://schemas.openxmlformats.org/officeDocument/2006/relationships/slide" Target="slides/slide317.xml"/><Relationship Id="rId321" Type="http://schemas.openxmlformats.org/officeDocument/2006/relationships/slide" Target="slides/slide316.xml"/><Relationship Id="rId320" Type="http://schemas.openxmlformats.org/officeDocument/2006/relationships/slide" Target="slides/slide315.xml"/><Relationship Id="rId32" Type="http://schemas.openxmlformats.org/officeDocument/2006/relationships/slide" Target="slides/slide27.xml"/><Relationship Id="rId319" Type="http://schemas.openxmlformats.org/officeDocument/2006/relationships/slide" Target="slides/slide314.xml"/><Relationship Id="rId318" Type="http://schemas.openxmlformats.org/officeDocument/2006/relationships/slide" Target="slides/slide313.xml"/><Relationship Id="rId317" Type="http://schemas.openxmlformats.org/officeDocument/2006/relationships/slide" Target="slides/slide312.xml"/><Relationship Id="rId316" Type="http://schemas.openxmlformats.org/officeDocument/2006/relationships/slide" Target="slides/slide311.xml"/><Relationship Id="rId315" Type="http://schemas.openxmlformats.org/officeDocument/2006/relationships/slide" Target="slides/slide310.xml"/><Relationship Id="rId314" Type="http://schemas.openxmlformats.org/officeDocument/2006/relationships/slide" Target="slides/slide309.xml"/><Relationship Id="rId313" Type="http://schemas.openxmlformats.org/officeDocument/2006/relationships/slide" Target="slides/slide308.xml"/><Relationship Id="rId312" Type="http://schemas.openxmlformats.org/officeDocument/2006/relationships/slide" Target="slides/slide307.xml"/><Relationship Id="rId311" Type="http://schemas.openxmlformats.org/officeDocument/2006/relationships/slide" Target="slides/slide306.xml"/><Relationship Id="rId310" Type="http://schemas.openxmlformats.org/officeDocument/2006/relationships/slide" Target="slides/slide305.xml"/><Relationship Id="rId31" Type="http://schemas.openxmlformats.org/officeDocument/2006/relationships/slide" Target="slides/slide26.xml"/><Relationship Id="rId309" Type="http://schemas.openxmlformats.org/officeDocument/2006/relationships/slide" Target="slides/slide304.xml"/><Relationship Id="rId308" Type="http://schemas.openxmlformats.org/officeDocument/2006/relationships/slide" Target="slides/slide303.xml"/><Relationship Id="rId307" Type="http://schemas.openxmlformats.org/officeDocument/2006/relationships/slide" Target="slides/slide302.xml"/><Relationship Id="rId306" Type="http://schemas.openxmlformats.org/officeDocument/2006/relationships/slide" Target="slides/slide301.xml"/><Relationship Id="rId305" Type="http://schemas.openxmlformats.org/officeDocument/2006/relationships/slide" Target="slides/slide300.xml"/><Relationship Id="rId304" Type="http://schemas.openxmlformats.org/officeDocument/2006/relationships/slide" Target="slides/slide299.xml"/><Relationship Id="rId303" Type="http://schemas.openxmlformats.org/officeDocument/2006/relationships/slide" Target="slides/slide298.xml"/><Relationship Id="rId302" Type="http://schemas.openxmlformats.org/officeDocument/2006/relationships/slide" Target="slides/slide297.xml"/><Relationship Id="rId301" Type="http://schemas.openxmlformats.org/officeDocument/2006/relationships/slide" Target="slides/slide296.xml"/><Relationship Id="rId300" Type="http://schemas.openxmlformats.org/officeDocument/2006/relationships/slide" Target="slides/slide295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9" Type="http://schemas.openxmlformats.org/officeDocument/2006/relationships/slide" Target="slides/slide294.xml"/><Relationship Id="rId298" Type="http://schemas.openxmlformats.org/officeDocument/2006/relationships/slide" Target="slides/slide293.xml"/><Relationship Id="rId297" Type="http://schemas.openxmlformats.org/officeDocument/2006/relationships/slide" Target="slides/slide292.xml"/><Relationship Id="rId296" Type="http://schemas.openxmlformats.org/officeDocument/2006/relationships/slide" Target="slides/slide291.xml"/><Relationship Id="rId295" Type="http://schemas.openxmlformats.org/officeDocument/2006/relationships/slide" Target="slides/slide290.xml"/><Relationship Id="rId294" Type="http://schemas.openxmlformats.org/officeDocument/2006/relationships/slide" Target="slides/slide289.xml"/><Relationship Id="rId293" Type="http://schemas.openxmlformats.org/officeDocument/2006/relationships/slide" Target="slides/slide288.xml"/><Relationship Id="rId292" Type="http://schemas.openxmlformats.org/officeDocument/2006/relationships/slide" Target="slides/slide287.xml"/><Relationship Id="rId291" Type="http://schemas.openxmlformats.org/officeDocument/2006/relationships/slide" Target="slides/slide286.xml"/><Relationship Id="rId290" Type="http://schemas.openxmlformats.org/officeDocument/2006/relationships/slide" Target="slides/slide285.xml"/><Relationship Id="rId29" Type="http://schemas.openxmlformats.org/officeDocument/2006/relationships/slide" Target="slides/slide24.xml"/><Relationship Id="rId289" Type="http://schemas.openxmlformats.org/officeDocument/2006/relationships/slide" Target="slides/slide284.xml"/><Relationship Id="rId288" Type="http://schemas.openxmlformats.org/officeDocument/2006/relationships/slide" Target="slides/slide283.xml"/><Relationship Id="rId287" Type="http://schemas.openxmlformats.org/officeDocument/2006/relationships/slide" Target="slides/slide282.xml"/><Relationship Id="rId286" Type="http://schemas.openxmlformats.org/officeDocument/2006/relationships/slide" Target="slides/slide281.xml"/><Relationship Id="rId285" Type="http://schemas.openxmlformats.org/officeDocument/2006/relationships/slide" Target="slides/slide280.xml"/><Relationship Id="rId284" Type="http://schemas.openxmlformats.org/officeDocument/2006/relationships/slide" Target="slides/slide279.xml"/><Relationship Id="rId283" Type="http://schemas.openxmlformats.org/officeDocument/2006/relationships/slide" Target="slides/slide278.xml"/><Relationship Id="rId282" Type="http://schemas.openxmlformats.org/officeDocument/2006/relationships/slide" Target="slides/slide277.xml"/><Relationship Id="rId281" Type="http://schemas.openxmlformats.org/officeDocument/2006/relationships/slide" Target="slides/slide276.xml"/><Relationship Id="rId280" Type="http://schemas.openxmlformats.org/officeDocument/2006/relationships/slide" Target="slides/slide275.xml"/><Relationship Id="rId28" Type="http://schemas.openxmlformats.org/officeDocument/2006/relationships/slide" Target="slides/slide23.xml"/><Relationship Id="rId279" Type="http://schemas.openxmlformats.org/officeDocument/2006/relationships/slide" Target="slides/slide274.xml"/><Relationship Id="rId278" Type="http://schemas.openxmlformats.org/officeDocument/2006/relationships/slide" Target="slides/slide273.xml"/><Relationship Id="rId277" Type="http://schemas.openxmlformats.org/officeDocument/2006/relationships/slide" Target="slides/slide272.xml"/><Relationship Id="rId276" Type="http://schemas.openxmlformats.org/officeDocument/2006/relationships/slide" Target="slides/slide271.xml"/><Relationship Id="rId275" Type="http://schemas.openxmlformats.org/officeDocument/2006/relationships/slide" Target="slides/slide270.xml"/><Relationship Id="rId274" Type="http://schemas.openxmlformats.org/officeDocument/2006/relationships/slide" Target="slides/slide269.xml"/><Relationship Id="rId273" Type="http://schemas.openxmlformats.org/officeDocument/2006/relationships/slide" Target="slides/slide268.xml"/><Relationship Id="rId272" Type="http://schemas.openxmlformats.org/officeDocument/2006/relationships/slide" Target="slides/slide267.xml"/><Relationship Id="rId271" Type="http://schemas.openxmlformats.org/officeDocument/2006/relationships/slide" Target="slides/slide266.xml"/><Relationship Id="rId270" Type="http://schemas.openxmlformats.org/officeDocument/2006/relationships/slide" Target="slides/slide265.xml"/><Relationship Id="rId27" Type="http://schemas.openxmlformats.org/officeDocument/2006/relationships/slide" Target="slides/slide22.xml"/><Relationship Id="rId269" Type="http://schemas.openxmlformats.org/officeDocument/2006/relationships/slide" Target="slides/slide264.xml"/><Relationship Id="rId268" Type="http://schemas.openxmlformats.org/officeDocument/2006/relationships/slide" Target="slides/slide263.xml"/><Relationship Id="rId267" Type="http://schemas.openxmlformats.org/officeDocument/2006/relationships/slide" Target="slides/slide262.xml"/><Relationship Id="rId266" Type="http://schemas.openxmlformats.org/officeDocument/2006/relationships/slide" Target="slides/slide261.xml"/><Relationship Id="rId265" Type="http://schemas.openxmlformats.org/officeDocument/2006/relationships/slide" Target="slides/slide260.xml"/><Relationship Id="rId264" Type="http://schemas.openxmlformats.org/officeDocument/2006/relationships/slide" Target="slides/slide259.xml"/><Relationship Id="rId263" Type="http://schemas.openxmlformats.org/officeDocument/2006/relationships/slide" Target="slides/slide258.xml"/><Relationship Id="rId262" Type="http://schemas.openxmlformats.org/officeDocument/2006/relationships/slide" Target="slides/slide257.xml"/><Relationship Id="rId261" Type="http://schemas.openxmlformats.org/officeDocument/2006/relationships/slide" Target="slides/slide256.xml"/><Relationship Id="rId260" Type="http://schemas.openxmlformats.org/officeDocument/2006/relationships/slide" Target="slides/slide255.xml"/><Relationship Id="rId26" Type="http://schemas.openxmlformats.org/officeDocument/2006/relationships/slide" Target="slides/slide21.xml"/><Relationship Id="rId259" Type="http://schemas.openxmlformats.org/officeDocument/2006/relationships/slide" Target="slides/slide254.xml"/><Relationship Id="rId258" Type="http://schemas.openxmlformats.org/officeDocument/2006/relationships/slide" Target="slides/slide253.xml"/><Relationship Id="rId257" Type="http://schemas.openxmlformats.org/officeDocument/2006/relationships/slide" Target="slides/slide252.xml"/><Relationship Id="rId256" Type="http://schemas.openxmlformats.org/officeDocument/2006/relationships/slide" Target="slides/slide251.xml"/><Relationship Id="rId255" Type="http://schemas.openxmlformats.org/officeDocument/2006/relationships/slide" Target="slides/slide250.xml"/><Relationship Id="rId254" Type="http://schemas.openxmlformats.org/officeDocument/2006/relationships/slide" Target="slides/slide249.xml"/><Relationship Id="rId253" Type="http://schemas.openxmlformats.org/officeDocument/2006/relationships/slide" Target="slides/slide248.xml"/><Relationship Id="rId252" Type="http://schemas.openxmlformats.org/officeDocument/2006/relationships/slide" Target="slides/slide247.xml"/><Relationship Id="rId251" Type="http://schemas.openxmlformats.org/officeDocument/2006/relationships/slide" Target="slides/slide246.xml"/><Relationship Id="rId250" Type="http://schemas.openxmlformats.org/officeDocument/2006/relationships/slide" Target="slides/slide245.xml"/><Relationship Id="rId25" Type="http://schemas.openxmlformats.org/officeDocument/2006/relationships/slide" Target="slides/slide20.xml"/><Relationship Id="rId249" Type="http://schemas.openxmlformats.org/officeDocument/2006/relationships/slide" Target="slides/slide244.xml"/><Relationship Id="rId248" Type="http://schemas.openxmlformats.org/officeDocument/2006/relationships/slide" Target="slides/slide243.xml"/><Relationship Id="rId247" Type="http://schemas.openxmlformats.org/officeDocument/2006/relationships/slide" Target="slides/slide242.xml"/><Relationship Id="rId246" Type="http://schemas.openxmlformats.org/officeDocument/2006/relationships/slide" Target="slides/slide241.xml"/><Relationship Id="rId245" Type="http://schemas.openxmlformats.org/officeDocument/2006/relationships/slide" Target="slides/slide240.xml"/><Relationship Id="rId244" Type="http://schemas.openxmlformats.org/officeDocument/2006/relationships/slide" Target="slides/slide239.xml"/><Relationship Id="rId243" Type="http://schemas.openxmlformats.org/officeDocument/2006/relationships/slide" Target="slides/slide238.xml"/><Relationship Id="rId242" Type="http://schemas.openxmlformats.org/officeDocument/2006/relationships/slide" Target="slides/slide237.xml"/><Relationship Id="rId241" Type="http://schemas.openxmlformats.org/officeDocument/2006/relationships/slide" Target="slides/slide236.xml"/><Relationship Id="rId240" Type="http://schemas.openxmlformats.org/officeDocument/2006/relationships/slide" Target="slides/slide235.xml"/><Relationship Id="rId24" Type="http://schemas.openxmlformats.org/officeDocument/2006/relationships/slide" Target="slides/slide19.xml"/><Relationship Id="rId239" Type="http://schemas.openxmlformats.org/officeDocument/2006/relationships/slide" Target="slides/slide234.xml"/><Relationship Id="rId238" Type="http://schemas.openxmlformats.org/officeDocument/2006/relationships/slide" Target="slides/slide233.xml"/><Relationship Id="rId237" Type="http://schemas.openxmlformats.org/officeDocument/2006/relationships/slide" Target="slides/slide232.xml"/><Relationship Id="rId236" Type="http://schemas.openxmlformats.org/officeDocument/2006/relationships/slide" Target="slides/slide231.xml"/><Relationship Id="rId235" Type="http://schemas.openxmlformats.org/officeDocument/2006/relationships/slide" Target="slides/slide230.xml"/><Relationship Id="rId234" Type="http://schemas.openxmlformats.org/officeDocument/2006/relationships/slide" Target="slides/slide229.xml"/><Relationship Id="rId233" Type="http://schemas.openxmlformats.org/officeDocument/2006/relationships/slide" Target="slides/slide228.xml"/><Relationship Id="rId232" Type="http://schemas.openxmlformats.org/officeDocument/2006/relationships/slide" Target="slides/slide227.xml"/><Relationship Id="rId231" Type="http://schemas.openxmlformats.org/officeDocument/2006/relationships/slide" Target="slides/slide226.xml"/><Relationship Id="rId230" Type="http://schemas.openxmlformats.org/officeDocument/2006/relationships/slide" Target="slides/slide225.xml"/><Relationship Id="rId23" Type="http://schemas.openxmlformats.org/officeDocument/2006/relationships/slide" Target="slides/slide18.xml"/><Relationship Id="rId229" Type="http://schemas.openxmlformats.org/officeDocument/2006/relationships/slide" Target="slides/slide224.xml"/><Relationship Id="rId228" Type="http://schemas.openxmlformats.org/officeDocument/2006/relationships/slide" Target="slides/slide223.xml"/><Relationship Id="rId227" Type="http://schemas.openxmlformats.org/officeDocument/2006/relationships/slide" Target="slides/slide222.xml"/><Relationship Id="rId226" Type="http://schemas.openxmlformats.org/officeDocument/2006/relationships/slide" Target="slides/slide221.xml"/><Relationship Id="rId225" Type="http://schemas.openxmlformats.org/officeDocument/2006/relationships/slide" Target="slides/slide220.xml"/><Relationship Id="rId224" Type="http://schemas.openxmlformats.org/officeDocument/2006/relationships/slide" Target="slides/slide219.xml"/><Relationship Id="rId223" Type="http://schemas.openxmlformats.org/officeDocument/2006/relationships/slide" Target="slides/slide218.xml"/><Relationship Id="rId222" Type="http://schemas.openxmlformats.org/officeDocument/2006/relationships/slide" Target="slides/slide217.xml"/><Relationship Id="rId221" Type="http://schemas.openxmlformats.org/officeDocument/2006/relationships/slide" Target="slides/slide216.xml"/><Relationship Id="rId220" Type="http://schemas.openxmlformats.org/officeDocument/2006/relationships/slide" Target="slides/slide215.xml"/><Relationship Id="rId22" Type="http://schemas.openxmlformats.org/officeDocument/2006/relationships/slide" Target="slides/slide17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21" Type="http://schemas.openxmlformats.org/officeDocument/2006/relationships/slide" Target="slides/slide16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9" Type="http://schemas.openxmlformats.org/officeDocument/2006/relationships/slide" Target="slides/slide194.xml"/><Relationship Id="rId198" Type="http://schemas.openxmlformats.org/officeDocument/2006/relationships/slide" Target="slides/slide193.xml"/><Relationship Id="rId197" Type="http://schemas.openxmlformats.org/officeDocument/2006/relationships/slide" Target="slides/slide192.xml"/><Relationship Id="rId196" Type="http://schemas.openxmlformats.org/officeDocument/2006/relationships/slide" Target="slides/slide191.xml"/><Relationship Id="rId195" Type="http://schemas.openxmlformats.org/officeDocument/2006/relationships/slide" Target="slides/slide190.xml"/><Relationship Id="rId194" Type="http://schemas.openxmlformats.org/officeDocument/2006/relationships/slide" Target="slides/slide189.xml"/><Relationship Id="rId193" Type="http://schemas.openxmlformats.org/officeDocument/2006/relationships/slide" Target="slides/slide188.xml"/><Relationship Id="rId192" Type="http://schemas.openxmlformats.org/officeDocument/2006/relationships/slide" Target="slides/slide187.xml"/><Relationship Id="rId191" Type="http://schemas.openxmlformats.org/officeDocument/2006/relationships/slide" Target="slides/slide186.xml"/><Relationship Id="rId190" Type="http://schemas.openxmlformats.org/officeDocument/2006/relationships/slide" Target="slides/slide185.xml"/><Relationship Id="rId19" Type="http://schemas.openxmlformats.org/officeDocument/2006/relationships/slide" Target="slides/slide14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187" Type="http://schemas.openxmlformats.org/officeDocument/2006/relationships/slide" Target="slides/slide18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184" Type="http://schemas.openxmlformats.org/officeDocument/2006/relationships/slide" Target="slides/slide179.xml"/><Relationship Id="rId183" Type="http://schemas.openxmlformats.org/officeDocument/2006/relationships/slide" Target="slides/slide178.xml"/><Relationship Id="rId182" Type="http://schemas.openxmlformats.org/officeDocument/2006/relationships/slide" Target="slides/slide177.xml"/><Relationship Id="rId181" Type="http://schemas.openxmlformats.org/officeDocument/2006/relationships/slide" Target="slides/slide176.xml"/><Relationship Id="rId180" Type="http://schemas.openxmlformats.org/officeDocument/2006/relationships/slide" Target="slides/slide175.xml"/><Relationship Id="rId18" Type="http://schemas.openxmlformats.org/officeDocument/2006/relationships/slide" Target="slides/slide13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176" Type="http://schemas.openxmlformats.org/officeDocument/2006/relationships/slide" Target="slides/slide171.xml"/><Relationship Id="rId175" Type="http://schemas.openxmlformats.org/officeDocument/2006/relationships/slide" Target="slides/slide170.xml"/><Relationship Id="rId174" Type="http://schemas.openxmlformats.org/officeDocument/2006/relationships/slide" Target="slides/slide169.xml"/><Relationship Id="rId173" Type="http://schemas.openxmlformats.org/officeDocument/2006/relationships/slide" Target="slides/slide168.xml"/><Relationship Id="rId172" Type="http://schemas.openxmlformats.org/officeDocument/2006/relationships/slide" Target="slides/slide167.xml"/><Relationship Id="rId171" Type="http://schemas.openxmlformats.org/officeDocument/2006/relationships/slide" Target="slides/slide166.xml"/><Relationship Id="rId170" Type="http://schemas.openxmlformats.org/officeDocument/2006/relationships/slide" Target="slides/slide165.xml"/><Relationship Id="rId17" Type="http://schemas.openxmlformats.org/officeDocument/2006/relationships/slide" Target="slides/slide12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165" Type="http://schemas.openxmlformats.org/officeDocument/2006/relationships/slide" Target="slides/slide160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1" Type="http://schemas.openxmlformats.org/officeDocument/2006/relationships/slide" Target="slides/slide156.xml"/><Relationship Id="rId160" Type="http://schemas.openxmlformats.org/officeDocument/2006/relationships/slide" Target="slides/slide155.xml"/><Relationship Id="rId16" Type="http://schemas.openxmlformats.org/officeDocument/2006/relationships/slide" Target="slides/slide11.xml"/><Relationship Id="rId159" Type="http://schemas.openxmlformats.org/officeDocument/2006/relationships/slide" Target="slides/slide154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54" Type="http://schemas.openxmlformats.org/officeDocument/2006/relationships/slide" Target="slides/slide149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0" Type="http://schemas.openxmlformats.org/officeDocument/2006/relationships/slide" Target="slides/slide145.xml"/><Relationship Id="rId15" Type="http://schemas.openxmlformats.org/officeDocument/2006/relationships/slide" Target="slides/slide10.xml"/><Relationship Id="rId149" Type="http://schemas.openxmlformats.org/officeDocument/2006/relationships/slide" Target="slides/slide144.xml"/><Relationship Id="rId148" Type="http://schemas.openxmlformats.org/officeDocument/2006/relationships/slide" Target="slides/slide143.xml"/><Relationship Id="rId147" Type="http://schemas.openxmlformats.org/officeDocument/2006/relationships/slide" Target="slides/slide142.xml"/><Relationship Id="rId146" Type="http://schemas.openxmlformats.org/officeDocument/2006/relationships/slide" Target="slides/slide141.xml"/><Relationship Id="rId145" Type="http://schemas.openxmlformats.org/officeDocument/2006/relationships/slide" Target="slides/slide140.xml"/><Relationship Id="rId144" Type="http://schemas.openxmlformats.org/officeDocument/2006/relationships/slide" Target="slides/slide139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14" Type="http://schemas.openxmlformats.org/officeDocument/2006/relationships/slide" Target="slides/slide9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" Type="http://schemas.openxmlformats.org/officeDocument/2006/relationships/slide" Target="slides/slide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" Type="http://schemas.openxmlformats.org/officeDocument/2006/relationships/slide" Target="slides/slide7.xml"/><Relationship Id="rId119" Type="http://schemas.openxmlformats.org/officeDocument/2006/relationships/slide" Target="slides/slide114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110" Type="http://schemas.openxmlformats.org/officeDocument/2006/relationships/slide" Target="slides/slide105.xml"/><Relationship Id="rId11" Type="http://schemas.openxmlformats.org/officeDocument/2006/relationships/slide" Target="slides/slide6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E491B02-03BD-4ED7-A957-AE3B1147C61A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0AB83A-6A38-4F3F-9239-9192CCC855B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7135996-A712-49A0-98F8-C7683E397738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CE14140-8CF0-4519-93D9-A187083B01F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1E7740D-AFCB-4F3D-AA0C-FBA34A63DD44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2A0AEF-0446-4A9D-AC66-251E171101A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9DBD0D-243D-4624-B7BB-1565ACAB8825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66C818-C256-4714-8688-1F584E68EAB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C81DC3-A48F-42CF-81A3-615ADEC4C168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7603166-FCEB-46E6-90A4-B3EC2E20FE8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99D08D-B4A2-4BE4-9DCA-99E167B2FBC3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07B55BA-2CC0-44D4-A648-9DD36C6A80C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F4B2177-2466-4891-BEF1-5931C2EA2E9B}" type="datetime1">
              <a:rPr lang="zh-CN" altLang="zh-CN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4E9FDF-C76F-49D9-94B2-5A4EC2EADBA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252A6C2-1ADA-42B5-9C96-E8CAE09FA3D9}" type="datetime1">
              <a:rPr lang="zh-CN" altLang="zh-CN"/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7BACAC-F549-42F9-8820-E4D3D3D0581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F2F1C09-7808-478D-A38C-552A6A1AA9D3}" type="datetime1">
              <a:rPr lang="zh-CN" altLang="zh-CN"/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B9CEAD-818A-4BDC-B079-CA40DC0FE1D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8702C-C85E-4F8B-8AEE-A6BB909C176C}" type="datetime1">
              <a:rPr lang="zh-CN" altLang="zh-CN"/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B7D4920-52D4-4B91-BC8A-0DD3BBCC33A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03379-C9B8-4F20-AA11-AB44A924E905}" type="datetime1">
              <a:rPr lang="zh-CN" altLang="zh-CN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3B84270-BF73-439E-A49F-61CF39CAA92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256B29-A9C9-4A97-B2D1-4F6C572310E6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61EEB45-DE5E-400F-B34C-45529865A07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02EFBFB-80AE-492F-A190-9175A985270C}" type="datetime1">
              <a:rPr lang="zh-CN" altLang="zh-CN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63EE28-DB75-44F4-8444-EF2FDC0FEED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9F400A-BCE2-4025-AAA3-6DB4F91F52B3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3D92866-DE58-4214-8995-8FAED05B5E3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DF7006-C50A-4AC9-A9D0-660EADDA85EC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1A3F75-2972-46D5-BA43-0AA1F4E70A6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726055"/>
            <a:ext cx="4124960" cy="412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45" y="1625600"/>
            <a:ext cx="3861435" cy="3809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30" y="1765935"/>
            <a:ext cx="3481705" cy="3435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2453005"/>
            <a:ext cx="1978660" cy="1951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F59D4BA-073F-42DC-BE63-FCAEDDC1073B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B5C70F5-57BB-469F-BCF1-E896462CA5B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876935"/>
            <a:ext cx="5981065" cy="5979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185545"/>
            <a:ext cx="4387850" cy="4328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F43BF4-EF67-4DB3-AB92-4F8F3CA622DD}" type="datetime1">
              <a:rPr lang="zh-CN" altLang="zh-CN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FD1BD9-182A-42EA-994C-A7B8C5BE817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726055"/>
            <a:ext cx="4124960" cy="412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45" y="1625600"/>
            <a:ext cx="3861435" cy="3809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30" y="1765935"/>
            <a:ext cx="3481705" cy="3435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2453005"/>
            <a:ext cx="1978660" cy="1951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876935"/>
            <a:ext cx="5981065" cy="5979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185545"/>
            <a:ext cx="4387850" cy="4328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56335"/>
            <a:ext cx="4258945" cy="4201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45" y="5883910"/>
            <a:ext cx="1072515" cy="2774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269875"/>
            <a:ext cx="286131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30C79CD-A19E-4649-A8D1-8FDD36F5DFCA}" type="datetime1">
              <a:rPr lang="zh-CN" altLang="zh-CN"/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F794BF-5091-4B51-9A92-14C4785720D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D1A461-82D1-420F-80BF-E2196919A7D6}" type="datetime1">
              <a:rPr lang="zh-CN" altLang="zh-CN"/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EFB335-0FF0-4BA4-83C9-DF00DE905ED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19B2E22-1A09-426E-B90F-472B6BC2CA22}" type="datetime1">
              <a:rPr lang="zh-CN" altLang="zh-CN"/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5A44D79-FE5F-43C3-BBC5-A3C7486FF378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673E43A-9897-4E0F-916C-CA38E91DCE3B}" type="datetime1">
              <a:rPr lang="zh-CN" altLang="zh-CN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650AA1-1131-45AB-ADCA-E64FDC0AF53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FDDFB0A-52B4-461B-B79B-9F36C976A366}" type="datetime1">
              <a:rPr lang="zh-CN" altLang="zh-CN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0164DE6-A1F1-4DC2-8045-67C066A1EFF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CCE5-79C8-4199-94EE-590F3D90C7F5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5DCE-2E31-43EF-9703-E5BCDAFCF571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800F-4EA2-4223-829A-9F7D5009B481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2CBB-249C-4F30-B43F-102857CD1998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2692" y="1062120"/>
            <a:ext cx="10651490" cy="33239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文章名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0" i="0" u="none" strike="noStrike" kern="1200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 CN Regular"/>
                <a:ea typeface="思源黑体 CN Regular"/>
              </a:rPr>
              <a:t>引用文章名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作者信息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所有作者名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各自主页链接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思源黑体 CN Regular"/>
              <a:ea typeface="思源黑体 CN Regula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引用标号</a:t>
            </a:r>
            <a:endParaRPr lang="en-US" altLang="zh-CN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被引用文章在引用文章中的标号，如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[21]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或者[Zhang and Yeung, 2010] 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i="0" u="none" strike="noStrike" kern="1200" spc="0" baseline="0">
                <a:solidFill>
                  <a:srgbClr val="F1BA49"/>
                </a:solidFill>
                <a:latin typeface="方正兰亭中黑_GBK"/>
                <a:ea typeface="方正兰亭中黑_GBK"/>
              </a:rPr>
              <a:t>引用原文</a:t>
            </a:r>
            <a:endParaRPr lang="zh-CN" altLang="en-US" sz="1600" b="1" i="0" u="none" strike="noStrike" kern="1200" spc="0" baseline="0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引用文章中，对被引用文章的描述，如果出现多处描述，就分成多段放在这里。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  <a:p>
            <a:pPr lvl="0" indent="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>
                <a:solidFill>
                  <a:srgbClr val="F1BA49"/>
                </a:solidFill>
                <a:latin typeface="方正兰亭中黑_GBK"/>
                <a:ea typeface="方正兰亭中黑_GBK"/>
              </a:rPr>
              <a:t>发表于</a:t>
            </a:r>
            <a:endParaRPr lang="zh-CN" altLang="en-US" sz="1600" b="1">
              <a:solidFill>
                <a:srgbClr val="F1BA49"/>
              </a:solidFill>
              <a:latin typeface="方正兰亭中黑_GBK"/>
              <a:ea typeface="方正兰亭中黑_GBK"/>
            </a:endParaRPr>
          </a:p>
          <a:p>
            <a:pPr marL="171450" lvl="0" indent="-17145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发表的期刊或者会议名及出版年份。如果是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arXiv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，一定要通过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DBLP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Regular"/>
                <a:ea typeface="思源黑体 CN Regular"/>
              </a:rPr>
              <a:t>网站确认是没有正式发表的。</a:t>
            </a:r>
            <a:endParaRPr lang="zh-CN" altLang="en-US" sz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思源黑体 CN Regular"/>
              <a:ea typeface="思源黑体 CN Regular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552450" y="281305"/>
            <a:ext cx="1860550" cy="43116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0605" y="485775"/>
            <a:ext cx="288290" cy="226695"/>
          </a:xfrm>
          <a:prstGeom prst="rect">
            <a:avLst/>
          </a:prstGeom>
          <a:solidFill>
            <a:srgbClr val="2A849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8775" y="172085"/>
            <a:ext cx="227330" cy="226695"/>
          </a:xfrm>
          <a:prstGeom prst="rect">
            <a:avLst/>
          </a:prstGeom>
          <a:solidFill>
            <a:srgbClr val="B7DC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6685" y="514985"/>
            <a:ext cx="212090" cy="197485"/>
          </a:xfrm>
          <a:prstGeom prst="rect">
            <a:avLst/>
          </a:prstGeom>
          <a:solidFill>
            <a:srgbClr val="EF7F0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614192" y="280078"/>
            <a:ext cx="1676400" cy="40576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引用文章信息</a:t>
            </a:r>
            <a:endParaRPr lang="zh-CN" altLang="en-US" sz="220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默认字体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85176</Words>
  <Application>WPS 演示</Application>
  <PresentationFormat>Widescreen</PresentationFormat>
  <Paragraphs>6552</Paragraphs>
  <Slides>504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504</vt:i4>
      </vt:variant>
    </vt:vector>
  </HeadingPairs>
  <TitlesOfParts>
    <vt:vector size="519" baseType="lpstr">
      <vt:lpstr>Arial</vt:lpstr>
      <vt:lpstr>宋体</vt:lpstr>
      <vt:lpstr>Wingdings</vt:lpstr>
      <vt:lpstr>微软雅黑</vt:lpstr>
      <vt:lpstr>Calibri Light</vt:lpstr>
      <vt:lpstr>Calibri</vt:lpstr>
      <vt:lpstr>方正兰亭中黑_GBK</vt:lpstr>
      <vt:lpstr>黑体</vt:lpstr>
      <vt:lpstr>思源黑体 CN Regular</vt:lpstr>
      <vt:lpstr>方正黑体简体</vt:lpstr>
      <vt:lpstr>Arial Unicode MS</vt:lpstr>
      <vt:lpstr>Office 主题​​</vt:lpstr>
      <vt:lpstr>Office 主题​​</vt:lpstr>
      <vt:lpstr>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18870180936</cp:lastModifiedBy>
  <cp:revision>11</cp:revision>
  <dcterms:created xsi:type="dcterms:W3CDTF">2023-08-20T04:56:00Z</dcterms:created>
  <dcterms:modified xsi:type="dcterms:W3CDTF">2025-02-22T06:05:40Z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6AA0BFF854CA4ADC850C76E3BB986E76_12</vt:lpwstr>
  </property>
</Properties>
</file>