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36" r:id="rId3"/>
    <p:sldId id="356" r:id="rId4"/>
    <p:sldId id="360" r:id="rId5"/>
    <p:sldId id="358" r:id="rId6"/>
    <p:sldId id="3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7C7C7"/>
    <a:srgbClr val="FFFFFF"/>
    <a:srgbClr val="3381C7"/>
    <a:srgbClr val="10EBF0"/>
    <a:srgbClr val="E4E4E4"/>
    <a:srgbClr val="6C9ECC"/>
    <a:srgbClr val="2E75B6"/>
    <a:srgbClr val="98A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6274" autoAdjust="0"/>
  </p:normalViewPr>
  <p:slideViewPr>
    <p:cSldViewPr snapToGrid="0">
      <p:cViewPr varScale="1">
        <p:scale>
          <a:sx n="110" d="100"/>
          <a:sy n="110" d="100"/>
        </p:scale>
        <p:origin x="21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C3A6-25D7-4864-912C-D222BCBAADBD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D331-FFEE-4FF1-AC66-4F6330FCE7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59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AF3BB-DD83-44D1-9A29-9E5824A66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AE7553-34AC-432D-ADF4-0EC68FAE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E8219-63B7-400A-9DA2-8DF85030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3DD39-81EF-420E-96B8-D14814F5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0925D-F812-4D85-A061-FDE77036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08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7FEE-CFC7-4011-83D2-C2F31BC6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822F70-8E6F-407D-8235-D9A4A544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B955C7-AC83-4394-81C4-963D696A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1469CB-4C13-486A-A697-9E6D1F2C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E0A7C-D203-4A81-8942-199A93E6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7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F1CED-CFEC-4723-8515-7E08B1074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0A0D34-B923-4876-BE84-A9BE9E02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1F10D-4D5E-4FF8-89B2-9F535BB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73CD1-E56E-4025-B40B-70DA1D7A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BAE4D-A1D3-484D-BFA4-8080F836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72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426055"/>
            <a:ext cx="12260826" cy="431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Datumsplatzhalter 2"/>
          <p:cNvSpPr>
            <a:spLocks noGrp="1"/>
          </p:cNvSpPr>
          <p:nvPr userDrawn="1">
            <p:ph type="dt" sz="half" idx="10"/>
          </p:nvPr>
        </p:nvSpPr>
        <p:spPr>
          <a:xfrm>
            <a:off x="717550" y="6459464"/>
            <a:ext cx="1212850" cy="365125"/>
          </a:xfrm>
        </p:spPr>
        <p:txBody>
          <a:bodyPr/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November 2017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1480457" y="6459464"/>
            <a:ext cx="8081554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Projektrückstellungen</a:t>
            </a:r>
          </a:p>
        </p:txBody>
      </p:sp>
      <p:sp>
        <p:nvSpPr>
          <p:cNvPr id="15" name="Foliennummernplatzhalter 4"/>
          <p:cNvSpPr>
            <a:spLocks noGrp="1"/>
          </p:cNvSpPr>
          <p:nvPr userDrawn="1">
            <p:ph type="sldNum" sz="quarter" idx="12"/>
          </p:nvPr>
        </p:nvSpPr>
        <p:spPr>
          <a:xfrm>
            <a:off x="9294204" y="6459463"/>
            <a:ext cx="2743200" cy="365125"/>
          </a:xfrm>
        </p:spPr>
        <p:txBody>
          <a:bodyPr/>
          <a:lstStyle/>
          <a:p>
            <a:fld id="{431AEC2F-3FDD-421E-A4AE-55F271248C88}" type="slidenum">
              <a:rPr lang="de-AT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‹Nr.›</a:t>
            </a:fld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717550" y="469828"/>
            <a:ext cx="10737850" cy="7080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de-AT" sz="3800" kern="12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9" name="Rechteck 8"/>
          <p:cNvSpPr/>
          <p:nvPr userDrawn="1"/>
        </p:nvSpPr>
        <p:spPr>
          <a:xfrm flipV="1">
            <a:off x="0" y="1124023"/>
            <a:ext cx="12260826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05087-552C-4A70-AD5C-470154EC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394EF-2344-4AC3-9AA4-E627FBA8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3A4DF-36FE-4B68-8966-7C62D14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2E248-B100-4BB8-862E-A8155DA8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C3E7B-5962-4AF7-96FC-186B60CE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19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BD333-02B6-46A9-9CBF-F0EC765B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224F3C-06DA-4B23-BEEA-857CFF97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E3091-0D93-43F3-ABD6-49D89D2C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E092B-DB7C-4D62-B9A4-3DDD2CD2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6D235-04C3-45EE-A58C-DB53BA47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2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C357C-23ED-4CF1-86A5-F1C59965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01235-2C94-4821-A180-E92D155A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AE3FFB-C6A6-433E-9FA5-92AC6834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11CF9-BBAF-4DA0-9825-632451F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263B31-09AD-4CC1-91A1-386B3422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7AD8D-B3DC-4BDF-BD58-1512FAF3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1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6792A-A169-4373-B6F5-2A8DEEF3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CB051F-BB82-4E1D-A725-AD84BB83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74682F-4018-4AC2-AF2E-AF3F8E6E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CF0AA5-BE01-4468-9C01-D34BBC78A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EDDEF4-1095-4531-B1BC-0DD57A2E1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6DFDAD-FB61-4D02-B842-C5598D3D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9DE896-42E8-4A09-A97F-BEB02AEE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B1180E-247B-47E2-91EB-699CF6FF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617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C38F0-AE25-43BC-B9AB-311E0850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0389DF-AE04-4FB7-81D9-45E536FF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C79E41-E32E-4394-A930-4C973A2F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061A92-5200-4719-89DF-6E6BECE2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7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F024A7-2104-4436-A919-069C29E9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C64636-76AD-4A61-9B41-E7B47F1F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53406-B5EC-4865-83E8-B3DE01AD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60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85240-EFB9-4643-9167-4301A81B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6C1E0-802B-448B-AA95-8763FC2F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558226-CB17-4F96-BD08-8690554AC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E3D0E-2F52-4190-9B10-46F68507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C58EE-2845-494A-BAE5-F9604EFA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D078B-EB67-4C24-92AC-2224F9A1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859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EBE09-ECF4-4A26-899B-2B11A765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A28AD0-0B30-4C05-AE2A-3AC69D111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FC5358-8ABC-4CEB-8DBE-344E1D5A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DB0DEB-5894-467A-8387-3BF037F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58DA5-B033-4F0E-9F82-848FDDA5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CFFC85-0B06-4757-AF2A-7280A759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7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C4C36C-6CB4-4F68-9C2F-1D91A7F0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EC182E-1807-422A-BAAA-45D40135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73DFC-A070-4F4A-A31D-097BC728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56D2-9793-4E8F-9318-B1CD0AF8A443}" type="datetimeFigureOut">
              <a:rPr lang="de-AT" smtClean="0"/>
              <a:t>04.03.2019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119E3-D991-43A9-9E3E-C2F74A7E0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20D674-B1AD-4EB8-972D-AECABB52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EA2-8B52-4528-BA91-ABFFE8DB2C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74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bertBaginski/open_data_vis/" TargetMode="External"/><Relationship Id="rId2" Type="http://schemas.openxmlformats.org/officeDocument/2006/relationships/hyperlink" Target="https://hubertbaginski.github.io/open_data_vis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96" y="2115840"/>
            <a:ext cx="10416619" cy="1020772"/>
          </a:xfrm>
        </p:spPr>
        <p:txBody>
          <a:bodyPr>
            <a:normAutofit/>
          </a:bodyPr>
          <a:lstStyle/>
          <a:p>
            <a:r>
              <a:rPr lang="de-AT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Data </a:t>
            </a:r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Visualization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10416619" y="0"/>
            <a:ext cx="177538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subTitle" idx="1"/>
          </p:nvPr>
        </p:nvSpPr>
        <p:spPr>
          <a:xfrm>
            <a:off x="4380614" y="6250801"/>
            <a:ext cx="5874431" cy="525054"/>
          </a:xfrm>
        </p:spPr>
        <p:txBody>
          <a:bodyPr>
            <a:noAutofit/>
          </a:bodyPr>
          <a:lstStyle/>
          <a:p>
            <a:pPr algn="r"/>
            <a:r>
              <a:rPr lang="de-A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Hubert Baginski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730" y="3136612"/>
            <a:ext cx="1040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Data Student Hackathon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90814" y="3721387"/>
            <a:ext cx="814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04.03.2019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F5F4C90-AAE2-4120-813F-45D43A2F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" y="5878170"/>
            <a:ext cx="1677497" cy="839490"/>
          </a:xfrm>
          <a:prstGeom prst="rect">
            <a:avLst/>
          </a:prstGeom>
        </p:spPr>
      </p:pic>
      <p:sp>
        <p:nvSpPr>
          <p:cNvPr id="11" name="AutoShape 7" descr="Image result for erste group">
            <a:extLst>
              <a:ext uri="{FF2B5EF4-FFF2-40B4-BE49-F238E27FC236}">
                <a16:creationId xmlns:a16="http://schemas.microsoft.com/office/drawing/2014/main" id="{233C5705-C3F3-4C46-AE92-3B3F1492B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781175"/>
            <a:ext cx="7620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88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18BF11-8BCD-45B4-BB28-A2195E46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Open Data?</a:t>
            </a:r>
            <a:endParaRPr lang="de-DE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1939367-123C-453F-8561-9E5AC8AF2850}"/>
              </a:ext>
            </a:extLst>
          </p:cNvPr>
          <p:cNvSpPr txBox="1"/>
          <p:nvPr/>
        </p:nvSpPr>
        <p:spPr>
          <a:xfrm>
            <a:off x="1324757" y="2248301"/>
            <a:ext cx="7095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rgbClr val="1F4E79"/>
                </a:solidFill>
                <a:latin typeface="Segoe UI Light" panose="020B0502040204020203" pitchFamily="34" charset="0"/>
                <a:cs typeface="Segoe UI Light" pitchFamily="34" charset="0"/>
              </a:rPr>
              <a:t>available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rgbClr val="1F4E79"/>
                </a:solidFill>
                <a:latin typeface="Segoe UI Light" panose="020B0502040204020203" pitchFamily="34" charset="0"/>
                <a:cs typeface="Segoe UI Light" pitchFamily="34" charset="0"/>
              </a:rPr>
              <a:t>accessible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rgbClr val="1F4E79"/>
                </a:solidFill>
                <a:latin typeface="Segoe UI Light" panose="020B0502040204020203" pitchFamily="34" charset="0"/>
                <a:cs typeface="Segoe UI Light" pitchFamily="34" charset="0"/>
              </a:rPr>
              <a:t>re-useable and redistributable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rgbClr val="1F4E79"/>
                </a:solidFill>
                <a:latin typeface="Segoe UI Light" panose="020B0502040204020203" pitchFamily="34" charset="0"/>
                <a:cs typeface="Segoe UI Light" pitchFamily="34" charset="0"/>
              </a:rPr>
              <a:t>for everyone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9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Where can I find Open Data?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40F236-2F76-43D6-ABD6-7B9A657D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91" y="3045242"/>
            <a:ext cx="3077309" cy="2962423"/>
          </a:xfrm>
          <a:prstGeom prst="rect">
            <a:avLst/>
          </a:prstGeom>
        </p:spPr>
      </p:pic>
      <p:pic>
        <p:nvPicPr>
          <p:cNvPr id="8" name="Grafik 7" descr="Ein Bild, das ClipArt enthält.&#10;&#10;Mit sehr hoher Zuverlässigkeit generierte Beschreibung">
            <a:extLst>
              <a:ext uri="{FF2B5EF4-FFF2-40B4-BE49-F238E27FC236}">
                <a16:creationId xmlns:a16="http://schemas.microsoft.com/office/drawing/2014/main" id="{3F5675F3-1BD4-43C2-8B2A-2E5C004BB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6" y="1684421"/>
            <a:ext cx="3073086" cy="1744579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46D59509-3E21-4D57-B764-C4C0ED49F2FE}"/>
              </a:ext>
            </a:extLst>
          </p:cNvPr>
          <p:cNvSpPr txBox="1"/>
          <p:nvPr/>
        </p:nvSpPr>
        <p:spPr>
          <a:xfrm>
            <a:off x="951777" y="2226736"/>
            <a:ext cx="7095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rgbClr val="1F4E79"/>
                </a:solidFill>
                <a:latin typeface="Segoe UI Light" panose="020B0502040204020203" pitchFamily="34" charset="0"/>
                <a:cs typeface="Segoe UI Light" pitchFamily="34" charset="0"/>
              </a:rPr>
              <a:t>data.gv.at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solidFill>
                  <a:srgbClr val="1F4E79"/>
                </a:solidFill>
                <a:latin typeface="Segoe UI Light" panose="020B0502040204020203" pitchFamily="34" charset="0"/>
                <a:cs typeface="Segoe UI Light" pitchFamily="34" charset="0"/>
              </a:rPr>
              <a:t>opendataportal.at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>
              <a:solidFill>
                <a:srgbClr val="1F4E79"/>
              </a:solidFill>
              <a:latin typeface="Segoe UI Light" panose="020B0502040204020203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17550" y="469828"/>
            <a:ext cx="10737850" cy="708025"/>
          </a:xfrm>
        </p:spPr>
        <p:txBody>
          <a:bodyPr/>
          <a:lstStyle/>
          <a:p>
            <a:r>
              <a:rPr lang="en-US" dirty="0"/>
              <a:t>data.gv.at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521A84-3F43-47D1-998A-2E9B5711C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" b="19747"/>
          <a:stretch/>
        </p:blipFill>
        <p:spPr>
          <a:xfrm>
            <a:off x="2061411" y="1370361"/>
            <a:ext cx="8237620" cy="4645429"/>
          </a:xfrm>
          <a:prstGeom prst="rect">
            <a:avLst/>
          </a:prstGeom>
          <a:ln>
            <a:solidFill>
              <a:srgbClr val="1F4E79"/>
            </a:solidFill>
          </a:ln>
        </p:spPr>
      </p:pic>
    </p:spTree>
    <p:extLst>
      <p:ext uri="{BB962C8B-B14F-4D97-AF65-F5344CB8AC3E}">
        <p14:creationId xmlns:p14="http://schemas.microsoft.com/office/powerpoint/2010/main" val="13063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like?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8CA48-46F2-4D02-AB22-43FB398AA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" b="11280"/>
          <a:stretch/>
        </p:blipFill>
        <p:spPr>
          <a:xfrm>
            <a:off x="391653" y="1530767"/>
            <a:ext cx="11208126" cy="2271212"/>
          </a:xfrm>
          <a:prstGeom prst="rect">
            <a:avLst/>
          </a:prstGeom>
          <a:ln>
            <a:solidFill>
              <a:srgbClr val="1F4E79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0F4F49-7320-47ED-8ECA-DFA1901E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3" y="4123072"/>
            <a:ext cx="11208126" cy="1916780"/>
          </a:xfrm>
          <a:prstGeom prst="rect">
            <a:avLst/>
          </a:prstGeom>
          <a:ln>
            <a:solidFill>
              <a:srgbClr val="1F4E79"/>
            </a:solidFill>
          </a:ln>
        </p:spPr>
      </p:pic>
    </p:spTree>
    <p:extLst>
      <p:ext uri="{BB962C8B-B14F-4D97-AF65-F5344CB8AC3E}">
        <p14:creationId xmlns:p14="http://schemas.microsoft.com/office/powerpoint/2010/main" val="30376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FC80BE-DD8D-4DDA-AF27-23B52044F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045" y="2298628"/>
            <a:ext cx="10830932" cy="2769761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https://hubertbaginski.github.io/open_data_vis/</a:t>
            </a:r>
            <a:endParaRPr lang="de-DE" dirty="0"/>
          </a:p>
          <a:p>
            <a:endParaRPr lang="de-AT" dirty="0"/>
          </a:p>
          <a:p>
            <a:r>
              <a:rPr lang="de-AT" dirty="0">
                <a:hlinkClick r:id="rId3"/>
              </a:rPr>
              <a:t>https://github.com/HubertBaginski/open_data_vis/</a:t>
            </a:r>
            <a:endParaRPr lang="de-AT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6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</vt:lpstr>
      <vt:lpstr>Open Data Visualization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Projektrückstellungen</dc:title>
  <dc:creator>Stefan Kraft</dc:creator>
  <cp:lastModifiedBy>Hubert Baginski</cp:lastModifiedBy>
  <cp:revision>192</cp:revision>
  <dcterms:created xsi:type="dcterms:W3CDTF">2017-10-28T16:52:18Z</dcterms:created>
  <dcterms:modified xsi:type="dcterms:W3CDTF">2019-03-04T13:39:07Z</dcterms:modified>
</cp:coreProperties>
</file>