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165" y="7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4B2E6-0532-26D1-9811-768807795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F8D72-F55B-DB93-03D1-DCD6416C8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EBB75-3A27-D477-E5F3-EADF0131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25613-C6A5-B643-7FBF-2BA02D3F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6F2EA-19DE-975B-9959-21E21871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4D95D-E3C2-1931-C344-E9956C0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91A048-2FAE-2988-60EF-88B756B9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0DB28-CB7C-E8C9-5469-070FFEEC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A6BC7-B25D-0002-B02F-F937DD3A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7DA3F-1538-59C3-770A-C784AA3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38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C2DBA9-E29F-BD20-1C07-12131729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F901E-9E40-9036-2274-D50DA330C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4713-2997-D5CF-F931-A5939F17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406CB-94D6-F892-7FDC-7264975E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F711A-07FD-A845-1EC3-3ED16AB4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09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B66D-49E5-FCDD-A5DB-7C0F827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D9EB2-FE7E-05B4-39D3-1214769B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88B9F-2ED1-E042-6A33-7DEBD62D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813E1-E434-94A6-4830-900A1F65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0A27C-AED9-6022-F887-21BAD382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5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9089-EEC1-E908-803F-E3B753B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6186DE-06BB-AA23-CA7C-10D6A68B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856F2A-F97F-F451-8343-2EB96CDD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A5D82-AB8E-7394-198A-FDEF332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7767F-F956-4B42-BCE9-E7884587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1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9149-CECC-25EC-F140-09B58FD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58D88-FFFA-4DE4-9394-048431A21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F49F36-A390-92CC-D505-EAE7D70B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5D7120-A20C-89CA-8F18-3D06F511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5F020-8DC5-37C6-F438-DCA71FB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E9C0A7-451B-A880-0EEB-91BFCA6A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B098-D0E2-4083-BDDF-0C0F1D9F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663DA-2281-643F-C9EA-999E6E0F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891DBD-F3E0-6315-24E4-2A883AD1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878F3D-B056-E9E3-12D5-01ABD72D5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A8AC88-A47B-78A7-E730-C24DDBB70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3FFF64-8780-0267-6003-2DE7C234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0CA0BC-4CEE-2CBB-F72F-A31718DB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F192DE-28A4-E1D7-0DEA-9AD71BF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68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B22AC-6225-E453-427D-FE85D3EC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707D02-1E63-D9F7-1D0A-7E2444B1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19C241-4290-F59D-DF59-0B5A68E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C5FA6A-9834-167E-1A9C-C077853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D4A05E-5DA2-4A2E-9FAD-0441AC84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19A6C2-134D-EC31-6C33-989622A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A1F68-EC0F-29AA-C155-058C4588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7380A-5BA2-779B-CEFA-6765F974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12DF2-0818-30E4-E20E-DD0A9018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FFC42-376E-56FD-14E5-91928CD2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F78828-3A41-21D7-CC80-685A780D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1B636-FA01-4902-9027-112481C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D19E0-4ED6-DD44-83C5-69FF49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0B4C1-C209-CE75-85B4-711E940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2AEFC8-9634-0072-7A6E-C44C58E45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4987E-9128-33CD-B957-349C2472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1693D-67B7-DB3B-48D2-791A7B7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1E7E8-2AE9-5143-8B0F-2ADED919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F27FF6-505F-5938-3ED4-7330CBF0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B08DF3-5915-5D4C-0E49-A8C76FA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381EC2-6EA6-F9F2-8CF8-8E84AC3F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617E8-DB2D-58FC-8483-7A0AA71E3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985A-4F82-4BE2-AF27-226EFF685E0A}" type="datetimeFigureOut">
              <a:rPr lang="de-DE" smtClean="0"/>
              <a:t>13.01.2024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28C99-9BD3-9767-B160-DCFCFC2C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998C1-8010-A1C5-6D44-45171B7F5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E5F7-5B27-40A8-8004-EF384533B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BD87203-CB2D-68E7-F771-5532CC9678CA}"/>
              </a:ext>
            </a:extLst>
          </p:cNvPr>
          <p:cNvGrpSpPr/>
          <p:nvPr/>
        </p:nvGrpSpPr>
        <p:grpSpPr>
          <a:xfrm>
            <a:off x="908146" y="98945"/>
            <a:ext cx="7014379" cy="5605819"/>
            <a:chOff x="908146" y="98945"/>
            <a:chExt cx="7014379" cy="560581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9793E19-0612-19FF-CE1E-47025FB7EB18}"/>
                </a:ext>
              </a:extLst>
            </p:cNvPr>
            <p:cNvSpPr/>
            <p:nvPr/>
          </p:nvSpPr>
          <p:spPr>
            <a:xfrm>
              <a:off x="908146" y="98945"/>
              <a:ext cx="7014379" cy="5605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600" b="1" dirty="0">
                  <a:solidFill>
                    <a:schemeClr val="tx1"/>
                  </a:solidFill>
                </a:rPr>
                <a:t>Sudoku Trainer</a:t>
              </a:r>
            </a:p>
          </p:txBody>
        </p:sp>
        <p:sp>
          <p:nvSpPr>
            <p:cNvPr id="4" name="Flussdiagramm: Magnetplattenspeicher 3">
              <a:extLst>
                <a:ext uri="{FF2B5EF4-FFF2-40B4-BE49-F238E27FC236}">
                  <a16:creationId xmlns:a16="http://schemas.microsoft.com/office/drawing/2014/main" id="{A5D965FF-464A-C6DF-0E3A-A7EEA47DDE71}"/>
                </a:ext>
              </a:extLst>
            </p:cNvPr>
            <p:cNvSpPr/>
            <p:nvPr/>
          </p:nvSpPr>
          <p:spPr>
            <a:xfrm>
              <a:off x="4444622" y="4237628"/>
              <a:ext cx="2251880" cy="1139588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Puzzle</a:t>
              </a:r>
            </a:p>
            <a:p>
              <a:pPr algn="ctr"/>
              <a:r>
                <a:rPr lang="de-DE" dirty="0"/>
                <a:t>Datenbank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BDE3B5D-0D18-5E80-EE99-DB02DC5F47C1}"/>
                </a:ext>
              </a:extLst>
            </p:cNvPr>
            <p:cNvSpPr/>
            <p:nvPr/>
          </p:nvSpPr>
          <p:spPr>
            <a:xfrm>
              <a:off x="3985146" y="1057702"/>
              <a:ext cx="2790967" cy="22996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/>
                <a:t>Solver</a:t>
              </a:r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A1FC7BB-3F83-338A-460D-E9C810A5EFCF}"/>
                </a:ext>
              </a:extLst>
            </p:cNvPr>
            <p:cNvSpPr/>
            <p:nvPr/>
          </p:nvSpPr>
          <p:spPr>
            <a:xfrm>
              <a:off x="5506872" y="1050878"/>
              <a:ext cx="1628632" cy="11532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Manuell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DAF54B0-D984-6DB1-92ED-2BD565BB9C79}"/>
                </a:ext>
              </a:extLst>
            </p:cNvPr>
            <p:cNvSpPr/>
            <p:nvPr/>
          </p:nvSpPr>
          <p:spPr>
            <a:xfrm>
              <a:off x="5506872" y="2204114"/>
              <a:ext cx="1628632" cy="11532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Automatisch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7B2F32-137B-9D6E-1F93-A2BB8B663B71}"/>
                </a:ext>
              </a:extLst>
            </p:cNvPr>
            <p:cNvSpPr/>
            <p:nvPr/>
          </p:nvSpPr>
          <p:spPr>
            <a:xfrm>
              <a:off x="1521726" y="1057702"/>
              <a:ext cx="1521726" cy="22996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/>
                <a:t>Generator</a:t>
              </a:r>
              <a:endParaRPr lang="de-DE" dirty="0"/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A8099729-B042-11BA-1CE2-66B43537389A}"/>
                </a:ext>
              </a:extLst>
            </p:cNvPr>
            <p:cNvSpPr/>
            <p:nvPr/>
          </p:nvSpPr>
          <p:spPr>
            <a:xfrm>
              <a:off x="3214048" y="2074461"/>
              <a:ext cx="580030" cy="368490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: nach oben und unten 9">
              <a:extLst>
                <a:ext uri="{FF2B5EF4-FFF2-40B4-BE49-F238E27FC236}">
                  <a16:creationId xmlns:a16="http://schemas.microsoft.com/office/drawing/2014/main" id="{265B5422-3922-0C45-15E8-DE8D80B9ECD0}"/>
                </a:ext>
              </a:extLst>
            </p:cNvPr>
            <p:cNvSpPr/>
            <p:nvPr/>
          </p:nvSpPr>
          <p:spPr>
            <a:xfrm>
              <a:off x="5216857" y="3417056"/>
              <a:ext cx="580030" cy="1025290"/>
            </a:xfrm>
            <a:prstGeom prst="up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6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2E839A5-FC4D-0142-8BAF-E3A41DCFF12B}"/>
              </a:ext>
            </a:extLst>
          </p:cNvPr>
          <p:cNvSpPr>
            <a:spLocks noChangeAspect="1"/>
          </p:cNvSpPr>
          <p:nvPr/>
        </p:nvSpPr>
        <p:spPr>
          <a:xfrm>
            <a:off x="2326943" y="1105468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atin typeface="Bodoni MT Black" panose="02070A03080606020203" pitchFamily="18" charset="0"/>
              </a:rPr>
              <a:t>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8EF079-0AEE-B2BA-F7DF-6FA39A1A9974}"/>
              </a:ext>
            </a:extLst>
          </p:cNvPr>
          <p:cNvSpPr/>
          <p:nvPr/>
        </p:nvSpPr>
        <p:spPr>
          <a:xfrm>
            <a:off x="3739485" y="2176817"/>
            <a:ext cx="3179929" cy="2088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E2EE912-3AA2-49EB-B162-DDA7B6564E11}"/>
              </a:ext>
            </a:extLst>
          </p:cNvPr>
          <p:cNvSpPr/>
          <p:nvPr/>
        </p:nvSpPr>
        <p:spPr>
          <a:xfrm rot="16200000">
            <a:off x="4407636" y="2962154"/>
            <a:ext cx="360000" cy="4680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39CBBAE5-E15E-EADB-E9CB-F7A64B0C98B1}"/>
              </a:ext>
            </a:extLst>
          </p:cNvPr>
          <p:cNvSpPr/>
          <p:nvPr/>
        </p:nvSpPr>
        <p:spPr>
          <a:xfrm rot="10800000">
            <a:off x="5815630" y="3015000"/>
            <a:ext cx="360000" cy="468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0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96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Hubert Bertling</dc:creator>
  <cp:lastModifiedBy>Hubert Bertling</cp:lastModifiedBy>
  <cp:revision>6</cp:revision>
  <dcterms:created xsi:type="dcterms:W3CDTF">2023-12-23T08:47:07Z</dcterms:created>
  <dcterms:modified xsi:type="dcterms:W3CDTF">2024-01-13T11:09:53Z</dcterms:modified>
</cp:coreProperties>
</file>