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F8C763-25A8-7ACE-B3EB-C0974279C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0FAF70D-8C11-1F62-42AA-592D00736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6FBDFB-AC40-02BF-B84F-A5075D87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C25B80-1DF4-20BE-209E-9EBC1595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FDEB79-9446-7F3F-52C4-63CC1B9A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56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844DA5-13BA-BD9B-DF7F-180E518D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26E5FE-9FC5-6B50-898A-0B35CC362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A81BD2-6DA4-4834-22CD-07184A22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1B5C3E-B9F1-77FA-0452-B24C5C10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2A18CD-5BD5-94F7-6C7B-AFFEEA2F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65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B632FC2-3652-4CB3-9BA2-34829AF46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9799C2-51CA-463C-D932-2F95134D4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CB56C5-BE00-B641-485D-35DFF557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599A3A-900C-322C-3D29-6D696F5C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5F906A-6BE4-AC53-AA67-C4493DC2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434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D08802-6DD6-E018-B975-DC192C5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483681-706F-818E-D478-C72B0461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8FA6F8-D682-E031-92C5-28944BF2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C118D6-636D-BBA3-323C-E1210B00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2B07DA-39B2-5BC6-7D51-714936B6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16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8F2D08-12AB-F735-49EB-F0687B5E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14F2BD-1218-5EA9-9677-807D4CC19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2888AE-2254-A22C-4DF3-E063C87A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9B552-272C-D7B8-3D4F-CC820349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96B3F0-F63D-4D79-9B7C-CE1DDB35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51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F32C2-75A9-BCE8-AF69-359BE38A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BCD6BC-B80E-56CE-9159-A418159F7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D1CCE5-B22E-A575-5402-C76585190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BCB7BD-B44D-AC2E-00F7-55CF30B5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BE83A5F-5487-BD03-7B7B-0FC54F0C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1D2F01-832A-D194-F528-1684DE05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3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08398-0C72-EBE5-5526-3E182FC9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031FF26-01C7-9307-9F2D-A38E4573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647B40-EA70-8CDF-B07D-2AA80D497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36B3A0F-CC3C-2061-7DD1-926349808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4A3F2A-4DE0-3419-7ED7-C1C7B78C2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329CC5A-BA8A-ED20-6E62-DECFC616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0A2D22E-57F5-F881-04E7-F40FF138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8EF1135-F0C6-84B7-89A5-B917B6D9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3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EFD38-0C04-ECC1-EFB7-C5861195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EDBC1BC-CE7B-ECBB-E70E-EC0BFB7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709871F-38E8-AAB9-76CC-86280EAC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6693F22-BEC8-28DE-37E6-A9657A89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653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5079B46-2FAE-75B2-3798-079CDEFF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18E6B61-04BA-A12F-9CDF-B00083F8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555C183-D119-E93C-3E18-A8B7D3FC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3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C8A437-3175-B3B9-88C6-2FD85486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1C4E4E-72AD-BAD6-FC87-98D09D77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0B904C-6117-3533-3A7D-971ADB7BC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4B139F-3380-C179-1611-C556A8CD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8FD8BF3-B2DD-EEDD-D8BA-F65DB77B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0D25DE6-4DD4-A03E-7827-6074A08E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68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FD09B-9940-52BC-5EA6-8058AB90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28A1FC1-15D2-BD14-5D60-31DD37DC3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151305-0EDA-AAE6-1B84-74E2918B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8C1B0A2-A385-9DEA-2BD3-2AC59FD6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015056-6484-C76D-5CAA-63A9EF7E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5A461A9-1635-71EA-B097-8D40087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81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4FB6E7-9E3C-B0EF-8CC4-7805A54E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F6E977-553C-367C-4E1A-8C61E1EB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988DF2-6C6F-AD07-DE57-40AFBA9D9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28433-99B3-4649-8A1E-2BBD3DCB3404}" type="datetimeFigureOut">
              <a:rPr lang="pl-PL" smtClean="0"/>
              <a:t>07.09.2024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0C5B95-C20B-1600-F5A2-C75D40440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20B1C2-0BA2-2468-1C05-0603C1B4A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2A996-51ED-4DE3-AD2C-6FA2D79BCF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39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08785-7BC1-FEB4-0301-8414FCB6B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696EC95-4C2A-816E-52EA-44BC1CDD1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38902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Hubert Kolano</dc:creator>
  <cp:lastModifiedBy>Hubert Kolano</cp:lastModifiedBy>
  <cp:revision>1</cp:revision>
  <dcterms:created xsi:type="dcterms:W3CDTF">2024-09-07T15:58:26Z</dcterms:created>
  <dcterms:modified xsi:type="dcterms:W3CDTF">2024-09-07T18:00:26Z</dcterms:modified>
</cp:coreProperties>
</file>