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Analiza Danych - Shopping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Zaawansowana analiza danych z wykorzystaniem Pythona i Pandas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161294C-AB39-0303-3132-9975A44ACD77}"/>
              </a:ext>
            </a:extLst>
          </p:cNvPr>
          <p:cNvSpPr txBox="1"/>
          <p:nvPr/>
        </p:nvSpPr>
        <p:spPr>
          <a:xfrm>
            <a:off x="3745363" y="5923526"/>
            <a:ext cx="165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Hubert Kryściak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Podstawowe Informacje o Danych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</a:t>
            </a:r>
            <a:r>
              <a:rPr dirty="0" err="1"/>
              <a:t>Liczba</a:t>
            </a:r>
            <a:r>
              <a:rPr dirty="0"/>
              <a:t> </a:t>
            </a:r>
            <a:r>
              <a:rPr dirty="0" err="1"/>
              <a:t>rekordów</a:t>
            </a:r>
            <a:r>
              <a:rPr dirty="0"/>
              <a:t>: 3900</a:t>
            </a:r>
          </a:p>
          <a:p>
            <a:r>
              <a:rPr dirty="0"/>
              <a:t>- </a:t>
            </a:r>
            <a:r>
              <a:rPr dirty="0" err="1"/>
              <a:t>Kluczowe</a:t>
            </a:r>
            <a:r>
              <a:rPr dirty="0"/>
              <a:t> </a:t>
            </a:r>
            <a:r>
              <a:rPr dirty="0" err="1"/>
              <a:t>kolumny</a:t>
            </a:r>
            <a:r>
              <a:rPr dirty="0"/>
              <a:t>: </a:t>
            </a:r>
            <a:r>
              <a:rPr dirty="0" err="1"/>
              <a:t>Wiek</a:t>
            </a:r>
            <a:r>
              <a:rPr dirty="0"/>
              <a:t>, </a:t>
            </a:r>
            <a:r>
              <a:rPr dirty="0" err="1"/>
              <a:t>Płeć</a:t>
            </a:r>
            <a:r>
              <a:rPr dirty="0"/>
              <a:t>, </a:t>
            </a:r>
            <a:r>
              <a:rPr dirty="0" err="1"/>
              <a:t>Produkt</a:t>
            </a:r>
            <a:r>
              <a:rPr dirty="0"/>
              <a:t>, </a:t>
            </a:r>
            <a:r>
              <a:rPr dirty="0" err="1"/>
              <a:t>Kwota</a:t>
            </a:r>
            <a:r>
              <a:rPr dirty="0"/>
              <a:t> </a:t>
            </a:r>
            <a:r>
              <a:rPr dirty="0" err="1"/>
              <a:t>Zakupu</a:t>
            </a:r>
            <a:endParaRPr dirty="0"/>
          </a:p>
          <a:p>
            <a:r>
              <a:rPr dirty="0"/>
              <a:t>- </a:t>
            </a:r>
            <a:r>
              <a:rPr dirty="0" err="1"/>
              <a:t>Źródło</a:t>
            </a:r>
            <a:r>
              <a:rPr dirty="0"/>
              <a:t>: </a:t>
            </a:r>
            <a:r>
              <a:rPr lang="pl-PL" dirty="0"/>
              <a:t>https://www.kaggle.com/datasets/bhadramohit/customer-shopping-latest-trends-dataset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Wizualizacja Danych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65008" cy="1069848"/>
          </a:xfrm>
        </p:spPr>
        <p:txBody>
          <a:bodyPr>
            <a:normAutofit/>
          </a:bodyPr>
          <a:lstStyle/>
          <a:p>
            <a:r>
              <a:rPr dirty="0"/>
              <a:t>- Histogram </a:t>
            </a:r>
            <a:r>
              <a:rPr dirty="0" err="1"/>
              <a:t>rozkładu</a:t>
            </a:r>
            <a:r>
              <a:rPr dirty="0"/>
              <a:t> </a:t>
            </a:r>
            <a:r>
              <a:rPr dirty="0" err="1"/>
              <a:t>kwot</a:t>
            </a:r>
            <a:r>
              <a:rPr dirty="0"/>
              <a:t> </a:t>
            </a:r>
            <a:r>
              <a:rPr dirty="0" err="1"/>
              <a:t>zakupu</a:t>
            </a:r>
            <a:endParaRPr lang="pl-PL" dirty="0"/>
          </a:p>
          <a:p>
            <a:endParaRPr dirty="0"/>
          </a:p>
          <a:p>
            <a:endParaRPr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34ECC67-3AF1-5F16-62CF-76BDEA07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04" y="2373661"/>
            <a:ext cx="6176391" cy="39700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1DEE-672B-9C5D-8123-9AF978D22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AC62-2C03-8F21-9585-84863561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Wizualizacja 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0246-CF2A-643D-0CCB-3032B70BC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65008" cy="1069848"/>
          </a:xfrm>
        </p:spPr>
        <p:txBody>
          <a:bodyPr>
            <a:normAutofit/>
          </a:bodyPr>
          <a:lstStyle/>
          <a:p>
            <a:r>
              <a:rPr lang="pl-PL" dirty="0"/>
              <a:t>- Popularność kategorii produktów</a:t>
            </a:r>
            <a:endParaRPr dirty="0"/>
          </a:p>
          <a:p>
            <a:endParaRPr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0796FEB-1B0B-FE5B-240E-53BD723D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11" y="2208277"/>
            <a:ext cx="5917978" cy="42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51049-74F3-C956-C8F8-F53AFF99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F770-917C-DA88-191F-272562B0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Wizualizacja 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9043-B13F-F6A2-FD77-5E6E5585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65008" cy="1069848"/>
          </a:xfrm>
        </p:spPr>
        <p:txBody>
          <a:bodyPr>
            <a:normAutofit/>
          </a:bodyPr>
          <a:lstStyle/>
          <a:p>
            <a:r>
              <a:rPr lang="pl-PL" dirty="0"/>
              <a:t>Średnie wydatki w zależności od sezonu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0DA177C-77C4-81DE-FAB0-10EEF2EFC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77" y="2296096"/>
            <a:ext cx="5930646" cy="41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1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Analiza Statystyczna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Brak istotnej różnicy wydatków między płciami (p &gt; 0.05)</a:t>
            </a:r>
          </a:p>
          <a:p>
            <a:r>
              <a:t>- Korelacja między wiekiem a wydatkami: praktycznie zerowa (-0.01)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Predykcyjny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Model: </a:t>
            </a:r>
            <a:r>
              <a:rPr dirty="0" err="1"/>
              <a:t>Regresja</a:t>
            </a:r>
            <a:r>
              <a:rPr dirty="0"/>
              <a:t> </a:t>
            </a:r>
            <a:r>
              <a:rPr dirty="0" err="1"/>
              <a:t>liniowa</a:t>
            </a:r>
            <a:endParaRPr dirty="0"/>
          </a:p>
          <a:p>
            <a:r>
              <a:rPr dirty="0"/>
              <a:t>- </a:t>
            </a:r>
            <a:r>
              <a:rPr dirty="0" err="1"/>
              <a:t>Średni</a:t>
            </a:r>
            <a:r>
              <a:rPr dirty="0"/>
              <a:t> </a:t>
            </a:r>
            <a:r>
              <a:rPr dirty="0" err="1"/>
              <a:t>Błąd</a:t>
            </a:r>
            <a:r>
              <a:rPr dirty="0"/>
              <a:t> </a:t>
            </a:r>
            <a:r>
              <a:rPr dirty="0" err="1"/>
              <a:t>Absolutny</a:t>
            </a:r>
            <a:r>
              <a:rPr dirty="0"/>
              <a:t> (MAE): 20.75 USD</a:t>
            </a:r>
          </a:p>
          <a:p>
            <a:r>
              <a:rPr dirty="0"/>
              <a:t>- </a:t>
            </a:r>
            <a:r>
              <a:rPr lang="pl-PL" dirty="0"/>
              <a:t>R²</a:t>
            </a:r>
            <a:r>
              <a:rPr dirty="0"/>
              <a:t>: -0.007 (model </a:t>
            </a:r>
            <a:r>
              <a:rPr dirty="0" err="1"/>
              <a:t>nie</a:t>
            </a:r>
            <a:r>
              <a:rPr dirty="0"/>
              <a:t> jest </a:t>
            </a:r>
            <a:r>
              <a:rPr dirty="0" err="1"/>
              <a:t>użyteczny</a:t>
            </a:r>
            <a:r>
              <a:rPr dirty="0"/>
              <a:t>)</a:t>
            </a:r>
          </a:p>
          <a:p>
            <a:endParaRPr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64BE4E5-CEA2-8A07-889E-5BE5F7C7DFB6}"/>
              </a:ext>
            </a:extLst>
          </p:cNvPr>
          <p:cNvSpPr txBox="1"/>
          <p:nvPr/>
        </p:nvSpPr>
        <p:spPr>
          <a:xfrm>
            <a:off x="713232" y="5392177"/>
            <a:ext cx="758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(R²), zwany również </a:t>
            </a:r>
            <a:r>
              <a:rPr lang="pl-PL" b="1" dirty="0"/>
              <a:t>współczynnikiem determinacji</a:t>
            </a:r>
            <a:r>
              <a:rPr lang="pl-PL" dirty="0"/>
              <a:t>, to miara statystyczna używana w modelach regresji do oceny, jak dobrze model dopasowuje się do danych. Wskazuje, jaka część zmienności w danych może być wyjaśniona przez model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046F7B4-D2B6-40B3-FA14-C6BF67508325}"/>
              </a:ext>
            </a:extLst>
          </p:cNvPr>
          <p:cNvSpPr txBox="1"/>
          <p:nvPr/>
        </p:nvSpPr>
        <p:spPr>
          <a:xfrm>
            <a:off x="713232" y="4377566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MAE</a:t>
            </a:r>
            <a:r>
              <a:rPr lang="pl-PL" dirty="0"/>
              <a:t> (</a:t>
            </a:r>
            <a:r>
              <a:rPr lang="pl-PL" i="1" dirty="0" err="1"/>
              <a:t>Mean</a:t>
            </a:r>
            <a:r>
              <a:rPr lang="pl-PL" i="1" dirty="0"/>
              <a:t> </a:t>
            </a:r>
            <a:r>
              <a:rPr lang="pl-PL" i="1" dirty="0" err="1"/>
              <a:t>Absolute</a:t>
            </a:r>
            <a:r>
              <a:rPr lang="pl-PL" i="1" dirty="0"/>
              <a:t> Error</a:t>
            </a:r>
            <a:r>
              <a:rPr lang="pl-PL" dirty="0"/>
              <a:t>), czyli Średni Błąd Absolutny, to miara używana w analizie i ocenie modeli regresji. MAE oblicza średnią absolutnych różnic między wartościami rzeczywistymi a przewidywanymi przez model.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Wnioski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Większość zakupów dotyczy niskich kwot.</a:t>
            </a:r>
          </a:p>
          <a:p>
            <a:r>
              <a:t>- Brak znaczących różnic w wydatkach między płciami.</a:t>
            </a:r>
          </a:p>
          <a:p>
            <a:r>
              <a:t>- Model predykcyjny nie wykazał użyteczności na podstawie dostępnych danych.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226</Words>
  <Application>Microsoft Office PowerPoint</Application>
  <PresentationFormat>Pokaz na ekranie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Analiza Danych - Shopping Trends</vt:lpstr>
      <vt:lpstr>Podstawowe Informacje o Danych</vt:lpstr>
      <vt:lpstr>Wizualizacja Danych</vt:lpstr>
      <vt:lpstr>Wizualizacja Danych</vt:lpstr>
      <vt:lpstr>Wizualizacja Danych</vt:lpstr>
      <vt:lpstr>Analiza Statystyczna</vt:lpstr>
      <vt:lpstr>Model Predykcyjny</vt:lpstr>
      <vt:lpstr>Wnioski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Hubert Kryściak</cp:lastModifiedBy>
  <cp:revision>2</cp:revision>
  <dcterms:created xsi:type="dcterms:W3CDTF">2013-01-27T09:14:16Z</dcterms:created>
  <dcterms:modified xsi:type="dcterms:W3CDTF">2024-11-27T18:04:39Z</dcterms:modified>
  <cp:category/>
</cp:coreProperties>
</file>