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5EE319BB-14E6-4479-B18A-6D31978D728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RealTutsG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FC7FA7-5071-4A61-BC26-1151D5341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8913" y="2150075"/>
            <a:ext cx="5894173" cy="901777"/>
          </a:xfrm>
        </p:spPr>
        <p:txBody>
          <a:bodyPr>
            <a:normAutofit fontScale="90000"/>
          </a:bodyPr>
          <a:lstStyle/>
          <a:p>
            <a:r>
              <a:rPr lang="pl-PL" dirty="0"/>
              <a:t>K w a d r a t 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F0C0002-986A-4341-B0DE-29F62101B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3524" y="3086100"/>
            <a:ext cx="9448800" cy="685800"/>
          </a:xfrm>
        </p:spPr>
        <p:txBody>
          <a:bodyPr/>
          <a:lstStyle/>
          <a:p>
            <a:r>
              <a:rPr lang="pl-PL" dirty="0"/>
              <a:t>D O D G E     T H E M     A L </a:t>
            </a:r>
            <a:r>
              <a:rPr lang="pl-PL" dirty="0" err="1"/>
              <a:t>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377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73315E-47D5-455F-B245-DD5F72C5D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906" y="2069502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Kod i schemat jest dołączony w plikach projektu.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Teraz krótki pokaz rozgrywki </a:t>
            </a:r>
            <a:r>
              <a:rPr lang="pl-PL" dirty="0">
                <a:sym typeface="Wingdings" panose="05000000000000000000" pitchFamily="2" charset="2"/>
              </a:rPr>
              <a:t>: )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71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7546E-4008-4FFF-9C2F-FB090FAD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632" y="764373"/>
            <a:ext cx="7836568" cy="1293028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“</a:t>
            </a:r>
            <a:r>
              <a:rPr lang="pl-PL" b="1" dirty="0" err="1"/>
              <a:t>Kwadrats</a:t>
            </a:r>
            <a:r>
              <a:rPr lang="pl-PL" b="1" dirty="0"/>
              <a:t> - Gra kwadratem w unikanie kwadratów”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69C6C6-9DD9-419C-A2CE-9552D099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Założenia do projektu </a:t>
            </a:r>
            <a:endParaRPr lang="pl-PL" dirty="0"/>
          </a:p>
          <a:p>
            <a:pPr lvl="0"/>
            <a:r>
              <a:rPr lang="pl-PL" i="1" dirty="0"/>
              <a:t>100% obiektowy kod</a:t>
            </a:r>
            <a:endParaRPr lang="pl-PL" dirty="0"/>
          </a:p>
          <a:p>
            <a:pPr lvl="0"/>
            <a:r>
              <a:rPr lang="pl-PL" i="1" dirty="0"/>
              <a:t>okienkowa aplikacja</a:t>
            </a:r>
            <a:endParaRPr lang="pl-PL" dirty="0"/>
          </a:p>
          <a:p>
            <a:pPr lvl="0"/>
            <a:r>
              <a:rPr lang="pl-PL" i="1" dirty="0"/>
              <a:t>wykorzystanie grafiki</a:t>
            </a:r>
            <a:endParaRPr lang="pl-PL" dirty="0"/>
          </a:p>
          <a:p>
            <a:pPr lvl="0"/>
            <a:r>
              <a:rPr lang="pl-PL" i="1" dirty="0"/>
              <a:t>intuicyjne zasady zabawy</a:t>
            </a:r>
            <a:endParaRPr lang="pl-PL" dirty="0"/>
          </a:p>
          <a:p>
            <a:pPr lvl="0"/>
            <a:r>
              <a:rPr lang="pl-PL" i="1" dirty="0"/>
              <a:t>ciekawy</a:t>
            </a:r>
            <a:endParaRPr lang="pl-PL" dirty="0"/>
          </a:p>
          <a:p>
            <a:pPr lvl="0"/>
            <a:r>
              <a:rPr lang="pl-PL" i="1" dirty="0" err="1"/>
              <a:t>fun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01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F96564-AC6E-410E-863B-10797591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BF7C21-EBF3-47B5-9617-955F98E2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D61FFE1-E22E-4B77-AF3F-0E604AE03341}"/>
              </a:ext>
            </a:extLst>
          </p:cNvPr>
          <p:cNvSpPr/>
          <p:nvPr/>
        </p:nvSpPr>
        <p:spPr>
          <a:xfrm>
            <a:off x="1291389" y="2194560"/>
            <a:ext cx="10214811" cy="261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Arial" panose="020B0604020202020204" pitchFamily="34" charset="0"/>
              </a:rPr>
              <a:t>Tematyka projektu dawała spore możliwości zaprezentowania nowo poznanych funkcjonalności języka Java, a także na popisanie się kreatywnością.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Arial" panose="020B0604020202020204" pitchFamily="34" charset="0"/>
              </a:rPr>
              <a:t>Przy tworzeniu projektu wykorzystana została wiedza z wykładów a także z zewnętrznych kursów i książek. Środowiskiem w którym powstał kod jest </a:t>
            </a:r>
            <a:r>
              <a:rPr lang="pl-PL" dirty="0" err="1">
                <a:latin typeface="Arial" panose="020B0604020202020204" pitchFamily="34" charset="0"/>
                <a:ea typeface="Arial" panose="020B0604020202020204" pitchFamily="34" charset="0"/>
              </a:rPr>
              <a:t>eclipse</a:t>
            </a:r>
            <a:r>
              <a:rPr lang="pl-PL" dirty="0">
                <a:latin typeface="Arial" panose="020B0604020202020204" pitchFamily="34" charset="0"/>
                <a:ea typeface="Arial" panose="020B0604020202020204" pitchFamily="34" charset="0"/>
              </a:rPr>
              <a:t>, został wybrany ze względu na wygodę i intuicyjność a także szeroki wachlarz pomocnych narzędzi.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Arial" panose="020B0604020202020204" pitchFamily="34" charset="0"/>
              </a:rPr>
              <a:t>Kod był pisany w języku angielskim ze względu na przejrzystość i materiały w tymże języku.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Arial" panose="020B0604020202020204" pitchFamily="34" charset="0"/>
              </a:rPr>
              <a:t>Oznacza to że wszystkie zmienne, funkcje i klasy posiadają angielskie nazwy.</a:t>
            </a:r>
          </a:p>
        </p:txBody>
      </p:sp>
    </p:spTree>
    <p:extLst>
      <p:ext uri="{BB962C8B-B14F-4D97-AF65-F5344CB8AC3E}">
        <p14:creationId xmlns:p14="http://schemas.microsoft.com/office/powerpoint/2010/main" val="14479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577BD8-3D08-43AB-986C-48D489F8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FDF447-411B-41F6-970A-CBAEBD8B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/>
              <a:t>Wykorzystywane materiały: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i="1" dirty="0"/>
              <a:t>No </a:t>
            </a:r>
            <a:r>
              <a:rPr lang="pl-PL" i="1" dirty="0" err="1"/>
              <a:t>Starch</a:t>
            </a:r>
            <a:r>
              <a:rPr lang="pl-PL" i="1" dirty="0"/>
              <a:t> Press</a:t>
            </a:r>
            <a:endParaRPr lang="pl-PL" dirty="0"/>
          </a:p>
          <a:p>
            <a:r>
              <a:rPr lang="pl-PL" b="1" dirty="0" err="1"/>
              <a:t>Learn</a:t>
            </a:r>
            <a:r>
              <a:rPr lang="pl-PL" b="1" dirty="0"/>
              <a:t> Java the </a:t>
            </a:r>
            <a:r>
              <a:rPr lang="pl-PL" b="1" dirty="0" err="1"/>
              <a:t>Easy</a:t>
            </a:r>
            <a:r>
              <a:rPr lang="pl-PL" b="1" dirty="0"/>
              <a:t> </a:t>
            </a:r>
            <a:r>
              <a:rPr lang="pl-PL" b="1" dirty="0" err="1"/>
              <a:t>Way</a:t>
            </a:r>
            <a:r>
              <a:rPr lang="pl-PL" b="1" dirty="0"/>
              <a:t>  A Hands-On </a:t>
            </a:r>
            <a:r>
              <a:rPr lang="pl-PL" b="1" dirty="0" err="1"/>
              <a:t>Introduction</a:t>
            </a:r>
            <a:r>
              <a:rPr lang="pl-PL" b="1" dirty="0"/>
              <a:t> to Programming                </a:t>
            </a:r>
            <a:r>
              <a:rPr lang="pl-PL" b="1" dirty="0" err="1"/>
              <a:t>Bryson</a:t>
            </a:r>
            <a:r>
              <a:rPr lang="pl-PL" b="1" dirty="0"/>
              <a:t> </a:t>
            </a:r>
            <a:r>
              <a:rPr lang="pl-PL" b="1" dirty="0" err="1"/>
              <a:t>Payne</a:t>
            </a:r>
            <a:endParaRPr lang="pl-PL" b="1" dirty="0"/>
          </a:p>
          <a:p>
            <a:pPr marL="0" indent="0">
              <a:buNone/>
            </a:pPr>
            <a:endParaRPr lang="pl-PL" dirty="0"/>
          </a:p>
          <a:p>
            <a:r>
              <a:rPr lang="pl-PL" i="1" dirty="0" err="1"/>
              <a:t>Packt</a:t>
            </a:r>
            <a:endParaRPr lang="pl-PL" dirty="0"/>
          </a:p>
          <a:p>
            <a:r>
              <a:rPr lang="pl-PL" b="1" dirty="0"/>
              <a:t>Java </a:t>
            </a:r>
            <a:r>
              <a:rPr lang="pl-PL" b="1" dirty="0" err="1"/>
              <a:t>Projects</a:t>
            </a:r>
            <a:r>
              <a:rPr lang="pl-PL" b="1" dirty="0"/>
              <a:t> - Second Edition                                                                             Peter </a:t>
            </a:r>
            <a:r>
              <a:rPr lang="pl-PL" b="1" dirty="0" err="1"/>
              <a:t>Verhas</a:t>
            </a:r>
            <a:endParaRPr lang="pl-PL" b="1" dirty="0"/>
          </a:p>
          <a:p>
            <a:r>
              <a:rPr lang="pl-PL" b="1" dirty="0"/>
              <a:t>Java 11 </a:t>
            </a:r>
            <a:r>
              <a:rPr lang="pl-PL" b="1" dirty="0" err="1"/>
              <a:t>Cookbook</a:t>
            </a:r>
            <a:r>
              <a:rPr lang="pl-PL" b="1" dirty="0"/>
              <a:t> - Second Edition	                           Nick </a:t>
            </a:r>
            <a:r>
              <a:rPr lang="pl-PL" b="1" dirty="0" err="1"/>
              <a:t>Samoylov</a:t>
            </a:r>
            <a:r>
              <a:rPr lang="pl-PL" b="1" dirty="0"/>
              <a:t> , </a:t>
            </a:r>
            <a:r>
              <a:rPr lang="pl-PL" b="1" dirty="0" err="1"/>
              <a:t>Mohamed</a:t>
            </a:r>
            <a:r>
              <a:rPr lang="pl-PL" b="1" dirty="0"/>
              <a:t> </a:t>
            </a:r>
            <a:r>
              <a:rPr lang="pl-PL" b="1" dirty="0" err="1"/>
              <a:t>Sanaulla</a:t>
            </a:r>
            <a:endParaRPr lang="pl-PL" b="1" dirty="0"/>
          </a:p>
          <a:p>
            <a:pPr marL="0" indent="0">
              <a:buNone/>
            </a:pPr>
            <a:endParaRPr lang="pl-PL" dirty="0"/>
          </a:p>
          <a:p>
            <a:r>
              <a:rPr lang="pl-PL" i="1" dirty="0"/>
              <a:t>Filmy</a:t>
            </a:r>
            <a:endParaRPr lang="pl-PL" dirty="0"/>
          </a:p>
          <a:p>
            <a:r>
              <a:rPr lang="pl-PL" dirty="0">
                <a:hlinkClick r:id="rId2"/>
              </a:rPr>
              <a:t>https://www.youtube.com/user/RealTutsGML</a:t>
            </a:r>
            <a:r>
              <a:rPr lang="pl-PL" dirty="0"/>
              <a:t>                                                     </a:t>
            </a:r>
            <a:r>
              <a:rPr lang="pl-PL" dirty="0" err="1"/>
              <a:t>RealTutsGML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481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8EE927-3AC1-465B-B54B-534D34D5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1D36AE-EE7C-423D-B1B1-130B7E30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Opis rozgrywki:</a:t>
            </a:r>
            <a:endParaRPr lang="pl-PL" dirty="0"/>
          </a:p>
          <a:p>
            <a:r>
              <a:rPr lang="pl-PL" dirty="0"/>
              <a:t>Gracz jest białym kwadratem  jego celem jest unikanie kontaktu z  innymi kwadratami o różnych prędkościach i </a:t>
            </a:r>
            <a:r>
              <a:rPr lang="pl-PL" dirty="0" err="1"/>
              <a:t>zachowaniach</a:t>
            </a:r>
            <a:r>
              <a:rPr lang="pl-PL" dirty="0"/>
              <a:t> które zależą od ich kolorów.</a:t>
            </a:r>
          </a:p>
          <a:p>
            <a:r>
              <a:rPr lang="pl-PL" dirty="0"/>
              <a:t>Z każdą sekundą gracz gromadzi punkty, co 200 punktów, rośnie poziom gry. Z każdym poziomem pojawia się inny przeciwnik. </a:t>
            </a:r>
          </a:p>
          <a:p>
            <a:r>
              <a:rPr lang="pl-PL" dirty="0"/>
              <a:t>Każda sekunda kontaktu z przeciwnikiem powoduje utratę części życia wyświetlanego w lewym górnym rogu.</a:t>
            </a:r>
          </a:p>
          <a:p>
            <a:r>
              <a:rPr lang="pl-PL" dirty="0"/>
              <a:t>Gra posiada poziom z “bossem” a także możliwość rozpoczęcia gry od nowa po śmierci.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072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944D08-04E5-47C1-A846-2278A479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10848D-C8FE-4C53-B535-2FBD590F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39BC4A87-CC25-4F3C-BC1D-E61CBA1B3D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2564" y="1410887"/>
            <a:ext cx="5734050" cy="4279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4600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E4F821-3FE8-4BC2-A08E-BCDBD849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809986-54D1-40DD-8224-016A45C5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89DBB631-0588-409F-A5E3-9EDB9A04988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28975" y="1434950"/>
            <a:ext cx="5734050" cy="4025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7205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B7474-0BCD-4002-B76E-221294B4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CF9F7-F101-433D-A170-9683AAFA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94BDEDE3-131E-400A-9D26-C7D829F553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28975" y="1524334"/>
            <a:ext cx="5734050" cy="4025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5618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ADF464-A547-48F3-9ECA-056C0E11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683CE6-528C-4E9A-BABE-A68E73F4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D8BF17C6-5F20-4B7F-9E6C-8F999E7B15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28975" y="1608555"/>
            <a:ext cx="5734050" cy="4025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23562513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9</TotalTime>
  <Words>231</Words>
  <Application>Microsoft Office PowerPoint</Application>
  <PresentationFormat>Panoramiczny</PresentationFormat>
  <Paragraphs>37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Para</vt:lpstr>
      <vt:lpstr>K w a d r a t s</vt:lpstr>
      <vt:lpstr>“Kwadrats - Gra kwadratem w unikanie kwadratów”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w a d r a t s</dc:title>
  <dc:creator>Hubert Lechowicz</dc:creator>
  <cp:lastModifiedBy>Hubert Lechowicz</cp:lastModifiedBy>
  <cp:revision>2</cp:revision>
  <dcterms:created xsi:type="dcterms:W3CDTF">2019-01-17T20:29:21Z</dcterms:created>
  <dcterms:modified xsi:type="dcterms:W3CDTF">2019-01-17T20:39:24Z</dcterms:modified>
</cp:coreProperties>
</file>