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70" r:id="rId4"/>
    <p:sldId id="259" r:id="rId5"/>
    <p:sldId id="260" r:id="rId6"/>
    <p:sldId id="263" r:id="rId7"/>
    <p:sldId id="261" r:id="rId8"/>
    <p:sldId id="262" r:id="rId9"/>
    <p:sldId id="265" r:id="rId10"/>
    <p:sldId id="268" r:id="rId11"/>
    <p:sldId id="267" r:id="rId12"/>
    <p:sldId id="264" r:id="rId13"/>
    <p:sldId id="266" r:id="rId14"/>
    <p:sldId id="269" r:id="rId15"/>
    <p:sldId id="271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C1D568-8F77-0FDE-7CC8-E1B604D05BCB}" v="2048" dt="2025-05-30T15:20:00.5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Styl ciemny 1 — Ak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bert Marczuk" userId="S::s208491@sggw.edu.pl::dc85bca0-d5eb-4438-ad40-204af83f1277" providerId="AD" clId="Web-{044C2C8F-759C-9B52-9898-668BA0727166}"/>
    <pc:docChg chg="modSld addMainMaster delMainMaster">
      <pc:chgData name="Hubert Marczuk" userId="S::s208491@sggw.edu.pl::dc85bca0-d5eb-4438-ad40-204af83f1277" providerId="AD" clId="Web-{044C2C8F-759C-9B52-9898-668BA0727166}" dt="2025-05-27T15:49:40.990" v="29" actId="20577"/>
      <pc:docMkLst>
        <pc:docMk/>
      </pc:docMkLst>
      <pc:sldChg chg="addSp modSp mod setBg modClrScheme chgLayout">
        <pc:chgData name="Hubert Marczuk" userId="S::s208491@sggw.edu.pl::dc85bca0-d5eb-4438-ad40-204af83f1277" providerId="AD" clId="Web-{044C2C8F-759C-9B52-9898-668BA0727166}" dt="2025-05-27T15:49:40.990" v="29" actId="20577"/>
        <pc:sldMkLst>
          <pc:docMk/>
          <pc:sldMk cId="650317164" sldId="256"/>
        </pc:sldMkLst>
        <pc:spChg chg="mod">
          <ac:chgData name="Hubert Marczuk" userId="S::s208491@sggw.edu.pl::dc85bca0-d5eb-4438-ad40-204af83f1277" providerId="AD" clId="Web-{044C2C8F-759C-9B52-9898-668BA0727166}" dt="2025-05-27T15:49:40.990" v="29" actId="20577"/>
          <ac:spMkLst>
            <pc:docMk/>
            <pc:sldMk cId="650317164" sldId="256"/>
            <ac:spMk id="2" creationId="{00000000-0000-0000-0000-000000000000}"/>
          </ac:spMkLst>
        </pc:spChg>
        <pc:spChg chg="mod">
          <ac:chgData name="Hubert Marczuk" userId="S::s208491@sggw.edu.pl::dc85bca0-d5eb-4438-ad40-204af83f1277" providerId="AD" clId="Web-{044C2C8F-759C-9B52-9898-668BA0727166}" dt="2025-05-27T15:22:14.920" v="5" actId="20577"/>
          <ac:spMkLst>
            <pc:docMk/>
            <pc:sldMk cId="650317164" sldId="256"/>
            <ac:spMk id="3" creationId="{00000000-0000-0000-0000-000000000000}"/>
          </ac:spMkLst>
        </pc:spChg>
        <pc:spChg chg="add">
          <ac:chgData name="Hubert Marczuk" userId="S::s208491@sggw.edu.pl::dc85bca0-d5eb-4438-ad40-204af83f1277" providerId="AD" clId="Web-{044C2C8F-759C-9B52-9898-668BA0727166}" dt="2025-05-27T15:21:58.826" v="0"/>
          <ac:spMkLst>
            <pc:docMk/>
            <pc:sldMk cId="650317164" sldId="256"/>
            <ac:spMk id="9" creationId="{A88F843D-1C1B-C740-AC27-E3238D0F5F47}"/>
          </ac:spMkLst>
        </pc:spChg>
        <pc:spChg chg="add">
          <ac:chgData name="Hubert Marczuk" userId="S::s208491@sggw.edu.pl::dc85bca0-d5eb-4438-ad40-204af83f1277" providerId="AD" clId="Web-{044C2C8F-759C-9B52-9898-668BA0727166}" dt="2025-05-27T15:21:58.826" v="0"/>
          <ac:spMkLst>
            <pc:docMk/>
            <pc:sldMk cId="650317164" sldId="256"/>
            <ac:spMk id="11" creationId="{A21C8291-E3D5-4240-8FF4-E5213CBCC453}"/>
          </ac:spMkLst>
        </pc:spChg>
        <pc:spChg chg="add">
          <ac:chgData name="Hubert Marczuk" userId="S::s208491@sggw.edu.pl::dc85bca0-d5eb-4438-ad40-204af83f1277" providerId="AD" clId="Web-{044C2C8F-759C-9B52-9898-668BA0727166}" dt="2025-05-27T15:21:58.826" v="0"/>
          <ac:spMkLst>
            <pc:docMk/>
            <pc:sldMk cId="650317164" sldId="256"/>
            <ac:spMk id="13" creationId="{08B44AFE-C181-7047-8CC9-CA00BD385EEA}"/>
          </ac:spMkLst>
        </pc:spChg>
        <pc:picChg chg="add">
          <ac:chgData name="Hubert Marczuk" userId="S::s208491@sggw.edu.pl::dc85bca0-d5eb-4438-ad40-204af83f1277" providerId="AD" clId="Web-{044C2C8F-759C-9B52-9898-668BA0727166}" dt="2025-05-27T15:21:58.826" v="0"/>
          <ac:picMkLst>
            <pc:docMk/>
            <pc:sldMk cId="650317164" sldId="256"/>
            <ac:picMk id="4" creationId="{5CF39E8A-5E01-02CD-23DD-0AA29EEE9139}"/>
          </ac:picMkLst>
        </pc:picChg>
      </pc:sldChg>
      <pc:sldMasterChg chg="del delSldLayout">
        <pc:chgData name="Hubert Marczuk" userId="S::s208491@sggw.edu.pl::dc85bca0-d5eb-4438-ad40-204af83f1277" providerId="AD" clId="Web-{044C2C8F-759C-9B52-9898-668BA0727166}" dt="2025-05-27T15:21:58.826" v="0"/>
        <pc:sldMasterMkLst>
          <pc:docMk/>
          <pc:sldMasterMk cId="3926633689" sldId="2147483648"/>
        </pc:sldMasterMkLst>
        <pc:sldLayoutChg chg="del">
          <pc:chgData name="Hubert Marczuk" userId="S::s208491@sggw.edu.pl::dc85bca0-d5eb-4438-ad40-204af83f1277" providerId="AD" clId="Web-{044C2C8F-759C-9B52-9898-668BA0727166}" dt="2025-05-27T15:21:58.826" v="0"/>
          <pc:sldLayoutMkLst>
            <pc:docMk/>
            <pc:sldMasterMk cId="3926633689" sldId="2147483648"/>
            <pc:sldLayoutMk cId="3391757436" sldId="2147483649"/>
          </pc:sldLayoutMkLst>
        </pc:sldLayoutChg>
        <pc:sldLayoutChg chg="del">
          <pc:chgData name="Hubert Marczuk" userId="S::s208491@sggw.edu.pl::dc85bca0-d5eb-4438-ad40-204af83f1277" providerId="AD" clId="Web-{044C2C8F-759C-9B52-9898-668BA0727166}" dt="2025-05-27T15:21:58.826" v="0"/>
          <pc:sldLayoutMkLst>
            <pc:docMk/>
            <pc:sldMasterMk cId="3926633689" sldId="2147483648"/>
            <pc:sldLayoutMk cId="967380084" sldId="2147483650"/>
          </pc:sldLayoutMkLst>
        </pc:sldLayoutChg>
        <pc:sldLayoutChg chg="del">
          <pc:chgData name="Hubert Marczuk" userId="S::s208491@sggw.edu.pl::dc85bca0-d5eb-4438-ad40-204af83f1277" providerId="AD" clId="Web-{044C2C8F-759C-9B52-9898-668BA0727166}" dt="2025-05-27T15:21:58.826" v="0"/>
          <pc:sldLayoutMkLst>
            <pc:docMk/>
            <pc:sldMasterMk cId="3926633689" sldId="2147483648"/>
            <pc:sldLayoutMk cId="13234121" sldId="2147483651"/>
          </pc:sldLayoutMkLst>
        </pc:sldLayoutChg>
        <pc:sldLayoutChg chg="del">
          <pc:chgData name="Hubert Marczuk" userId="S::s208491@sggw.edu.pl::dc85bca0-d5eb-4438-ad40-204af83f1277" providerId="AD" clId="Web-{044C2C8F-759C-9B52-9898-668BA0727166}" dt="2025-05-27T15:21:58.826" v="0"/>
          <pc:sldLayoutMkLst>
            <pc:docMk/>
            <pc:sldMasterMk cId="3926633689" sldId="2147483648"/>
            <pc:sldLayoutMk cId="3883036252" sldId="2147483652"/>
          </pc:sldLayoutMkLst>
        </pc:sldLayoutChg>
        <pc:sldLayoutChg chg="del">
          <pc:chgData name="Hubert Marczuk" userId="S::s208491@sggw.edu.pl::dc85bca0-d5eb-4438-ad40-204af83f1277" providerId="AD" clId="Web-{044C2C8F-759C-9B52-9898-668BA0727166}" dt="2025-05-27T15:21:58.826" v="0"/>
          <pc:sldLayoutMkLst>
            <pc:docMk/>
            <pc:sldMasterMk cId="3926633689" sldId="2147483648"/>
            <pc:sldLayoutMk cId="961808292" sldId="2147483653"/>
          </pc:sldLayoutMkLst>
        </pc:sldLayoutChg>
        <pc:sldLayoutChg chg="del">
          <pc:chgData name="Hubert Marczuk" userId="S::s208491@sggw.edu.pl::dc85bca0-d5eb-4438-ad40-204af83f1277" providerId="AD" clId="Web-{044C2C8F-759C-9B52-9898-668BA0727166}" dt="2025-05-27T15:21:58.826" v="0"/>
          <pc:sldLayoutMkLst>
            <pc:docMk/>
            <pc:sldMasterMk cId="3926633689" sldId="2147483648"/>
            <pc:sldLayoutMk cId="1544797292" sldId="2147483654"/>
          </pc:sldLayoutMkLst>
        </pc:sldLayoutChg>
        <pc:sldLayoutChg chg="del">
          <pc:chgData name="Hubert Marczuk" userId="S::s208491@sggw.edu.pl::dc85bca0-d5eb-4438-ad40-204af83f1277" providerId="AD" clId="Web-{044C2C8F-759C-9B52-9898-668BA0727166}" dt="2025-05-27T15:21:58.826" v="0"/>
          <pc:sldLayoutMkLst>
            <pc:docMk/>
            <pc:sldMasterMk cId="3926633689" sldId="2147483648"/>
            <pc:sldLayoutMk cId="1850839136" sldId="2147483655"/>
          </pc:sldLayoutMkLst>
        </pc:sldLayoutChg>
        <pc:sldLayoutChg chg="del">
          <pc:chgData name="Hubert Marczuk" userId="S::s208491@sggw.edu.pl::dc85bca0-d5eb-4438-ad40-204af83f1277" providerId="AD" clId="Web-{044C2C8F-759C-9B52-9898-668BA0727166}" dt="2025-05-27T15:21:58.826" v="0"/>
          <pc:sldLayoutMkLst>
            <pc:docMk/>
            <pc:sldMasterMk cId="3926633689" sldId="2147483648"/>
            <pc:sldLayoutMk cId="2715530444" sldId="2147483656"/>
          </pc:sldLayoutMkLst>
        </pc:sldLayoutChg>
        <pc:sldLayoutChg chg="del">
          <pc:chgData name="Hubert Marczuk" userId="S::s208491@sggw.edu.pl::dc85bca0-d5eb-4438-ad40-204af83f1277" providerId="AD" clId="Web-{044C2C8F-759C-9B52-9898-668BA0727166}" dt="2025-05-27T15:21:58.826" v="0"/>
          <pc:sldLayoutMkLst>
            <pc:docMk/>
            <pc:sldMasterMk cId="3926633689" sldId="2147483648"/>
            <pc:sldLayoutMk cId="3024906009" sldId="2147483657"/>
          </pc:sldLayoutMkLst>
        </pc:sldLayoutChg>
        <pc:sldLayoutChg chg="del">
          <pc:chgData name="Hubert Marczuk" userId="S::s208491@sggw.edu.pl::dc85bca0-d5eb-4438-ad40-204af83f1277" providerId="AD" clId="Web-{044C2C8F-759C-9B52-9898-668BA0727166}" dt="2025-05-27T15:21:58.826" v="0"/>
          <pc:sldLayoutMkLst>
            <pc:docMk/>
            <pc:sldMasterMk cId="3926633689" sldId="2147483648"/>
            <pc:sldLayoutMk cId="2454508176" sldId="2147483658"/>
          </pc:sldLayoutMkLst>
        </pc:sldLayoutChg>
        <pc:sldLayoutChg chg="del">
          <pc:chgData name="Hubert Marczuk" userId="S::s208491@sggw.edu.pl::dc85bca0-d5eb-4438-ad40-204af83f1277" providerId="AD" clId="Web-{044C2C8F-759C-9B52-9898-668BA0727166}" dt="2025-05-27T15:21:58.826" v="0"/>
          <pc:sldLayoutMkLst>
            <pc:docMk/>
            <pc:sldMasterMk cId="3926633689" sldId="2147483648"/>
            <pc:sldLayoutMk cId="1340386666" sldId="2147483659"/>
          </pc:sldLayoutMkLst>
        </pc:sldLayoutChg>
      </pc:sldMasterChg>
      <pc:sldMasterChg chg="add addSldLayout">
        <pc:chgData name="Hubert Marczuk" userId="S::s208491@sggw.edu.pl::dc85bca0-d5eb-4438-ad40-204af83f1277" providerId="AD" clId="Web-{044C2C8F-759C-9B52-9898-668BA0727166}" dt="2025-05-27T15:21:58.826" v="0"/>
        <pc:sldMasterMkLst>
          <pc:docMk/>
          <pc:sldMasterMk cId="2933751850" sldId="2147483712"/>
        </pc:sldMasterMkLst>
        <pc:sldLayoutChg chg="add">
          <pc:chgData name="Hubert Marczuk" userId="S::s208491@sggw.edu.pl::dc85bca0-d5eb-4438-ad40-204af83f1277" providerId="AD" clId="Web-{044C2C8F-759C-9B52-9898-668BA0727166}" dt="2025-05-27T15:21:58.826" v="0"/>
          <pc:sldLayoutMkLst>
            <pc:docMk/>
            <pc:sldMasterMk cId="2933751850" sldId="2147483712"/>
            <pc:sldLayoutMk cId="1960345552" sldId="2147483701"/>
          </pc:sldLayoutMkLst>
        </pc:sldLayoutChg>
        <pc:sldLayoutChg chg="add">
          <pc:chgData name="Hubert Marczuk" userId="S::s208491@sggw.edu.pl::dc85bca0-d5eb-4438-ad40-204af83f1277" providerId="AD" clId="Web-{044C2C8F-759C-9B52-9898-668BA0727166}" dt="2025-05-27T15:21:58.826" v="0"/>
          <pc:sldLayoutMkLst>
            <pc:docMk/>
            <pc:sldMasterMk cId="2933751850" sldId="2147483712"/>
            <pc:sldLayoutMk cId="3378019135" sldId="2147483702"/>
          </pc:sldLayoutMkLst>
        </pc:sldLayoutChg>
        <pc:sldLayoutChg chg="add">
          <pc:chgData name="Hubert Marczuk" userId="S::s208491@sggw.edu.pl::dc85bca0-d5eb-4438-ad40-204af83f1277" providerId="AD" clId="Web-{044C2C8F-759C-9B52-9898-668BA0727166}" dt="2025-05-27T15:21:58.826" v="0"/>
          <pc:sldLayoutMkLst>
            <pc:docMk/>
            <pc:sldMasterMk cId="2933751850" sldId="2147483712"/>
            <pc:sldLayoutMk cId="1011016654" sldId="2147483703"/>
          </pc:sldLayoutMkLst>
        </pc:sldLayoutChg>
        <pc:sldLayoutChg chg="add">
          <pc:chgData name="Hubert Marczuk" userId="S::s208491@sggw.edu.pl::dc85bca0-d5eb-4438-ad40-204af83f1277" providerId="AD" clId="Web-{044C2C8F-759C-9B52-9898-668BA0727166}" dt="2025-05-27T15:21:58.826" v="0"/>
          <pc:sldLayoutMkLst>
            <pc:docMk/>
            <pc:sldMasterMk cId="2933751850" sldId="2147483712"/>
            <pc:sldLayoutMk cId="175156592" sldId="2147483704"/>
          </pc:sldLayoutMkLst>
        </pc:sldLayoutChg>
        <pc:sldLayoutChg chg="add">
          <pc:chgData name="Hubert Marczuk" userId="S::s208491@sggw.edu.pl::dc85bca0-d5eb-4438-ad40-204af83f1277" providerId="AD" clId="Web-{044C2C8F-759C-9B52-9898-668BA0727166}" dt="2025-05-27T15:21:58.826" v="0"/>
          <pc:sldLayoutMkLst>
            <pc:docMk/>
            <pc:sldMasterMk cId="2933751850" sldId="2147483712"/>
            <pc:sldLayoutMk cId="4167740043" sldId="2147483705"/>
          </pc:sldLayoutMkLst>
        </pc:sldLayoutChg>
        <pc:sldLayoutChg chg="add">
          <pc:chgData name="Hubert Marczuk" userId="S::s208491@sggw.edu.pl::dc85bca0-d5eb-4438-ad40-204af83f1277" providerId="AD" clId="Web-{044C2C8F-759C-9B52-9898-668BA0727166}" dt="2025-05-27T15:21:58.826" v="0"/>
          <pc:sldLayoutMkLst>
            <pc:docMk/>
            <pc:sldMasterMk cId="2933751850" sldId="2147483712"/>
            <pc:sldLayoutMk cId="332722686" sldId="2147483706"/>
          </pc:sldLayoutMkLst>
        </pc:sldLayoutChg>
        <pc:sldLayoutChg chg="add">
          <pc:chgData name="Hubert Marczuk" userId="S::s208491@sggw.edu.pl::dc85bca0-d5eb-4438-ad40-204af83f1277" providerId="AD" clId="Web-{044C2C8F-759C-9B52-9898-668BA0727166}" dt="2025-05-27T15:21:58.826" v="0"/>
          <pc:sldLayoutMkLst>
            <pc:docMk/>
            <pc:sldMasterMk cId="2933751850" sldId="2147483712"/>
            <pc:sldLayoutMk cId="456945210" sldId="2147483707"/>
          </pc:sldLayoutMkLst>
        </pc:sldLayoutChg>
        <pc:sldLayoutChg chg="add">
          <pc:chgData name="Hubert Marczuk" userId="S::s208491@sggw.edu.pl::dc85bca0-d5eb-4438-ad40-204af83f1277" providerId="AD" clId="Web-{044C2C8F-759C-9B52-9898-668BA0727166}" dt="2025-05-27T15:21:58.826" v="0"/>
          <pc:sldLayoutMkLst>
            <pc:docMk/>
            <pc:sldMasterMk cId="2933751850" sldId="2147483712"/>
            <pc:sldLayoutMk cId="3135442640" sldId="2147483708"/>
          </pc:sldLayoutMkLst>
        </pc:sldLayoutChg>
        <pc:sldLayoutChg chg="add">
          <pc:chgData name="Hubert Marczuk" userId="S::s208491@sggw.edu.pl::dc85bca0-d5eb-4438-ad40-204af83f1277" providerId="AD" clId="Web-{044C2C8F-759C-9B52-9898-668BA0727166}" dt="2025-05-27T15:21:58.826" v="0"/>
          <pc:sldLayoutMkLst>
            <pc:docMk/>
            <pc:sldMasterMk cId="2933751850" sldId="2147483712"/>
            <pc:sldLayoutMk cId="2319803213" sldId="2147483709"/>
          </pc:sldLayoutMkLst>
        </pc:sldLayoutChg>
        <pc:sldLayoutChg chg="add">
          <pc:chgData name="Hubert Marczuk" userId="S::s208491@sggw.edu.pl::dc85bca0-d5eb-4438-ad40-204af83f1277" providerId="AD" clId="Web-{044C2C8F-759C-9B52-9898-668BA0727166}" dt="2025-05-27T15:21:58.826" v="0"/>
          <pc:sldLayoutMkLst>
            <pc:docMk/>
            <pc:sldMasterMk cId="2933751850" sldId="2147483712"/>
            <pc:sldLayoutMk cId="4010857719" sldId="2147483710"/>
          </pc:sldLayoutMkLst>
        </pc:sldLayoutChg>
        <pc:sldLayoutChg chg="add">
          <pc:chgData name="Hubert Marczuk" userId="S::s208491@sggw.edu.pl::dc85bca0-d5eb-4438-ad40-204af83f1277" providerId="AD" clId="Web-{044C2C8F-759C-9B52-9898-668BA0727166}" dt="2025-05-27T15:21:58.826" v="0"/>
          <pc:sldLayoutMkLst>
            <pc:docMk/>
            <pc:sldMasterMk cId="2933751850" sldId="2147483712"/>
            <pc:sldLayoutMk cId="479359617" sldId="2147483711"/>
          </pc:sldLayoutMkLst>
        </pc:sldLayoutChg>
      </pc:sldMasterChg>
    </pc:docChg>
  </pc:docChgLst>
  <pc:docChgLst>
    <pc:chgData name="Hubert Marczuk" userId="S::s208491@sggw.edu.pl::dc85bca0-d5eb-4438-ad40-204af83f1277" providerId="AD" clId="Web-{021448E2-CAD1-1C9C-3238-CA560366C1AC}"/>
    <pc:docChg chg="addSld modSld">
      <pc:chgData name="Hubert Marczuk" userId="S::s208491@sggw.edu.pl::dc85bca0-d5eb-4438-ad40-204af83f1277" providerId="AD" clId="Web-{021448E2-CAD1-1C9C-3238-CA560366C1AC}" dt="2025-05-27T19:15:06.172" v="1"/>
      <pc:docMkLst>
        <pc:docMk/>
      </pc:docMkLst>
      <pc:sldChg chg="addSp delSp modSp new mod setBg">
        <pc:chgData name="Hubert Marczuk" userId="S::s208491@sggw.edu.pl::dc85bca0-d5eb-4438-ad40-204af83f1277" providerId="AD" clId="Web-{021448E2-CAD1-1C9C-3238-CA560366C1AC}" dt="2025-05-27T19:15:06.172" v="1"/>
        <pc:sldMkLst>
          <pc:docMk/>
          <pc:sldMk cId="3820674121" sldId="257"/>
        </pc:sldMkLst>
        <pc:spChg chg="mod">
          <ac:chgData name="Hubert Marczuk" userId="S::s208491@sggw.edu.pl::dc85bca0-d5eb-4438-ad40-204af83f1277" providerId="AD" clId="Web-{021448E2-CAD1-1C9C-3238-CA560366C1AC}" dt="2025-05-27T19:15:06.172" v="1"/>
          <ac:spMkLst>
            <pc:docMk/>
            <pc:sldMk cId="3820674121" sldId="257"/>
            <ac:spMk id="2" creationId="{BC4900DA-BF33-8046-7475-14C97D1C2533}"/>
          </ac:spMkLst>
        </pc:spChg>
        <pc:spChg chg="del">
          <ac:chgData name="Hubert Marczuk" userId="S::s208491@sggw.edu.pl::dc85bca0-d5eb-4438-ad40-204af83f1277" providerId="AD" clId="Web-{021448E2-CAD1-1C9C-3238-CA560366C1AC}" dt="2025-05-27T19:15:06.172" v="1"/>
          <ac:spMkLst>
            <pc:docMk/>
            <pc:sldMk cId="3820674121" sldId="257"/>
            <ac:spMk id="3" creationId="{6A1C6F25-5537-3244-A25D-5D7301E9A479}"/>
          </ac:spMkLst>
        </pc:spChg>
        <pc:spChg chg="add">
          <ac:chgData name="Hubert Marczuk" userId="S::s208491@sggw.edu.pl::dc85bca0-d5eb-4438-ad40-204af83f1277" providerId="AD" clId="Web-{021448E2-CAD1-1C9C-3238-CA560366C1AC}" dt="2025-05-27T19:15:06.172" v="1"/>
          <ac:spMkLst>
            <pc:docMk/>
            <pc:sldMk cId="3820674121" sldId="257"/>
            <ac:spMk id="8" creationId="{2D03A0B2-4A2F-D846-A5E6-FB7CB9A031F7}"/>
          </ac:spMkLst>
        </pc:spChg>
        <pc:spChg chg="add">
          <ac:chgData name="Hubert Marczuk" userId="S::s208491@sggw.edu.pl::dc85bca0-d5eb-4438-ad40-204af83f1277" providerId="AD" clId="Web-{021448E2-CAD1-1C9C-3238-CA560366C1AC}" dt="2025-05-27T19:15:06.172" v="1"/>
          <ac:spMkLst>
            <pc:docMk/>
            <pc:sldMk cId="3820674121" sldId="257"/>
            <ac:spMk id="10" creationId="{7F573F1D-73A7-FB41-BCAD-FC9AA7DEF4F5}"/>
          </ac:spMkLst>
        </pc:spChg>
        <pc:spChg chg="add">
          <ac:chgData name="Hubert Marczuk" userId="S::s208491@sggw.edu.pl::dc85bca0-d5eb-4438-ad40-204af83f1277" providerId="AD" clId="Web-{021448E2-CAD1-1C9C-3238-CA560366C1AC}" dt="2025-05-27T19:15:06.172" v="1"/>
          <ac:spMkLst>
            <pc:docMk/>
            <pc:sldMk cId="3820674121" sldId="257"/>
            <ac:spMk id="12" creationId="{FB8ECA89-3FD7-4BB2-A39F-923046763693}"/>
          </ac:spMkLst>
        </pc:spChg>
        <pc:spChg chg="add">
          <ac:chgData name="Hubert Marczuk" userId="S::s208491@sggw.edu.pl::dc85bca0-d5eb-4438-ad40-204af83f1277" providerId="AD" clId="Web-{021448E2-CAD1-1C9C-3238-CA560366C1AC}" dt="2025-05-27T19:15:06.172" v="1"/>
          <ac:spMkLst>
            <pc:docMk/>
            <pc:sldMk cId="3820674121" sldId="257"/>
            <ac:spMk id="14" creationId="{54F2D2D6-8669-4EA9-A05C-2A810ECFCFAE}"/>
          </ac:spMkLst>
        </pc:spChg>
        <pc:spChg chg="add">
          <ac:chgData name="Hubert Marczuk" userId="S::s208491@sggw.edu.pl::dc85bca0-d5eb-4438-ad40-204af83f1277" providerId="AD" clId="Web-{021448E2-CAD1-1C9C-3238-CA560366C1AC}" dt="2025-05-27T19:15:06.172" v="1"/>
          <ac:spMkLst>
            <pc:docMk/>
            <pc:sldMk cId="3820674121" sldId="257"/>
            <ac:spMk id="16" creationId="{F151AF58-5E9F-478C-896B-D261D731B975}"/>
          </ac:spMkLst>
        </pc:spChg>
      </pc:sldChg>
    </pc:docChg>
  </pc:docChgLst>
  <pc:docChgLst>
    <pc:chgData name="Hubert Marczuk" userId="S::s208491@sggw.edu.pl::dc85bca0-d5eb-4438-ad40-204af83f1277" providerId="AD" clId="Web-{60C1D568-8F77-0FDE-7CC8-E1B604D05BCB}"/>
    <pc:docChg chg="addSld delSld modSld sldOrd">
      <pc:chgData name="Hubert Marczuk" userId="S::s208491@sggw.edu.pl::dc85bca0-d5eb-4438-ad40-204af83f1277" providerId="AD" clId="Web-{60C1D568-8F77-0FDE-7CC8-E1B604D05BCB}" dt="2025-05-30T15:19:59.390" v="1980" actId="20577"/>
      <pc:docMkLst>
        <pc:docMk/>
      </pc:docMkLst>
      <pc:sldChg chg="del">
        <pc:chgData name="Hubert Marczuk" userId="S::s208491@sggw.edu.pl::dc85bca0-d5eb-4438-ad40-204af83f1277" providerId="AD" clId="Web-{60C1D568-8F77-0FDE-7CC8-E1B604D05BCB}" dt="2025-05-30T11:00:06.869" v="7"/>
        <pc:sldMkLst>
          <pc:docMk/>
          <pc:sldMk cId="3820674121" sldId="257"/>
        </pc:sldMkLst>
      </pc:sldChg>
      <pc:sldChg chg="add del replId">
        <pc:chgData name="Hubert Marczuk" userId="S::s208491@sggw.edu.pl::dc85bca0-d5eb-4438-ad40-204af83f1277" providerId="AD" clId="Web-{60C1D568-8F77-0FDE-7CC8-E1B604D05BCB}" dt="2025-05-30T10:59:59.994" v="5"/>
        <pc:sldMkLst>
          <pc:docMk/>
          <pc:sldMk cId="2298433168" sldId="258"/>
        </pc:sldMkLst>
      </pc:sldChg>
      <pc:sldChg chg="addSp modSp new">
        <pc:chgData name="Hubert Marczuk" userId="S::s208491@sggw.edu.pl::dc85bca0-d5eb-4438-ad40-204af83f1277" providerId="AD" clId="Web-{60C1D568-8F77-0FDE-7CC8-E1B604D05BCB}" dt="2025-05-30T14:54:48.966" v="1846" actId="20577"/>
        <pc:sldMkLst>
          <pc:docMk/>
          <pc:sldMk cId="3417569589" sldId="258"/>
        </pc:sldMkLst>
        <pc:spChg chg="mod">
          <ac:chgData name="Hubert Marczuk" userId="S::s208491@sggw.edu.pl::dc85bca0-d5eb-4438-ad40-204af83f1277" providerId="AD" clId="Web-{60C1D568-8F77-0FDE-7CC8-E1B604D05BCB}" dt="2025-05-30T12:42:25.849" v="54" actId="14100"/>
          <ac:spMkLst>
            <pc:docMk/>
            <pc:sldMk cId="3417569589" sldId="258"/>
            <ac:spMk id="2" creationId="{B062A8DB-484C-7DE4-B514-745EAD9F35AB}"/>
          </ac:spMkLst>
        </pc:spChg>
        <pc:spChg chg="mod">
          <ac:chgData name="Hubert Marczuk" userId="S::s208491@sggw.edu.pl::dc85bca0-d5eb-4438-ad40-204af83f1277" providerId="AD" clId="Web-{60C1D568-8F77-0FDE-7CC8-E1B604D05BCB}" dt="2025-05-30T14:54:48.966" v="1846" actId="20577"/>
          <ac:spMkLst>
            <pc:docMk/>
            <pc:sldMk cId="3417569589" sldId="258"/>
            <ac:spMk id="3" creationId="{F8CBF59C-9A7D-0716-4B17-A472E04FD12A}"/>
          </ac:spMkLst>
        </pc:spChg>
        <pc:picChg chg="add mod">
          <ac:chgData name="Hubert Marczuk" userId="S::s208491@sggw.edu.pl::dc85bca0-d5eb-4438-ad40-204af83f1277" providerId="AD" clId="Web-{60C1D568-8F77-0FDE-7CC8-E1B604D05BCB}" dt="2025-05-30T12:44:06.383" v="61" actId="1076"/>
          <ac:picMkLst>
            <pc:docMk/>
            <pc:sldMk cId="3417569589" sldId="258"/>
            <ac:picMk id="4" creationId="{34527F6E-A212-7366-DE69-D4835E220616}"/>
          </ac:picMkLst>
        </pc:picChg>
      </pc:sldChg>
      <pc:sldChg chg="new del">
        <pc:chgData name="Hubert Marczuk" userId="S::s208491@sggw.edu.pl::dc85bca0-d5eb-4438-ad40-204af83f1277" providerId="AD" clId="Web-{60C1D568-8F77-0FDE-7CC8-E1B604D05BCB}" dt="2025-05-30T10:59:49.463" v="1"/>
        <pc:sldMkLst>
          <pc:docMk/>
          <pc:sldMk cId="3893136549" sldId="258"/>
        </pc:sldMkLst>
      </pc:sldChg>
      <pc:sldChg chg="add del replId">
        <pc:chgData name="Hubert Marczuk" userId="S::s208491@sggw.edu.pl::dc85bca0-d5eb-4438-ad40-204af83f1277" providerId="AD" clId="Web-{60C1D568-8F77-0FDE-7CC8-E1B604D05BCB}" dt="2025-05-30T10:59:59.541" v="4"/>
        <pc:sldMkLst>
          <pc:docMk/>
          <pc:sldMk cId="1690289106" sldId="259"/>
        </pc:sldMkLst>
      </pc:sldChg>
      <pc:sldChg chg="addSp modSp new">
        <pc:chgData name="Hubert Marczuk" userId="S::s208491@sggw.edu.pl::dc85bca0-d5eb-4438-ad40-204af83f1277" providerId="AD" clId="Web-{60C1D568-8F77-0FDE-7CC8-E1B604D05BCB}" dt="2025-05-30T12:56:59.651" v="208" actId="20577"/>
        <pc:sldMkLst>
          <pc:docMk/>
          <pc:sldMk cId="2166511812" sldId="259"/>
        </pc:sldMkLst>
        <pc:spChg chg="mod">
          <ac:chgData name="Hubert Marczuk" userId="S::s208491@sggw.edu.pl::dc85bca0-d5eb-4438-ad40-204af83f1277" providerId="AD" clId="Web-{60C1D568-8F77-0FDE-7CC8-E1B604D05BCB}" dt="2025-05-30T12:54:01.710" v="158" actId="14100"/>
          <ac:spMkLst>
            <pc:docMk/>
            <pc:sldMk cId="2166511812" sldId="259"/>
            <ac:spMk id="2" creationId="{2A8C28BD-FFCC-4FCC-8FB8-4025A95CBC07}"/>
          </ac:spMkLst>
        </pc:spChg>
        <pc:spChg chg="mod">
          <ac:chgData name="Hubert Marczuk" userId="S::s208491@sggw.edu.pl::dc85bca0-d5eb-4438-ad40-204af83f1277" providerId="AD" clId="Web-{60C1D568-8F77-0FDE-7CC8-E1B604D05BCB}" dt="2025-05-30T12:56:59.651" v="208" actId="20577"/>
          <ac:spMkLst>
            <pc:docMk/>
            <pc:sldMk cId="2166511812" sldId="259"/>
            <ac:spMk id="3" creationId="{F269C1BE-824A-45FC-5D77-6D36F7D8AAD4}"/>
          </ac:spMkLst>
        </pc:spChg>
        <pc:picChg chg="add mod">
          <ac:chgData name="Hubert Marczuk" userId="S::s208491@sggw.edu.pl::dc85bca0-d5eb-4438-ad40-204af83f1277" providerId="AD" clId="Web-{60C1D568-8F77-0FDE-7CC8-E1B604D05BCB}" dt="2025-05-30T12:50:14.142" v="119" actId="1076"/>
          <ac:picMkLst>
            <pc:docMk/>
            <pc:sldMk cId="2166511812" sldId="259"/>
            <ac:picMk id="4" creationId="{0590954E-C416-E631-2D57-159149253BF3}"/>
          </ac:picMkLst>
        </pc:picChg>
      </pc:sldChg>
      <pc:sldChg chg="addSp modSp new">
        <pc:chgData name="Hubert Marczuk" userId="S::s208491@sggw.edu.pl::dc85bca0-d5eb-4438-ad40-204af83f1277" providerId="AD" clId="Web-{60C1D568-8F77-0FDE-7CC8-E1B604D05BCB}" dt="2025-05-30T13:03:09.129" v="340" actId="1076"/>
        <pc:sldMkLst>
          <pc:docMk/>
          <pc:sldMk cId="274558848" sldId="260"/>
        </pc:sldMkLst>
        <pc:spChg chg="mod">
          <ac:chgData name="Hubert Marczuk" userId="S::s208491@sggw.edu.pl::dc85bca0-d5eb-4438-ad40-204af83f1277" providerId="AD" clId="Web-{60C1D568-8F77-0FDE-7CC8-E1B604D05BCB}" dt="2025-05-30T13:00:14.703" v="272" actId="14100"/>
          <ac:spMkLst>
            <pc:docMk/>
            <pc:sldMk cId="274558848" sldId="260"/>
            <ac:spMk id="2" creationId="{FC686277-77F0-BA39-BE2E-12DBC2A1DC8A}"/>
          </ac:spMkLst>
        </pc:spChg>
        <pc:spChg chg="mod">
          <ac:chgData name="Hubert Marczuk" userId="S::s208491@sggw.edu.pl::dc85bca0-d5eb-4438-ad40-204af83f1277" providerId="AD" clId="Web-{60C1D568-8F77-0FDE-7CC8-E1B604D05BCB}" dt="2025-05-30T13:03:09.129" v="340" actId="1076"/>
          <ac:spMkLst>
            <pc:docMk/>
            <pc:sldMk cId="274558848" sldId="260"/>
            <ac:spMk id="3" creationId="{30A8261F-B289-25E8-97B2-9ABBD95581BE}"/>
          </ac:spMkLst>
        </pc:spChg>
        <pc:picChg chg="add mod">
          <ac:chgData name="Hubert Marczuk" userId="S::s208491@sggw.edu.pl::dc85bca0-d5eb-4438-ad40-204af83f1277" providerId="AD" clId="Web-{60C1D568-8F77-0FDE-7CC8-E1B604D05BCB}" dt="2025-05-30T12:59:06.873" v="258" actId="1076"/>
          <ac:picMkLst>
            <pc:docMk/>
            <pc:sldMk cId="274558848" sldId="260"/>
            <ac:picMk id="4" creationId="{0BB2FE6E-A6DF-BA78-7D61-6D707EA38D76}"/>
          </ac:picMkLst>
        </pc:picChg>
      </pc:sldChg>
      <pc:sldChg chg="addSp modSp new">
        <pc:chgData name="Hubert Marczuk" userId="S::s208491@sggw.edu.pl::dc85bca0-d5eb-4438-ad40-204af83f1277" providerId="AD" clId="Web-{60C1D568-8F77-0FDE-7CC8-E1B604D05BCB}" dt="2025-05-30T14:56:20.593" v="1859" actId="14100"/>
        <pc:sldMkLst>
          <pc:docMk/>
          <pc:sldMk cId="2219878085" sldId="261"/>
        </pc:sldMkLst>
        <pc:spChg chg="mod">
          <ac:chgData name="Hubert Marczuk" userId="S::s208491@sggw.edu.pl::dc85bca0-d5eb-4438-ad40-204af83f1277" providerId="AD" clId="Web-{60C1D568-8F77-0FDE-7CC8-E1B604D05BCB}" dt="2025-05-30T13:03:30.270" v="354" actId="20577"/>
          <ac:spMkLst>
            <pc:docMk/>
            <pc:sldMk cId="2219878085" sldId="261"/>
            <ac:spMk id="2" creationId="{F914A7E5-813D-6AF7-1E89-BD61AA8D0267}"/>
          </ac:spMkLst>
        </pc:spChg>
        <pc:spChg chg="mod">
          <ac:chgData name="Hubert Marczuk" userId="S::s208491@sggw.edu.pl::dc85bca0-d5eb-4438-ad40-204af83f1277" providerId="AD" clId="Web-{60C1D568-8F77-0FDE-7CC8-E1B604D05BCB}" dt="2025-05-30T14:56:16.719" v="1857" actId="14100"/>
          <ac:spMkLst>
            <pc:docMk/>
            <pc:sldMk cId="2219878085" sldId="261"/>
            <ac:spMk id="3" creationId="{29DE0F25-B2C7-8D9B-EFF7-CD651FCA6067}"/>
          </ac:spMkLst>
        </pc:spChg>
        <pc:picChg chg="add mod">
          <ac:chgData name="Hubert Marczuk" userId="S::s208491@sggw.edu.pl::dc85bca0-d5eb-4438-ad40-204af83f1277" providerId="AD" clId="Web-{60C1D568-8F77-0FDE-7CC8-E1B604D05BCB}" dt="2025-05-30T14:56:20.593" v="1859" actId="14100"/>
          <ac:picMkLst>
            <pc:docMk/>
            <pc:sldMk cId="2219878085" sldId="261"/>
            <ac:picMk id="4" creationId="{69E0099D-48B1-6D58-401A-C1768C57C597}"/>
          </ac:picMkLst>
        </pc:picChg>
      </pc:sldChg>
      <pc:sldChg chg="addSp modSp new">
        <pc:chgData name="Hubert Marczuk" userId="S::s208491@sggw.edu.pl::dc85bca0-d5eb-4438-ad40-204af83f1277" providerId="AD" clId="Web-{60C1D568-8F77-0FDE-7CC8-E1B604D05BCB}" dt="2025-05-30T15:16:02.480" v="1909" actId="1076"/>
        <pc:sldMkLst>
          <pc:docMk/>
          <pc:sldMk cId="1710497302" sldId="262"/>
        </pc:sldMkLst>
        <pc:spChg chg="mod">
          <ac:chgData name="Hubert Marczuk" userId="S::s208491@sggw.edu.pl::dc85bca0-d5eb-4438-ad40-204af83f1277" providerId="AD" clId="Web-{60C1D568-8F77-0FDE-7CC8-E1B604D05BCB}" dt="2025-05-30T13:04:26.319" v="376" actId="20577"/>
          <ac:spMkLst>
            <pc:docMk/>
            <pc:sldMk cId="1710497302" sldId="262"/>
            <ac:spMk id="2" creationId="{43E6D8A9-A733-FED1-8C8F-913287768867}"/>
          </ac:spMkLst>
        </pc:spChg>
        <pc:spChg chg="mod">
          <ac:chgData name="Hubert Marczuk" userId="S::s208491@sggw.edu.pl::dc85bca0-d5eb-4438-ad40-204af83f1277" providerId="AD" clId="Web-{60C1D568-8F77-0FDE-7CC8-E1B604D05BCB}" dt="2025-05-30T15:00:51.459" v="1897" actId="20577"/>
          <ac:spMkLst>
            <pc:docMk/>
            <pc:sldMk cId="1710497302" sldId="262"/>
            <ac:spMk id="3" creationId="{E90491FD-0A87-B533-AB8F-EC98D2107C7C}"/>
          </ac:spMkLst>
        </pc:spChg>
        <pc:picChg chg="add mod">
          <ac:chgData name="Hubert Marczuk" userId="S::s208491@sggw.edu.pl::dc85bca0-d5eb-4438-ad40-204af83f1277" providerId="AD" clId="Web-{60C1D568-8F77-0FDE-7CC8-E1B604D05BCB}" dt="2025-05-30T15:16:02.480" v="1909" actId="1076"/>
          <ac:picMkLst>
            <pc:docMk/>
            <pc:sldMk cId="1710497302" sldId="262"/>
            <ac:picMk id="4" creationId="{095ECE62-DC3C-FFC2-1B22-738D8827F39D}"/>
          </ac:picMkLst>
        </pc:picChg>
      </pc:sldChg>
      <pc:sldChg chg="addSp modSp new ord">
        <pc:chgData name="Hubert Marczuk" userId="S::s208491@sggw.edu.pl::dc85bca0-d5eb-4438-ad40-204af83f1277" providerId="AD" clId="Web-{60C1D568-8F77-0FDE-7CC8-E1B604D05BCB}" dt="2025-05-30T15:14:59.290" v="1907" actId="20577"/>
        <pc:sldMkLst>
          <pc:docMk/>
          <pc:sldMk cId="3608351350" sldId="263"/>
        </pc:sldMkLst>
        <pc:spChg chg="mod">
          <ac:chgData name="Hubert Marczuk" userId="S::s208491@sggw.edu.pl::dc85bca0-d5eb-4438-ad40-204af83f1277" providerId="AD" clId="Web-{60C1D568-8F77-0FDE-7CC8-E1B604D05BCB}" dt="2025-05-30T15:14:59.290" v="1907" actId="20577"/>
          <ac:spMkLst>
            <pc:docMk/>
            <pc:sldMk cId="3608351350" sldId="263"/>
            <ac:spMk id="2" creationId="{8567480C-1C80-ABA5-D557-782664046677}"/>
          </ac:spMkLst>
        </pc:spChg>
        <pc:spChg chg="mod">
          <ac:chgData name="Hubert Marczuk" userId="S::s208491@sggw.edu.pl::dc85bca0-d5eb-4438-ad40-204af83f1277" providerId="AD" clId="Web-{60C1D568-8F77-0FDE-7CC8-E1B604D05BCB}" dt="2025-05-30T15:14:56.711" v="1905" actId="20577"/>
          <ac:spMkLst>
            <pc:docMk/>
            <pc:sldMk cId="3608351350" sldId="263"/>
            <ac:spMk id="3" creationId="{D0309FEB-56D1-D879-FAED-9354399D9F55}"/>
          </ac:spMkLst>
        </pc:spChg>
        <pc:picChg chg="add mod">
          <ac:chgData name="Hubert Marczuk" userId="S::s208491@sggw.edu.pl::dc85bca0-d5eb-4438-ad40-204af83f1277" providerId="AD" clId="Web-{60C1D568-8F77-0FDE-7CC8-E1B604D05BCB}" dt="2025-05-30T13:52:19.995" v="900" actId="1076"/>
          <ac:picMkLst>
            <pc:docMk/>
            <pc:sldMk cId="3608351350" sldId="263"/>
            <ac:picMk id="4" creationId="{FC4FFEDF-C317-4B03-E10E-C72D0F2B1F6A}"/>
          </ac:picMkLst>
        </pc:picChg>
      </pc:sldChg>
      <pc:sldChg chg="addSp delSp modSp new ord">
        <pc:chgData name="Hubert Marczuk" userId="S::s208491@sggw.edu.pl::dc85bca0-d5eb-4438-ad40-204af83f1277" providerId="AD" clId="Web-{60C1D568-8F77-0FDE-7CC8-E1B604D05BCB}" dt="2025-05-30T14:08:59.422" v="1398"/>
        <pc:sldMkLst>
          <pc:docMk/>
          <pc:sldMk cId="1582899867" sldId="264"/>
        </pc:sldMkLst>
        <pc:spChg chg="mod">
          <ac:chgData name="Hubert Marczuk" userId="S::s208491@sggw.edu.pl::dc85bca0-d5eb-4438-ad40-204af83f1277" providerId="AD" clId="Web-{60C1D568-8F77-0FDE-7CC8-E1B604D05BCB}" dt="2025-05-30T13:05:24.445" v="390" actId="20577"/>
          <ac:spMkLst>
            <pc:docMk/>
            <pc:sldMk cId="1582899867" sldId="264"/>
            <ac:spMk id="2" creationId="{1ACDF520-99BD-BB86-4E05-92AD2861B0AE}"/>
          </ac:spMkLst>
        </pc:spChg>
        <pc:spChg chg="del">
          <ac:chgData name="Hubert Marczuk" userId="S::s208491@sggw.edu.pl::dc85bca0-d5eb-4438-ad40-204af83f1277" providerId="AD" clId="Web-{60C1D568-8F77-0FDE-7CC8-E1B604D05BCB}" dt="2025-05-30T13:55:00.436" v="1068"/>
          <ac:spMkLst>
            <pc:docMk/>
            <pc:sldMk cId="1582899867" sldId="264"/>
            <ac:spMk id="3" creationId="{ED6ED357-5852-144B-D5DE-3B90A8AB4172}"/>
          </ac:spMkLst>
        </pc:spChg>
        <pc:graphicFrameChg chg="add mod ord modGraphic">
          <ac:chgData name="Hubert Marczuk" userId="S::s208491@sggw.edu.pl::dc85bca0-d5eb-4438-ad40-204af83f1277" providerId="AD" clId="Web-{60C1D568-8F77-0FDE-7CC8-E1B604D05BCB}" dt="2025-05-30T13:59:36.738" v="1343"/>
          <ac:graphicFrameMkLst>
            <pc:docMk/>
            <pc:sldMk cId="1582899867" sldId="264"/>
            <ac:graphicFrameMk id="4" creationId="{3ADA7405-0C4F-DE63-25FE-26317559376B}"/>
          </ac:graphicFrameMkLst>
        </pc:graphicFrameChg>
      </pc:sldChg>
      <pc:sldChg chg="addSp modSp new ord">
        <pc:chgData name="Hubert Marczuk" userId="S::s208491@sggw.edu.pl::dc85bca0-d5eb-4438-ad40-204af83f1277" providerId="AD" clId="Web-{60C1D568-8F77-0FDE-7CC8-E1B604D05BCB}" dt="2025-05-30T14:37:36.663" v="1580" actId="1076"/>
        <pc:sldMkLst>
          <pc:docMk/>
          <pc:sldMk cId="1751264711" sldId="265"/>
        </pc:sldMkLst>
        <pc:spChg chg="mod">
          <ac:chgData name="Hubert Marczuk" userId="S::s208491@sggw.edu.pl::dc85bca0-d5eb-4438-ad40-204af83f1277" providerId="AD" clId="Web-{60C1D568-8F77-0FDE-7CC8-E1B604D05BCB}" dt="2025-05-30T13:05:32.211" v="406" actId="20577"/>
          <ac:spMkLst>
            <pc:docMk/>
            <pc:sldMk cId="1751264711" sldId="265"/>
            <ac:spMk id="2" creationId="{92072DC1-F4AA-F442-246A-91D0F269027F}"/>
          </ac:spMkLst>
        </pc:spChg>
        <pc:spChg chg="mod">
          <ac:chgData name="Hubert Marczuk" userId="S::s208491@sggw.edu.pl::dc85bca0-d5eb-4438-ad40-204af83f1277" providerId="AD" clId="Web-{60C1D568-8F77-0FDE-7CC8-E1B604D05BCB}" dt="2025-05-30T14:37:30.257" v="1579" actId="1076"/>
          <ac:spMkLst>
            <pc:docMk/>
            <pc:sldMk cId="1751264711" sldId="265"/>
            <ac:spMk id="3" creationId="{9452C38F-FF69-4CA4-72E9-DD56B64425A1}"/>
          </ac:spMkLst>
        </pc:spChg>
        <pc:picChg chg="add mod">
          <ac:chgData name="Hubert Marczuk" userId="S::s208491@sggw.edu.pl::dc85bca0-d5eb-4438-ad40-204af83f1277" providerId="AD" clId="Web-{60C1D568-8F77-0FDE-7CC8-E1B604D05BCB}" dt="2025-05-30T14:37:36.663" v="1580" actId="1076"/>
          <ac:picMkLst>
            <pc:docMk/>
            <pc:sldMk cId="1751264711" sldId="265"/>
            <ac:picMk id="4" creationId="{CC496A65-E48C-8AE0-B064-3A94646979B6}"/>
          </ac:picMkLst>
        </pc:picChg>
      </pc:sldChg>
      <pc:sldChg chg="addSp delSp modSp new ord">
        <pc:chgData name="Hubert Marczuk" userId="S::s208491@sggw.edu.pl::dc85bca0-d5eb-4438-ad40-204af83f1277" providerId="AD" clId="Web-{60C1D568-8F77-0FDE-7CC8-E1B604D05BCB}" dt="2025-05-30T15:18:35.732" v="1942" actId="20577"/>
        <pc:sldMkLst>
          <pc:docMk/>
          <pc:sldMk cId="865506546" sldId="266"/>
        </pc:sldMkLst>
        <pc:spChg chg="mod">
          <ac:chgData name="Hubert Marczuk" userId="S::s208491@sggw.edu.pl::dc85bca0-d5eb-4438-ad40-204af83f1277" providerId="AD" clId="Web-{60C1D568-8F77-0FDE-7CC8-E1B604D05BCB}" dt="2025-05-30T13:05:55.680" v="415" actId="20577"/>
          <ac:spMkLst>
            <pc:docMk/>
            <pc:sldMk cId="865506546" sldId="266"/>
            <ac:spMk id="2" creationId="{C31C5850-2670-84E3-BE4D-D6C532E31E92}"/>
          </ac:spMkLst>
        </pc:spChg>
        <pc:spChg chg="mod">
          <ac:chgData name="Hubert Marczuk" userId="S::s208491@sggw.edu.pl::dc85bca0-d5eb-4438-ad40-204af83f1277" providerId="AD" clId="Web-{60C1D568-8F77-0FDE-7CC8-E1B604D05BCB}" dt="2025-05-30T15:18:35.732" v="1942" actId="20577"/>
          <ac:spMkLst>
            <pc:docMk/>
            <pc:sldMk cId="865506546" sldId="266"/>
            <ac:spMk id="3" creationId="{7E08B030-7487-CBAD-7790-1A00E2A206B0}"/>
          </ac:spMkLst>
        </pc:spChg>
        <pc:picChg chg="add del mod">
          <ac:chgData name="Hubert Marczuk" userId="S::s208491@sggw.edu.pl::dc85bca0-d5eb-4438-ad40-204af83f1277" providerId="AD" clId="Web-{60C1D568-8F77-0FDE-7CC8-E1B604D05BCB}" dt="2025-05-30T14:14:29.320" v="1433"/>
          <ac:picMkLst>
            <pc:docMk/>
            <pc:sldMk cId="865506546" sldId="266"/>
            <ac:picMk id="4" creationId="{8A726C3D-D814-AFAC-6E4B-A15ECCDFFD3A}"/>
          </ac:picMkLst>
        </pc:picChg>
        <pc:picChg chg="add mod">
          <ac:chgData name="Hubert Marczuk" userId="S::s208491@sggw.edu.pl::dc85bca0-d5eb-4438-ad40-204af83f1277" providerId="AD" clId="Web-{60C1D568-8F77-0FDE-7CC8-E1B604D05BCB}" dt="2025-05-30T14:14:33.227" v="1436" actId="1076"/>
          <ac:picMkLst>
            <pc:docMk/>
            <pc:sldMk cId="865506546" sldId="266"/>
            <ac:picMk id="5" creationId="{CAFEB52C-5439-48C6-77DF-0D5E639843F1}"/>
          </ac:picMkLst>
        </pc:picChg>
      </pc:sldChg>
      <pc:sldChg chg="addSp modSp new">
        <pc:chgData name="Hubert Marczuk" userId="S::s208491@sggw.edu.pl::dc85bca0-d5eb-4438-ad40-204af83f1277" providerId="AD" clId="Web-{60C1D568-8F77-0FDE-7CC8-E1B604D05BCB}" dt="2025-05-30T15:19:59.390" v="1980" actId="20577"/>
        <pc:sldMkLst>
          <pc:docMk/>
          <pc:sldMk cId="4222731084" sldId="267"/>
        </pc:sldMkLst>
        <pc:spChg chg="mod">
          <ac:chgData name="Hubert Marczuk" userId="S::s208491@sggw.edu.pl::dc85bca0-d5eb-4438-ad40-204af83f1277" providerId="AD" clId="Web-{60C1D568-8F77-0FDE-7CC8-E1B604D05BCB}" dt="2025-05-30T13:06:37.572" v="448" actId="20577"/>
          <ac:spMkLst>
            <pc:docMk/>
            <pc:sldMk cId="4222731084" sldId="267"/>
            <ac:spMk id="2" creationId="{5FD66419-A233-7EC0-2497-2DC5B29F2E3E}"/>
          </ac:spMkLst>
        </pc:spChg>
        <pc:spChg chg="mod">
          <ac:chgData name="Hubert Marczuk" userId="S::s208491@sggw.edu.pl::dc85bca0-d5eb-4438-ad40-204af83f1277" providerId="AD" clId="Web-{60C1D568-8F77-0FDE-7CC8-E1B604D05BCB}" dt="2025-05-30T15:19:59.390" v="1980" actId="20577"/>
          <ac:spMkLst>
            <pc:docMk/>
            <pc:sldMk cId="4222731084" sldId="267"/>
            <ac:spMk id="3" creationId="{CB23431E-ABFE-2B7D-CD92-2D3DC2996040}"/>
          </ac:spMkLst>
        </pc:spChg>
        <pc:picChg chg="add mod">
          <ac:chgData name="Hubert Marczuk" userId="S::s208491@sggw.edu.pl::dc85bca0-d5eb-4438-ad40-204af83f1277" providerId="AD" clId="Web-{60C1D568-8F77-0FDE-7CC8-E1B604D05BCB}" dt="2025-05-30T14:19:24.749" v="1458" actId="1076"/>
          <ac:picMkLst>
            <pc:docMk/>
            <pc:sldMk cId="4222731084" sldId="267"/>
            <ac:picMk id="4" creationId="{0302F7C1-A2D8-9FEB-EA61-C9EEC93382CE}"/>
          </ac:picMkLst>
        </pc:picChg>
        <pc:picChg chg="add mod ord">
          <ac:chgData name="Hubert Marczuk" userId="S::s208491@sggw.edu.pl::dc85bca0-d5eb-4438-ad40-204af83f1277" providerId="AD" clId="Web-{60C1D568-8F77-0FDE-7CC8-E1B604D05BCB}" dt="2025-05-30T14:19:21.858" v="1457" actId="1076"/>
          <ac:picMkLst>
            <pc:docMk/>
            <pc:sldMk cId="4222731084" sldId="267"/>
            <ac:picMk id="5" creationId="{0335A630-A85D-AC79-4807-B24CDB346860}"/>
          </ac:picMkLst>
        </pc:picChg>
      </pc:sldChg>
      <pc:sldChg chg="addSp modSp new ord">
        <pc:chgData name="Hubert Marczuk" userId="S::s208491@sggw.edu.pl::dc85bca0-d5eb-4438-ad40-204af83f1277" providerId="AD" clId="Web-{60C1D568-8F77-0FDE-7CC8-E1B604D05BCB}" dt="2025-05-30T14:23:39.192" v="1565"/>
        <pc:sldMkLst>
          <pc:docMk/>
          <pc:sldMk cId="4041479713" sldId="268"/>
        </pc:sldMkLst>
        <pc:spChg chg="mod">
          <ac:chgData name="Hubert Marczuk" userId="S::s208491@sggw.edu.pl::dc85bca0-d5eb-4438-ad40-204af83f1277" providerId="AD" clId="Web-{60C1D568-8F77-0FDE-7CC8-E1B604D05BCB}" dt="2025-05-30T13:06:42.525" v="461" actId="20577"/>
          <ac:spMkLst>
            <pc:docMk/>
            <pc:sldMk cId="4041479713" sldId="268"/>
            <ac:spMk id="2" creationId="{C465C61A-5D3D-4848-D40E-2D5BDA327E78}"/>
          </ac:spMkLst>
        </pc:spChg>
        <pc:spChg chg="mod">
          <ac:chgData name="Hubert Marczuk" userId="S::s208491@sggw.edu.pl::dc85bca0-d5eb-4438-ad40-204af83f1277" providerId="AD" clId="Web-{60C1D568-8F77-0FDE-7CC8-E1B604D05BCB}" dt="2025-05-30T14:22:27.346" v="1559" actId="14100"/>
          <ac:spMkLst>
            <pc:docMk/>
            <pc:sldMk cId="4041479713" sldId="268"/>
            <ac:spMk id="3" creationId="{32888019-87BE-D231-2392-84916810A371}"/>
          </ac:spMkLst>
        </pc:spChg>
        <pc:picChg chg="add mod">
          <ac:chgData name="Hubert Marczuk" userId="S::s208491@sggw.edu.pl::dc85bca0-d5eb-4438-ad40-204af83f1277" providerId="AD" clId="Web-{60C1D568-8F77-0FDE-7CC8-E1B604D05BCB}" dt="2025-05-30T14:23:16.691" v="1564" actId="688"/>
          <ac:picMkLst>
            <pc:docMk/>
            <pc:sldMk cId="4041479713" sldId="268"/>
            <ac:picMk id="4" creationId="{E4F16D6E-CAD3-B7A9-BB99-6B1D9E91328E}"/>
          </ac:picMkLst>
        </pc:picChg>
      </pc:sldChg>
      <pc:sldChg chg="addSp modSp new">
        <pc:chgData name="Hubert Marczuk" userId="S::s208491@sggw.edu.pl::dc85bca0-d5eb-4438-ad40-204af83f1277" providerId="AD" clId="Web-{60C1D568-8F77-0FDE-7CC8-E1B604D05BCB}" dt="2025-05-30T14:45:05.454" v="1641" actId="1076"/>
        <pc:sldMkLst>
          <pc:docMk/>
          <pc:sldMk cId="137382736" sldId="269"/>
        </pc:sldMkLst>
        <pc:spChg chg="mod">
          <ac:chgData name="Hubert Marczuk" userId="S::s208491@sggw.edu.pl::dc85bca0-d5eb-4438-ad40-204af83f1277" providerId="AD" clId="Web-{60C1D568-8F77-0FDE-7CC8-E1B604D05BCB}" dt="2025-05-30T13:07:14.667" v="481" actId="20577"/>
          <ac:spMkLst>
            <pc:docMk/>
            <pc:sldMk cId="137382736" sldId="269"/>
            <ac:spMk id="2" creationId="{59778E38-1566-C7A2-3A33-48A31A5C003A}"/>
          </ac:spMkLst>
        </pc:spChg>
        <pc:spChg chg="mod">
          <ac:chgData name="Hubert Marczuk" userId="S::s208491@sggw.edu.pl::dc85bca0-d5eb-4438-ad40-204af83f1277" providerId="AD" clId="Web-{60C1D568-8F77-0FDE-7CC8-E1B604D05BCB}" dt="2025-05-30T14:45:02.219" v="1640" actId="20577"/>
          <ac:spMkLst>
            <pc:docMk/>
            <pc:sldMk cId="137382736" sldId="269"/>
            <ac:spMk id="3" creationId="{9F1881AE-EFE9-97E7-348E-3D10B1C95DE1}"/>
          </ac:spMkLst>
        </pc:spChg>
        <pc:picChg chg="add mod">
          <ac:chgData name="Hubert Marczuk" userId="S::s208491@sggw.edu.pl::dc85bca0-d5eb-4438-ad40-204af83f1277" providerId="AD" clId="Web-{60C1D568-8F77-0FDE-7CC8-E1B604D05BCB}" dt="2025-05-30T14:45:05.454" v="1641" actId="1076"/>
          <ac:picMkLst>
            <pc:docMk/>
            <pc:sldMk cId="137382736" sldId="269"/>
            <ac:picMk id="4" creationId="{24614944-C687-E7F6-1B52-7701088E6821}"/>
          </ac:picMkLst>
        </pc:picChg>
      </pc:sldChg>
      <pc:sldChg chg="addSp modSp new ord">
        <pc:chgData name="Hubert Marczuk" userId="S::s208491@sggw.edu.pl::dc85bca0-d5eb-4438-ad40-204af83f1277" providerId="AD" clId="Web-{60C1D568-8F77-0FDE-7CC8-E1B604D05BCB}" dt="2025-05-30T14:49:48.288" v="1747" actId="1076"/>
        <pc:sldMkLst>
          <pc:docMk/>
          <pc:sldMk cId="867171608" sldId="270"/>
        </pc:sldMkLst>
        <pc:spChg chg="mod">
          <ac:chgData name="Hubert Marczuk" userId="S::s208491@sggw.edu.pl::dc85bca0-d5eb-4438-ad40-204af83f1277" providerId="AD" clId="Web-{60C1D568-8F77-0FDE-7CC8-E1B604D05BCB}" dt="2025-05-30T13:11:03.563" v="533" actId="20577"/>
          <ac:spMkLst>
            <pc:docMk/>
            <pc:sldMk cId="867171608" sldId="270"/>
            <ac:spMk id="2" creationId="{D7CD8A19-0057-EEC8-5BB5-0AD7B2077FE0}"/>
          </ac:spMkLst>
        </pc:spChg>
        <pc:spChg chg="mod">
          <ac:chgData name="Hubert Marczuk" userId="S::s208491@sggw.edu.pl::dc85bca0-d5eb-4438-ad40-204af83f1277" providerId="AD" clId="Web-{60C1D568-8F77-0FDE-7CC8-E1B604D05BCB}" dt="2025-05-30T14:49:23.366" v="1739" actId="14100"/>
          <ac:spMkLst>
            <pc:docMk/>
            <pc:sldMk cId="867171608" sldId="270"/>
            <ac:spMk id="3" creationId="{A72D89CD-7EC8-94EF-B805-DD2A47ED3B84}"/>
          </ac:spMkLst>
        </pc:spChg>
        <pc:picChg chg="add mod">
          <ac:chgData name="Hubert Marczuk" userId="S::s208491@sggw.edu.pl::dc85bca0-d5eb-4438-ad40-204af83f1277" providerId="AD" clId="Web-{60C1D568-8F77-0FDE-7CC8-E1B604D05BCB}" dt="2025-05-30T14:49:48.288" v="1747" actId="1076"/>
          <ac:picMkLst>
            <pc:docMk/>
            <pc:sldMk cId="867171608" sldId="270"/>
            <ac:picMk id="4" creationId="{210D8B8B-874A-D22B-F3DA-2D15EA4D8E5D}"/>
          </ac:picMkLst>
        </pc:picChg>
      </pc:sldChg>
      <pc:sldChg chg="addSp delSp modSp new">
        <pc:chgData name="Hubert Marczuk" userId="S::s208491@sggw.edu.pl::dc85bca0-d5eb-4438-ad40-204af83f1277" providerId="AD" clId="Web-{60C1D568-8F77-0FDE-7CC8-E1B604D05BCB}" dt="2025-05-30T14:53:06.246" v="1805" actId="1076"/>
        <pc:sldMkLst>
          <pc:docMk/>
          <pc:sldMk cId="534790635" sldId="271"/>
        </pc:sldMkLst>
        <pc:spChg chg="mod">
          <ac:chgData name="Hubert Marczuk" userId="S::s208491@sggw.edu.pl::dc85bca0-d5eb-4438-ad40-204af83f1277" providerId="AD" clId="Web-{60C1D568-8F77-0FDE-7CC8-E1B604D05BCB}" dt="2025-05-30T14:50:45.258" v="1749" actId="20577"/>
          <ac:spMkLst>
            <pc:docMk/>
            <pc:sldMk cId="534790635" sldId="271"/>
            <ac:spMk id="2" creationId="{EAF1D844-07CD-7B1F-761C-5CF64D6EC6A5}"/>
          </ac:spMkLst>
        </pc:spChg>
        <pc:spChg chg="mod">
          <ac:chgData name="Hubert Marczuk" userId="S::s208491@sggw.edu.pl::dc85bca0-d5eb-4438-ad40-204af83f1277" providerId="AD" clId="Web-{60C1D568-8F77-0FDE-7CC8-E1B604D05BCB}" dt="2025-05-30T14:09:37.548" v="1401" actId="20577"/>
          <ac:spMkLst>
            <pc:docMk/>
            <pc:sldMk cId="534790635" sldId="271"/>
            <ac:spMk id="3" creationId="{92F8C741-E706-987E-A904-BBC0624AAF99}"/>
          </ac:spMkLst>
        </pc:spChg>
        <pc:spChg chg="add mod">
          <ac:chgData name="Hubert Marczuk" userId="S::s208491@sggw.edu.pl::dc85bca0-d5eb-4438-ad40-204af83f1277" providerId="AD" clId="Web-{60C1D568-8F77-0FDE-7CC8-E1B604D05BCB}" dt="2025-05-30T14:53:06.246" v="1805" actId="1076"/>
          <ac:spMkLst>
            <pc:docMk/>
            <pc:sldMk cId="534790635" sldId="271"/>
            <ac:spMk id="6" creationId="{A6FE9343-0A72-A1E0-F1FF-4533EF8B18D0}"/>
          </ac:spMkLst>
        </pc:spChg>
        <pc:picChg chg="add del mod">
          <ac:chgData name="Hubert Marczuk" userId="S::s208491@sggw.edu.pl::dc85bca0-d5eb-4438-ad40-204af83f1277" providerId="AD" clId="Web-{60C1D568-8F77-0FDE-7CC8-E1B604D05BCB}" dt="2025-05-30T13:19:07.512" v="639"/>
          <ac:picMkLst>
            <pc:docMk/>
            <pc:sldMk cId="534790635" sldId="271"/>
            <ac:picMk id="4" creationId="{375574D1-B298-9BE2-E16E-BB92F42D688D}"/>
          </ac:picMkLst>
        </pc:picChg>
        <pc:picChg chg="add mod">
          <ac:chgData name="Hubert Marczuk" userId="S::s208491@sggw.edu.pl::dc85bca0-d5eb-4438-ad40-204af83f1277" providerId="AD" clId="Web-{60C1D568-8F77-0FDE-7CC8-E1B604D05BCB}" dt="2025-05-30T14:52:55.480" v="1803" actId="1076"/>
          <ac:picMkLst>
            <pc:docMk/>
            <pc:sldMk cId="534790635" sldId="271"/>
            <ac:picMk id="4" creationId="{E232C420-44A5-E336-C477-3EBB0029032D}"/>
          </ac:picMkLst>
        </pc:picChg>
      </pc:sldChg>
      <pc:sldChg chg="modSp new del">
        <pc:chgData name="Hubert Marczuk" userId="S::s208491@sggw.edu.pl::dc85bca0-d5eb-4438-ad40-204af83f1277" providerId="AD" clId="Web-{60C1D568-8F77-0FDE-7CC8-E1B604D05BCB}" dt="2025-05-30T13:06:14.821" v="424"/>
        <pc:sldMkLst>
          <pc:docMk/>
          <pc:sldMk cId="223194912" sldId="272"/>
        </pc:sldMkLst>
        <pc:spChg chg="mod">
          <ac:chgData name="Hubert Marczuk" userId="S::s208491@sggw.edu.pl::dc85bca0-d5eb-4438-ad40-204af83f1277" providerId="AD" clId="Web-{60C1D568-8F77-0FDE-7CC8-E1B604D05BCB}" dt="2025-05-30T13:06:12.634" v="423" actId="20577"/>
          <ac:spMkLst>
            <pc:docMk/>
            <pc:sldMk cId="223194912" sldId="272"/>
            <ac:spMk id="2" creationId="{F5436426-3F62-8916-1203-A8C9BF93C47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5/30/2025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4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4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0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5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4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4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1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1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51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580387" y="1247140"/>
            <a:ext cx="5657899" cy="3450844"/>
          </a:xfrm>
        </p:spPr>
        <p:txBody>
          <a:bodyPr>
            <a:normAutofit/>
          </a:bodyPr>
          <a:lstStyle/>
          <a:p>
            <a:r>
              <a:rPr lang="pl-PL" dirty="0"/>
              <a:t>Ewolucyjny algorytm komórkowy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580387" y="4818126"/>
            <a:ext cx="5657899" cy="1268984"/>
          </a:xfrm>
        </p:spPr>
        <p:txBody>
          <a:bodyPr>
            <a:normAutofit/>
          </a:bodyPr>
          <a:lstStyle/>
          <a:p>
            <a:r>
              <a:rPr lang="pl-PL" dirty="0"/>
              <a:t>Hubert Marczuk, nr 208491</a:t>
            </a:r>
          </a:p>
        </p:txBody>
      </p:sp>
      <p:pic>
        <p:nvPicPr>
          <p:cNvPr id="4" name="Picture 3" descr="Purpurowy wygląd chromosomów 3D">
            <a:extLst>
              <a:ext uri="{FF2B5EF4-FFF2-40B4-BE49-F238E27FC236}">
                <a16:creationId xmlns:a16="http://schemas.microsoft.com/office/drawing/2014/main" id="{5CF39E8A-5E01-02CD-23DD-0AA29EEE91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91" r="16381" b="11"/>
          <a:stretch>
            <a:fillRect/>
          </a:stretch>
        </p:blipFill>
        <p:spPr>
          <a:xfrm>
            <a:off x="1778" y="10"/>
            <a:ext cx="5104833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C61A-5D3D-4848-D40E-2D5BDA327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Parametry algorytmu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88019-87BE-D231-2392-84916810A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5758333" cy="392615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l-PL" dirty="0"/>
              <a:t>Rozmiar siatki (wymiary)</a:t>
            </a:r>
          </a:p>
          <a:p>
            <a:r>
              <a:rPr lang="pl-PL" dirty="0"/>
              <a:t>Rodzaj sąsiedztwa</a:t>
            </a:r>
          </a:p>
          <a:p>
            <a:r>
              <a:rPr lang="pl-PL" dirty="0"/>
              <a:t>Rozmiar sąsiedztwa</a:t>
            </a:r>
          </a:p>
          <a:p>
            <a:r>
              <a:rPr lang="pl-PL" dirty="0"/>
              <a:t>Częstotliwość/prawdopodobieństwo mutacji</a:t>
            </a:r>
          </a:p>
          <a:p>
            <a:r>
              <a:rPr lang="pl-PL" dirty="0"/>
              <a:t>Liczba generacji</a:t>
            </a:r>
          </a:p>
          <a:p>
            <a:r>
              <a:rPr lang="pl-PL" dirty="0"/>
              <a:t>Metoda selekcji osobników</a:t>
            </a:r>
          </a:p>
          <a:p>
            <a:r>
              <a:rPr lang="pl-PL" dirty="0"/>
              <a:t>Metoda selekcji genów</a:t>
            </a:r>
          </a:p>
        </p:txBody>
      </p:sp>
      <p:pic>
        <p:nvPicPr>
          <p:cNvPr id="4" name="Obraz 3" descr="Obraz zawierający krąg, symbol, design, typografia&#10;&#10;Zawartość wygenerowana przez AI może być niepoprawna.">
            <a:extLst>
              <a:ext uri="{FF2B5EF4-FFF2-40B4-BE49-F238E27FC236}">
                <a16:creationId xmlns:a16="http://schemas.microsoft.com/office/drawing/2014/main" id="{E4F16D6E-CAD3-B7A9-BB99-6B1D9E913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7197025" y="1611179"/>
            <a:ext cx="4423474" cy="447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79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66419-A233-7EC0-2497-2DC5B29F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Wydajność i skalowalność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3431E-ABFE-2B7D-CD92-2D3DC2996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835" y="2166820"/>
            <a:ext cx="5182469" cy="3926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z="2400" dirty="0"/>
              <a:t>Łatwo zrównoleglić obliczenia: każda komórka = jeden proces</a:t>
            </a:r>
          </a:p>
          <a:p>
            <a:r>
              <a:rPr lang="pl-PL" sz="2400" dirty="0"/>
              <a:t>Działa efektywnie przy dużych siatkach</a:t>
            </a:r>
          </a:p>
          <a:p>
            <a:r>
              <a:rPr lang="pl-PL" sz="2400" dirty="0"/>
              <a:t>Dobrze działa dla systemów rozproszonych oraz na jednostkach GPU (brak globalnej wymiany danych)</a:t>
            </a:r>
          </a:p>
          <a:p>
            <a:endParaRPr lang="pl-PL" dirty="0"/>
          </a:p>
        </p:txBody>
      </p:sp>
      <p:pic>
        <p:nvPicPr>
          <p:cNvPr id="5" name="Obraz 4" descr="Obraz zawierający linia, symbol, Grafika, Czcionka&#10;&#10;Zawartość wygenerowana przez AI może być niepoprawna.">
            <a:extLst>
              <a:ext uri="{FF2B5EF4-FFF2-40B4-BE49-F238E27FC236}">
                <a16:creationId xmlns:a16="http://schemas.microsoft.com/office/drawing/2014/main" id="{0335A630-A85D-AC79-4807-B24CDB346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506" y="3736676"/>
            <a:ext cx="2648310" cy="2633933"/>
          </a:xfrm>
          <a:prstGeom prst="rect">
            <a:avLst/>
          </a:prstGeom>
        </p:spPr>
      </p:pic>
      <p:pic>
        <p:nvPicPr>
          <p:cNvPr id="4" name="Obraz 3" descr="Obraz zawierający Grafika, symbol, krąg, logo&#10;&#10;Zawartość wygenerowana przez AI może być niepoprawna.">
            <a:extLst>
              <a:ext uri="{FF2B5EF4-FFF2-40B4-BE49-F238E27FC236}">
                <a16:creationId xmlns:a16="http://schemas.microsoft.com/office/drawing/2014/main" id="{0302F7C1-A2D8-9FEB-EA61-C9EEC9338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618" y="1235014"/>
            <a:ext cx="2806461" cy="280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31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DF520-99BD-BB86-4E05-92AD2861B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Porównanie z klasycznym EA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DA7405-0C4F-DE63-25FE-2631755937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8195258"/>
              </p:ext>
            </p:extLst>
          </p:nvPr>
        </p:nvGraphicFramePr>
        <p:xfrm>
          <a:off x="1587499" y="2363610"/>
          <a:ext cx="9486900" cy="28556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162300">
                  <a:extLst>
                    <a:ext uri="{9D8B030D-6E8A-4147-A177-3AD203B41FA5}">
                      <a16:colId xmlns:a16="http://schemas.microsoft.com/office/drawing/2014/main" val="4242979960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2092043639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962773473"/>
                    </a:ext>
                  </a:extLst>
                </a:gridCol>
              </a:tblGrid>
              <a:tr h="571120"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Cecha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CEA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Klasyczny 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182904"/>
                  </a:ext>
                </a:extLst>
              </a:tr>
              <a:tr h="571120"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Populacja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Rozproszona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Globalna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20439"/>
                  </a:ext>
                </a:extLst>
              </a:tr>
              <a:tr h="571120"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Selekcja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Lokalna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Globalna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3482"/>
                  </a:ext>
                </a:extLst>
              </a:tr>
              <a:tr h="571120"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Dywersyfikacja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Wysoka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Niska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874517"/>
                  </a:ext>
                </a:extLst>
              </a:tr>
              <a:tr h="571120"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Zbieżność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Wolniejsza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Szybsza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716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899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5850-2670-84E3-BE4D-D6C532E3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Przykładowe zastosowania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8B030-7487-CBAD-7790-1A00E2A20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5173483" cy="3926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ea typeface="+mn-lt"/>
                <a:cs typeface="+mn-lt"/>
              </a:rPr>
              <a:t>TSP (</a:t>
            </a:r>
            <a:r>
              <a:rPr lang="pl-PL" dirty="0" err="1">
                <a:ea typeface="+mn-lt"/>
                <a:cs typeface="+mn-lt"/>
              </a:rPr>
              <a:t>Traveling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Salesman</a:t>
            </a:r>
            <a:r>
              <a:rPr lang="pl-PL" dirty="0">
                <a:ea typeface="+mn-lt"/>
                <a:cs typeface="+mn-lt"/>
              </a:rPr>
              <a:t> Problem)</a:t>
            </a:r>
            <a:endParaRPr lang="pl-PL" dirty="0"/>
          </a:p>
          <a:p>
            <a:r>
              <a:rPr lang="pl-PL" dirty="0">
                <a:ea typeface="+mn-lt"/>
                <a:cs typeface="+mn-lt"/>
              </a:rPr>
              <a:t>Optymalizacja ciągła - ekstrema funkcji wielu zmiennych</a:t>
            </a:r>
            <a:endParaRPr lang="pl-PL" dirty="0"/>
          </a:p>
          <a:p>
            <a:r>
              <a:rPr lang="pl-PL" dirty="0">
                <a:ea typeface="+mn-lt"/>
                <a:cs typeface="+mn-lt"/>
              </a:rPr>
              <a:t>Automatyka i sterowanie - optymalizacja</a:t>
            </a:r>
            <a:endParaRPr lang="pl-PL" dirty="0"/>
          </a:p>
          <a:p>
            <a:r>
              <a:rPr lang="pl-PL" dirty="0" err="1">
                <a:ea typeface="+mn-lt"/>
                <a:cs typeface="+mn-lt"/>
              </a:rPr>
              <a:t>Bioinformatyka</a:t>
            </a:r>
            <a:endParaRPr lang="pl-PL" dirty="0" err="1"/>
          </a:p>
          <a:p>
            <a:r>
              <a:rPr lang="pl-PL" dirty="0">
                <a:ea typeface="+mn-lt"/>
                <a:cs typeface="+mn-lt"/>
              </a:rPr>
              <a:t>AI w grach (np. </a:t>
            </a:r>
            <a:r>
              <a:rPr lang="pl-PL" dirty="0" err="1">
                <a:ea typeface="+mn-lt"/>
                <a:cs typeface="+mn-lt"/>
              </a:rPr>
              <a:t>pathfinding</a:t>
            </a:r>
            <a:r>
              <a:rPr lang="pl-PL" dirty="0">
                <a:ea typeface="+mn-lt"/>
                <a:cs typeface="+mn-lt"/>
              </a:rPr>
              <a:t>, strategia)</a:t>
            </a:r>
            <a:endParaRPr lang="pl-PL" dirty="0"/>
          </a:p>
        </p:txBody>
      </p:sp>
      <p:pic>
        <p:nvPicPr>
          <p:cNvPr id="5" name="Obraz 4" descr="Obraz zawierający zrzut ekranu, Wielobarwność, design, linia&#10;&#10;Zawartość wygenerowana przez AI może być niepoprawna.">
            <a:extLst>
              <a:ext uri="{FF2B5EF4-FFF2-40B4-BE49-F238E27FC236}">
                <a16:creationId xmlns:a16="http://schemas.microsoft.com/office/drawing/2014/main" id="{CAFEB52C-5439-48C6-77DF-0D5E63984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232" y="2047875"/>
            <a:ext cx="4156982" cy="415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06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8E38-1566-C7A2-3A33-48A31A5C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Wyzwania i kierunki rozwoju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881AE-EFE9-97E7-348E-3D10B1C95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980672" cy="3926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ea typeface="+mn-lt"/>
                <a:cs typeface="+mn-lt"/>
              </a:rPr>
              <a:t>Hybrydyzacja z innymi metodami optymalizacji, np. PSO (zwierzęta i poszukiwania pożywienia) </a:t>
            </a:r>
          </a:p>
          <a:p>
            <a:r>
              <a:rPr lang="pl-PL" dirty="0">
                <a:ea typeface="+mn-lt"/>
                <a:cs typeface="+mn-lt"/>
              </a:rPr>
              <a:t>Dynamiczne zmiany topologii siatki</a:t>
            </a:r>
          </a:p>
          <a:p>
            <a:r>
              <a:rPr lang="pl-PL" dirty="0">
                <a:ea typeface="+mn-lt"/>
                <a:cs typeface="+mn-lt"/>
              </a:rPr>
              <a:t>Zastosowanie do problemów dynamicznych</a:t>
            </a:r>
          </a:p>
          <a:p>
            <a:r>
              <a:rPr lang="pl-PL" dirty="0">
                <a:ea typeface="+mn-lt"/>
                <a:cs typeface="+mn-lt"/>
              </a:rPr>
              <a:t>Automatyczna regulacja parametrów</a:t>
            </a:r>
            <a:endParaRPr lang="pl-PL" dirty="0"/>
          </a:p>
        </p:txBody>
      </p:sp>
      <p:pic>
        <p:nvPicPr>
          <p:cNvPr id="4" name="Obraz 3" descr="Obraz zawierający logo, symbol, Grafika, biały&#10;&#10;Zawartość wygenerowana przez AI może być niepoprawna.">
            <a:extLst>
              <a:ext uri="{FF2B5EF4-FFF2-40B4-BE49-F238E27FC236}">
                <a16:creationId xmlns:a16="http://schemas.microsoft.com/office/drawing/2014/main" id="{24614944-C687-E7F6-1B52-7701088E6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399" y="2429107"/>
            <a:ext cx="3206328" cy="323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2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D844-07CD-7B1F-761C-5CF64D6E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Projekt – problem komiwojażera z animacją bieżących rozwiązań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8C741-E706-987E-A904-BBC0624AA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3623524" cy="3926152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pl-PL" dirty="0"/>
              <a:t>Modyfikowalne parametry:</a:t>
            </a:r>
          </a:p>
          <a:p>
            <a:r>
              <a:rPr lang="pl-PL" dirty="0"/>
              <a:t>Kwadratowa siatka</a:t>
            </a:r>
          </a:p>
          <a:p>
            <a:r>
              <a:rPr lang="pl-PL" dirty="0"/>
              <a:t>Liczba generacji</a:t>
            </a:r>
          </a:p>
          <a:p>
            <a:r>
              <a:rPr lang="pl-PL" dirty="0"/>
              <a:t>Czas trwania klatki animacji</a:t>
            </a:r>
          </a:p>
          <a:p>
            <a:r>
              <a:rPr lang="pl-PL" dirty="0"/>
              <a:t>Interaktywne dodawanie punktów na planszy</a:t>
            </a:r>
          </a:p>
          <a:p>
            <a:r>
              <a:rPr lang="pl-PL" dirty="0"/>
              <a:t>Prawdopodobieństwo mutacji</a:t>
            </a:r>
          </a:p>
          <a:p>
            <a:r>
              <a:rPr lang="pl-PL" dirty="0"/>
              <a:t>Rodzaj i rozmiar sąsiedztwa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FE9343-0A72-A1E0-F1FF-4533EF8B18D0}"/>
              </a:ext>
            </a:extLst>
          </p:cNvPr>
          <p:cNvSpPr txBox="1">
            <a:spLocks/>
          </p:cNvSpPr>
          <p:nvPr/>
        </p:nvSpPr>
        <p:spPr>
          <a:xfrm>
            <a:off x="5938669" y="2157193"/>
            <a:ext cx="5055802" cy="13544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900" dirty="0"/>
              <a:t>Metoda selekcji: najlepszy osobnik z sąsiedztwa.</a:t>
            </a:r>
          </a:p>
          <a:p>
            <a:pPr marL="0" indent="0">
              <a:buNone/>
            </a:pPr>
            <a:r>
              <a:rPr lang="pl-PL" sz="1900" dirty="0"/>
              <a:t>Metoda krzyżowania: order </a:t>
            </a:r>
            <a:r>
              <a:rPr lang="pl-PL" sz="1900" err="1"/>
              <a:t>crossover</a:t>
            </a:r>
            <a:r>
              <a:rPr lang="pl-PL" sz="1900" dirty="0"/>
              <a:t> (OX)</a:t>
            </a:r>
          </a:p>
          <a:p>
            <a:endParaRPr lang="pl-PL" dirty="0"/>
          </a:p>
        </p:txBody>
      </p:sp>
      <p:pic>
        <p:nvPicPr>
          <p:cNvPr id="4" name="Obraz 3" descr="Obraz zawierający mapa&#10;&#10;Zawartość wygenerowana przez AI może być niepoprawna.">
            <a:extLst>
              <a:ext uri="{FF2B5EF4-FFF2-40B4-BE49-F238E27FC236}">
                <a16:creationId xmlns:a16="http://schemas.microsoft.com/office/drawing/2014/main" id="{E232C420-44A5-E336-C477-3EBB00290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696" y="3509135"/>
            <a:ext cx="2289229" cy="30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9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2A8DB-484C-7DE4-B514-745EAD9F3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721457"/>
            <a:ext cx="9486690" cy="1284324"/>
          </a:xfrm>
        </p:spPr>
        <p:txBody>
          <a:bodyPr>
            <a:normAutofit/>
          </a:bodyPr>
          <a:lstStyle/>
          <a:p>
            <a:r>
              <a:rPr lang="pl-PL" sz="4800" dirty="0"/>
              <a:t>O czym w ogóle mowa?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BF59C-9A7D-0716-4B17-A472E04FD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203357"/>
            <a:ext cx="8093721" cy="35391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sz="2800" dirty="0"/>
              <a:t>Ewolucyjny algorytm komórkowy (CEA) - </a:t>
            </a:r>
            <a:r>
              <a:rPr lang="pl-PL" sz="2800" dirty="0">
                <a:ea typeface="+mn-lt"/>
                <a:cs typeface="+mn-lt"/>
              </a:rPr>
              <a:t>rodzaj algorytmu ewolucyjnego (EA), w którym jednostki nie mogą kojarzyć się ze sobą arbitralnie, ale każdy wchodzi w interakcje z bliższymi sąsiadami, na których stosuje się podstawowy EA (selekcja, krzyżowanie, zastępowanie, mutacje).</a:t>
            </a:r>
            <a:endParaRPr lang="pl-PL" sz="2800" dirty="0"/>
          </a:p>
        </p:txBody>
      </p:sp>
      <p:pic>
        <p:nvPicPr>
          <p:cNvPr id="4" name="Obraz 3" descr="Obraz zawierający sztuka, Wielobarwność&#10;&#10;Zawartość wygenerowana przez AI może być niepoprawna.">
            <a:extLst>
              <a:ext uri="{FF2B5EF4-FFF2-40B4-BE49-F238E27FC236}">
                <a16:creationId xmlns:a16="http://schemas.microsoft.com/office/drawing/2014/main" id="{34527F6E-A212-7366-DE69-D4835E220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953" y="3252434"/>
            <a:ext cx="55816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6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8A19-0057-EEC8-5BB5-0AD7B207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Inspiracje biologiczne w CEA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D89CD-7EC8-94EF-B805-DD2A47ED3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5914815" cy="392615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pl-PL" dirty="0"/>
              <a:t>Wzorowany na naturalnej organizacji tkanek biologicznych</a:t>
            </a:r>
          </a:p>
          <a:p>
            <a:r>
              <a:rPr lang="pl-PL"/>
              <a:t>Lokalne interakcje między komórkami - efektywne wzorce </a:t>
            </a:r>
            <a:r>
              <a:rPr lang="pl-PL" err="1"/>
              <a:t>zachowań</a:t>
            </a:r>
            <a:endParaRPr lang="pl-PL" dirty="0" err="1"/>
          </a:p>
          <a:p>
            <a:r>
              <a:rPr lang="pl-PL" dirty="0">
                <a:ea typeface="+mn-lt"/>
                <a:cs typeface="+mn-lt"/>
              </a:rPr>
              <a:t>Podobieństwo do biologicznych procesów takich jak wzrost organizmów, regeneracja tkanek czy adaptacja do środowiska </a:t>
            </a:r>
            <a:r>
              <a:rPr lang="pl-PL">
                <a:ea typeface="+mn-lt"/>
                <a:cs typeface="+mn-lt"/>
              </a:rPr>
              <a:t>sprawia</a:t>
            </a:r>
          </a:p>
          <a:p>
            <a:r>
              <a:rPr lang="pl-PL" dirty="0">
                <a:ea typeface="+mn-lt"/>
                <a:cs typeface="+mn-lt"/>
              </a:rPr>
              <a:t>Lokalna komunikacja i ograniczony zasięg interakcji sprzyjają utrzymaniu różnorodności</a:t>
            </a:r>
            <a:endParaRPr lang="pl-PL" dirty="0"/>
          </a:p>
        </p:txBody>
      </p:sp>
      <p:pic>
        <p:nvPicPr>
          <p:cNvPr id="4" name="Obraz 3" descr="Obraz zawierający szkic, rysowanie, czarne i białe, sztuka&#10;&#10;Zawartość wygenerowana przez AI może być niepoprawna.">
            <a:extLst>
              <a:ext uri="{FF2B5EF4-FFF2-40B4-BE49-F238E27FC236}">
                <a16:creationId xmlns:a16="http://schemas.microsoft.com/office/drawing/2014/main" id="{210D8B8B-874A-D22B-F3DA-2D15EA4D8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472404" y="1955320"/>
            <a:ext cx="2651531" cy="369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7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28BD-FFCC-4FCC-8FB8-4025A95CB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730528"/>
            <a:ext cx="9486690" cy="1275253"/>
          </a:xfrm>
        </p:spPr>
        <p:txBody>
          <a:bodyPr/>
          <a:lstStyle/>
          <a:p>
            <a:r>
              <a:rPr lang="pl-PL" dirty="0"/>
              <a:t>Wizualizacja populacji algorytmu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9C1BE-824A-45FC-5D77-6D36F7D8A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18800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Osobniki (rozwiązania problemu) rozmieszczone na siatce (zwykle 2D)</a:t>
            </a:r>
          </a:p>
          <a:p>
            <a:r>
              <a:rPr lang="pl-PL" dirty="0"/>
              <a:t>Różne wymiary, najczęściej prostokątna</a:t>
            </a:r>
          </a:p>
          <a:p>
            <a:r>
              <a:rPr lang="pl-PL" dirty="0"/>
              <a:t>Osobniki komunikują się ze sobą</a:t>
            </a:r>
          </a:p>
        </p:txBody>
      </p:sp>
      <p:pic>
        <p:nvPicPr>
          <p:cNvPr id="4" name="Obraz 3" descr="Obraz zawierający Wielobarwność, zrzut ekranu, Grafika, wzór&#10;&#10;Zawartość wygenerowana przez AI może być niepoprawna.">
            <a:extLst>
              <a:ext uri="{FF2B5EF4-FFF2-40B4-BE49-F238E27FC236}">
                <a16:creationId xmlns:a16="http://schemas.microsoft.com/office/drawing/2014/main" id="{0590954E-C416-E631-2D57-159149253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905" y="4360674"/>
            <a:ext cx="56197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1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6277-77F0-BA39-BE2E-12DBC2A1D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730528"/>
            <a:ext cx="9486690" cy="1275253"/>
          </a:xfrm>
        </p:spPr>
        <p:txBody>
          <a:bodyPr/>
          <a:lstStyle/>
          <a:p>
            <a:r>
              <a:rPr lang="pl-PL" dirty="0"/>
              <a:t>Rodzaje sąsiedztwa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8261F-B289-25E8-97B2-9ABBD9558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793126"/>
            <a:ext cx="3983357" cy="43635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sz="2000" dirty="0"/>
              <a:t>Różne typy:</a:t>
            </a:r>
          </a:p>
          <a:p>
            <a:r>
              <a:rPr lang="pl-PL" sz="2000" dirty="0"/>
              <a:t>L – liniowe</a:t>
            </a:r>
          </a:p>
          <a:p>
            <a:r>
              <a:rPr lang="pl-PL" sz="2000" dirty="0"/>
              <a:t>C – kompaktowe</a:t>
            </a:r>
          </a:p>
          <a:p>
            <a:r>
              <a:rPr lang="pl-PL" sz="2000" dirty="0"/>
              <a:t>D – diamentowe</a:t>
            </a:r>
          </a:p>
          <a:p>
            <a:pPr marL="0" indent="0">
              <a:buNone/>
            </a:pPr>
            <a:r>
              <a:rPr lang="pl-PL" sz="2000" dirty="0"/>
              <a:t>Dopuszczalne różne sąsiedztwa w jednym algorytmie.</a:t>
            </a:r>
          </a:p>
          <a:p>
            <a:pPr marL="0" indent="0">
              <a:buNone/>
            </a:pPr>
            <a:r>
              <a:rPr lang="pl-PL" sz="2000" dirty="0"/>
              <a:t>Cyfra znaczy rozmiar (liczność) dzielnicy.</a:t>
            </a:r>
          </a:p>
          <a:p>
            <a:pPr marL="0" indent="0">
              <a:buNone/>
            </a:pPr>
            <a:r>
              <a:rPr lang="pl-PL" sz="2000" dirty="0"/>
              <a:t>Wpływ na rozchodzenie się genów.</a:t>
            </a:r>
          </a:p>
        </p:txBody>
      </p:sp>
      <p:pic>
        <p:nvPicPr>
          <p:cNvPr id="4" name="Obraz 3" descr="Obraz zawierający zrzut ekranu, Wielobarwność, wzór, Grafika&#10;&#10;Zawartość wygenerowana przez AI może być niepoprawna.">
            <a:extLst>
              <a:ext uri="{FF2B5EF4-FFF2-40B4-BE49-F238E27FC236}">
                <a16:creationId xmlns:a16="http://schemas.microsoft.com/office/drawing/2014/main" id="{0BB2FE6E-A6DF-BA78-7D61-6D707EA38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220" y="2258128"/>
            <a:ext cx="5821891" cy="357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480C-1C80-ABA5-D557-78266404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Zastosowanie toroidalnej siatki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09FEB-56D1-D879-FAED-9354399D9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588516"/>
            <a:ext cx="4180913" cy="449765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l-PL" dirty="0"/>
              <a:t>Zwykła siatka premiuje geny i osobniki znajdujące się w centrum, bo ma nieprzekraczalne ściany na końcach</a:t>
            </a:r>
          </a:p>
          <a:p>
            <a:r>
              <a:rPr lang="pl-PL" dirty="0"/>
              <a:t>Toroidalna siatka działa jak plansza w </a:t>
            </a:r>
            <a:r>
              <a:rPr lang="pl-PL" dirty="0" err="1"/>
              <a:t>Pacmanie</a:t>
            </a:r>
            <a:r>
              <a:rPr lang="pl-PL" dirty="0"/>
              <a:t> lub </a:t>
            </a:r>
            <a:r>
              <a:rPr lang="pl-PL" dirty="0" err="1"/>
              <a:t>Snake'u</a:t>
            </a:r>
            <a:r>
              <a:rPr lang="pl-PL" dirty="0"/>
              <a:t>: sąsiedztwo przy ścianie zawija się na drugi koniec siatki</a:t>
            </a:r>
          </a:p>
          <a:p>
            <a:r>
              <a:rPr lang="pl-PL" dirty="0"/>
              <a:t>Wyrównanie szans osobników ze względu na lokalizację</a:t>
            </a:r>
          </a:p>
          <a:p>
            <a:r>
              <a:rPr lang="pl-PL" dirty="0"/>
              <a:t>Uniknięcie sztucznego zachowania brzegowego</a:t>
            </a:r>
          </a:p>
        </p:txBody>
      </p:sp>
      <p:pic>
        <p:nvPicPr>
          <p:cNvPr id="4" name="Obraz 3" descr="Obraz zawierający zrzut ekranu, obwód&#10;&#10;Zawartość wygenerowana przez AI może być niepoprawna.">
            <a:extLst>
              <a:ext uri="{FF2B5EF4-FFF2-40B4-BE49-F238E27FC236}">
                <a16:creationId xmlns:a16="http://schemas.microsoft.com/office/drawing/2014/main" id="{FC4FFEDF-C317-4B03-E10E-C72D0F2B1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919" y="1771076"/>
            <a:ext cx="4418684" cy="431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5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A7E5-813D-6AF7-1E89-BD61AA8D0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Proces Ewolucyjny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E0F25-B2C7-8D9B-EFF7-CD651FCA6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603" y="1602124"/>
            <a:ext cx="7529915" cy="50079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ea typeface="+mn-lt"/>
                <a:cs typeface="+mn-lt"/>
              </a:rPr>
              <a:t>Selekcja odbywa się lokalnie – każda komórka wybiera najlepszych rodziców spośród siebie i swoich sąsiadów.</a:t>
            </a:r>
          </a:p>
          <a:p>
            <a:r>
              <a:rPr lang="pl-PL" dirty="0">
                <a:ea typeface="+mn-lt"/>
                <a:cs typeface="+mn-lt"/>
              </a:rPr>
              <a:t>Krzyżowanie informacji genetycznej dwóch rodziców w celu stworzenia potomka. Przykładem jest order </a:t>
            </a:r>
            <a:r>
              <a:rPr lang="pl-PL" dirty="0" err="1">
                <a:ea typeface="+mn-lt"/>
                <a:cs typeface="+mn-lt"/>
              </a:rPr>
              <a:t>crossover</a:t>
            </a:r>
            <a:r>
              <a:rPr lang="pl-PL" dirty="0">
                <a:ea typeface="+mn-lt"/>
                <a:cs typeface="+mn-lt"/>
              </a:rPr>
              <a:t> (OX)</a:t>
            </a:r>
          </a:p>
          <a:p>
            <a:r>
              <a:rPr lang="pl-PL" dirty="0">
                <a:ea typeface="+mn-lt"/>
                <a:cs typeface="+mn-lt"/>
              </a:rPr>
              <a:t>Mutacja, czyli wprowadzenie drobnych, lokalnych zmian w potomstwie, np. zamiana miejscami dwóch miast w trasie</a:t>
            </a:r>
          </a:p>
          <a:p>
            <a:r>
              <a:rPr lang="pl-PL" dirty="0">
                <a:ea typeface="+mn-lt"/>
                <a:cs typeface="+mn-lt"/>
              </a:rPr>
              <a:t>Zastępowanie, czyli jeśli potomek jest lepszy od rodzica, zastępuje go w populacji; w przeciwnym razie pozostaje stary osobnik</a:t>
            </a:r>
            <a:endParaRPr lang="pl-PL" dirty="0"/>
          </a:p>
        </p:txBody>
      </p:sp>
      <p:pic>
        <p:nvPicPr>
          <p:cNvPr id="4" name="Obraz 3" descr="Obraz zawierający biały, Czcionka, symbol, Grafika&#10;&#10;Zawartość wygenerowana przez AI może być niepoprawna.">
            <a:extLst>
              <a:ext uri="{FF2B5EF4-FFF2-40B4-BE49-F238E27FC236}">
                <a16:creationId xmlns:a16="http://schemas.microsoft.com/office/drawing/2014/main" id="{69E0099D-48B1-6D58-401A-C1768C57C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499" y="2209894"/>
            <a:ext cx="2265589" cy="322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78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6D8A9-A733-FED1-8C8F-913287768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Lokalna selekcja i presja selekcyjna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491FD-0A87-B533-AB8F-EC98D2107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799" y="2139605"/>
            <a:ext cx="6044084" cy="392615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pl-PL" dirty="0">
                <a:ea typeface="+mn-lt"/>
                <a:cs typeface="+mn-lt"/>
              </a:rPr>
              <a:t>Selekcja ograniczona do lokalnego sąsiedztwa oznacza, że dobre geny rozprzestrzeniają się powoli – wysoka różnorodność genetyczna</a:t>
            </a:r>
          </a:p>
          <a:p>
            <a:r>
              <a:rPr lang="pl-PL" dirty="0">
                <a:ea typeface="+mn-lt"/>
                <a:cs typeface="+mn-lt"/>
              </a:rPr>
              <a:t>Presja selekcyjna — siła, z jaką najlepsze rozwiązania wypierają gorsze — jest wyższa, gdy selekcja preferuje tylko najlepszych sąsiadów.</a:t>
            </a:r>
            <a:endParaRPr lang="pl-PL" dirty="0"/>
          </a:p>
          <a:p>
            <a:r>
              <a:rPr lang="pl-PL" dirty="0">
                <a:ea typeface="+mn-lt"/>
                <a:cs typeface="+mn-lt"/>
              </a:rPr>
              <a:t>Balans między presją selekcyjną a dywersyfikacją jest kluczowy dla efektywności CEA.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4" name="Obraz 3" descr="Obraz zawierający Grafika, krąg, kreatywność, sztuka&#10;&#10;Zawartość wygenerowana przez AI może być niepoprawna.">
            <a:extLst>
              <a:ext uri="{FF2B5EF4-FFF2-40B4-BE49-F238E27FC236}">
                <a16:creationId xmlns:a16="http://schemas.microsoft.com/office/drawing/2014/main" id="{095ECE62-DC3C-FFC2-1B22-738D8827F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941" y="1804907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97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2DC1-F4AA-F442-246A-91D0F2690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Zbieżność i dywersyfikacja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2C38F-FF69-4CA4-72E9-DD56B6442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889" y="2160016"/>
            <a:ext cx="4744601" cy="3926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ea typeface="+mn-lt"/>
                <a:cs typeface="+mn-lt"/>
              </a:rPr>
              <a:t>Równowaga między eksploracją a eksploatacją</a:t>
            </a:r>
          </a:p>
          <a:p>
            <a:r>
              <a:rPr lang="pl-PL" dirty="0">
                <a:ea typeface="+mn-lt"/>
                <a:cs typeface="+mn-lt"/>
              </a:rPr>
              <a:t>Unikanie przedwczesnej zbieżności</a:t>
            </a:r>
          </a:p>
          <a:p>
            <a:r>
              <a:rPr lang="pl-PL" dirty="0">
                <a:ea typeface="+mn-lt"/>
                <a:cs typeface="+mn-lt"/>
              </a:rPr>
              <a:t>Znaczenie dla problemów multimodalnych</a:t>
            </a:r>
          </a:p>
          <a:p>
            <a:r>
              <a:rPr lang="pl-PL" dirty="0">
                <a:ea typeface="+mn-lt"/>
                <a:cs typeface="+mn-lt"/>
              </a:rPr>
              <a:t>Adaptacyjne zarządzanie dywersyfikacją</a:t>
            </a:r>
            <a:endParaRPr lang="pl-PL" dirty="0"/>
          </a:p>
        </p:txBody>
      </p:sp>
      <p:pic>
        <p:nvPicPr>
          <p:cNvPr id="4" name="Obraz 3" descr="Obraz zawierający symbol, biały, linia&#10;&#10;Zawartość wygenerowana przez AI może być niepoprawna.">
            <a:extLst>
              <a:ext uri="{FF2B5EF4-FFF2-40B4-BE49-F238E27FC236}">
                <a16:creationId xmlns:a16="http://schemas.microsoft.com/office/drawing/2014/main" id="{CC496A65-E48C-8AE0-B064-3A9464697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280" y="2159162"/>
            <a:ext cx="3458525" cy="354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64711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InterweaveVTI</vt:lpstr>
      <vt:lpstr>Ewolucyjny algorytm komórkowy</vt:lpstr>
      <vt:lpstr>O czym w ogóle mowa?</vt:lpstr>
      <vt:lpstr>Inspiracje biologiczne w CEA</vt:lpstr>
      <vt:lpstr>Wizualizacja populacji algorytmu</vt:lpstr>
      <vt:lpstr>Rodzaje sąsiedztwa</vt:lpstr>
      <vt:lpstr>Zastosowanie toroidalnej siatki </vt:lpstr>
      <vt:lpstr>Proces Ewolucyjny</vt:lpstr>
      <vt:lpstr>Lokalna selekcja i presja selekcyjna</vt:lpstr>
      <vt:lpstr>Zbieżność i dywersyfikacja</vt:lpstr>
      <vt:lpstr>Parametry algorytmu</vt:lpstr>
      <vt:lpstr>Wydajność i skalowalność</vt:lpstr>
      <vt:lpstr>Porównanie z klasycznym EA</vt:lpstr>
      <vt:lpstr>Przykładowe zastosowania</vt:lpstr>
      <vt:lpstr>Wyzwania i kierunki rozwoju</vt:lpstr>
      <vt:lpstr>Projekt – problem komiwojażera z animacją bieżących rozwiązań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414</cp:revision>
  <dcterms:created xsi:type="dcterms:W3CDTF">2025-05-27T15:21:37Z</dcterms:created>
  <dcterms:modified xsi:type="dcterms:W3CDTF">2025-05-30T15:20:09Z</dcterms:modified>
</cp:coreProperties>
</file>