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2" r:id="rId5"/>
    <p:sldId id="270" r:id="rId6"/>
    <p:sldId id="271" r:id="rId7"/>
    <p:sldId id="263" r:id="rId8"/>
    <p:sldId id="259" r:id="rId9"/>
    <p:sldId id="264" r:id="rId10"/>
    <p:sldId id="272" r:id="rId11"/>
    <p:sldId id="273" r:id="rId12"/>
    <p:sldId id="265" r:id="rId13"/>
    <p:sldId id="274" r:id="rId14"/>
    <p:sldId id="267" r:id="rId15"/>
    <p:sldId id="266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>
        <p:scale>
          <a:sx n="50" d="100"/>
          <a:sy n="50" d="100"/>
        </p:scale>
        <p:origin x="6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D1AE-825D-462E-8466-4C5C60212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764D-BE7B-4250-BD42-9193F48B0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7C10-CCAA-4D42-B47C-70FD9952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87479-8F47-43B0-97C1-28ACF6BB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968B-C42E-46A9-8E15-F2651738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8424-700A-4F14-82A1-AB80CC51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40A03-0A87-472F-8BBD-7A00C2F87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3AD77-12E0-47B0-8827-4F1B81C0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CC97-DB3E-4F1D-8E83-69BEC655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F559-5FA0-4C6B-8126-4856DE57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0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712FB-5DB3-46A1-820E-8C0EB1B8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2FACD-53A0-44A2-850F-B057F05F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64B4-1512-4CD5-A734-04851803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6273-74B0-4843-895A-50E9166D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DE13-12CC-4BF1-AA24-F82DF99E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7A06-400B-4896-8548-EF7F976A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6C1A-62DF-4B1C-8B8F-3D231BFB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BB0B-DA62-462F-8C19-F686C87C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D235-A876-4FD1-8052-4C5E4655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3619-6479-48B0-9C53-F5B837D1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7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0F2D-1BD0-43C1-A331-99A0756F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EAB32-EB74-400B-8017-4FBA69B2D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E568-2625-4BE3-B920-979AA9E8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6B4E-A22D-4AFE-91DA-BC700F7E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AC97-73CB-4AAF-AD10-1594D85C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BF8B-03C0-43FA-AF18-40ECB944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2C48-4A97-44E5-A843-F091175BC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D74C-B020-4945-A080-E69E8AED3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BA0E2-3C6C-4D42-9378-A20676D6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1573-0710-42C6-A638-848D22C3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024C4-EA41-4DAC-A50E-5F960A58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1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B80D-BA49-4094-A6FE-46EE7CDE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83E5F-BD39-4307-8D3C-13DC267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7EDC-4D37-473B-A6D2-562DA447E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E62AE-B785-4227-ADE6-EFE0921E8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E29AF-391B-42B8-849C-65E6607B2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ABCF1-1B2E-4A37-B6DA-810C029F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10D1F-148C-4E1A-B056-B78266C4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77614-C26A-45E8-A531-BBBD3B1F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B6F-BE53-401F-980A-B677B131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E3531-6CC3-4D39-8AAF-5925FD50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14918-E661-49CF-823A-AA0145DF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DCD96-0464-4A44-9621-A01A97C6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49E43-4FFD-448F-B2F5-4F3F439D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7CFCB-7E0A-4196-A33B-616EBB7C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3CCB-EA62-4C01-8C04-DB8DAA95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7EF0-984F-460C-B0A3-20A56099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C0B4-D6F0-4155-BDA0-A96FBBC7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3B51E-909F-45A0-B582-274D43B32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C6735-B909-4F83-B47E-30CF3DD3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696B8-42EA-4BC1-B5FA-1C4EFD56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E7221-7543-4F9E-8136-E79FCB1E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909-9544-4DE9-9B69-CB809B86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B8709-EECD-4993-8A69-D652C782E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D114F-7606-46D1-A4FB-9FF025773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5464-3E81-4B7C-A433-83D00024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48387-8949-4145-B0C5-219562F1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95669-F5B5-4CCD-A145-716EEDF2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CCD7C-8320-419C-84B4-5EB2BA53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2382-2D07-46B0-A021-F2C999194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D0AD-852A-4AAB-BFA3-5E388D673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2275-6B05-46DB-914B-2E013941E0D1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D117-1841-4931-A458-53D10E158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5261-845B-41C6-AC05-12B3AD435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A049-ECD8-4D3E-ACA0-33461DFB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01175" y="215579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6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35890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Hexagon 67">
            <a:extLst>
              <a:ext uri="{FF2B5EF4-FFF2-40B4-BE49-F238E27FC236}">
                <a16:creationId xmlns:a16="http://schemas.microsoft.com/office/drawing/2014/main" id="{7B69D6AC-3A0D-4D49-B9F6-84DBDE7104D6}"/>
              </a:ext>
            </a:extLst>
          </p:cNvPr>
          <p:cNvSpPr/>
          <p:nvPr/>
        </p:nvSpPr>
        <p:spPr>
          <a:xfrm>
            <a:off x="1128408" y="57487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E37FFB-C65F-4EBE-BBB0-91DAC85885E1}"/>
              </a:ext>
            </a:extLst>
          </p:cNvPr>
          <p:cNvSpPr txBox="1"/>
          <p:nvPr/>
        </p:nvSpPr>
        <p:spPr>
          <a:xfrm>
            <a:off x="92608" y="2391006"/>
            <a:ext cx="85393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HƯNG THỊNH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NGỌC TRƯỜNG DÂN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THẾ HUỲNH</a:t>
            </a:r>
          </a:p>
        </p:txBody>
      </p:sp>
    </p:spTree>
    <p:extLst>
      <p:ext uri="{BB962C8B-B14F-4D97-AF65-F5344CB8AC3E}">
        <p14:creationId xmlns:p14="http://schemas.microsoft.com/office/powerpoint/2010/main" val="341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57D9859-7A70-419B-9734-DA616614EB00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B402B174-182B-45B0-95F8-FCB0CD59FC86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Hexagon 60">
            <a:extLst>
              <a:ext uri="{FF2B5EF4-FFF2-40B4-BE49-F238E27FC236}">
                <a16:creationId xmlns:a16="http://schemas.microsoft.com/office/drawing/2014/main" id="{3821354D-29FF-4D90-87C3-37DC3B063BBA}"/>
              </a:ext>
            </a:extLst>
          </p:cNvPr>
          <p:cNvSpPr/>
          <p:nvPr/>
        </p:nvSpPr>
        <p:spPr>
          <a:xfrm>
            <a:off x="-2693647" y="-3895586"/>
            <a:ext cx="17208708" cy="15643637"/>
          </a:xfrm>
          <a:prstGeom prst="hexag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78B15-CD34-4D7B-8B7E-5358C46A7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20" y="1483131"/>
            <a:ext cx="9585716" cy="594741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AEA3B8D-995F-4638-85B8-EBBCBBAA55EE}"/>
              </a:ext>
            </a:extLst>
          </p:cNvPr>
          <p:cNvSpPr/>
          <p:nvPr/>
        </p:nvSpPr>
        <p:spPr>
          <a:xfrm>
            <a:off x="5603131" y="3848490"/>
            <a:ext cx="2019031" cy="54567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5CDE89-6931-4962-A420-4F87D2C4C0DD}"/>
              </a:ext>
            </a:extLst>
          </p:cNvPr>
          <p:cNvSpPr txBox="1"/>
          <p:nvPr/>
        </p:nvSpPr>
        <p:spPr>
          <a:xfrm>
            <a:off x="512568" y="557672"/>
            <a:ext cx="853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“adventure”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08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57D9859-7A70-419B-9734-DA616614EB00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B402B174-182B-45B0-95F8-FCB0CD59FC86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Hexagon 60">
            <a:extLst>
              <a:ext uri="{FF2B5EF4-FFF2-40B4-BE49-F238E27FC236}">
                <a16:creationId xmlns:a16="http://schemas.microsoft.com/office/drawing/2014/main" id="{3821354D-29FF-4D90-87C3-37DC3B063BBA}"/>
              </a:ext>
            </a:extLst>
          </p:cNvPr>
          <p:cNvSpPr/>
          <p:nvPr/>
        </p:nvSpPr>
        <p:spPr>
          <a:xfrm>
            <a:off x="-2693647" y="-3895586"/>
            <a:ext cx="17208708" cy="15643637"/>
          </a:xfrm>
          <a:prstGeom prst="hexag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0F693-9602-42BF-8FDB-E385622E4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63" y="1281057"/>
            <a:ext cx="9797910" cy="610804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CEA6A9E-913A-4C22-BF0C-3B3983AA2EC4}"/>
              </a:ext>
            </a:extLst>
          </p:cNvPr>
          <p:cNvSpPr txBox="1"/>
          <p:nvPr/>
        </p:nvSpPr>
        <p:spPr>
          <a:xfrm>
            <a:off x="5268086" y="658374"/>
            <a:ext cx="853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kq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97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SONG NGỮ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879981" y="6688771"/>
              <a:ext cx="4618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 TỪ VỰNG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57D9859-7A70-419B-9734-DA616614EB00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2566D59D-9DC0-4D76-8E63-651D3559B448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B402B174-182B-45B0-95F8-FCB0CD59FC86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8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 rot="16200000"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SONG NGỮ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879981" y="6688771"/>
              <a:ext cx="4618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 TỪ VỰNG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57D9859-7A70-419B-9734-DA616614EB00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2566D59D-9DC0-4D76-8E63-651D3559B448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B402B174-182B-45B0-95F8-FCB0CD59FC86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1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 rot="16200000"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EF99A95-570C-4206-B674-2245A62DBF71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90BA2DC2-3F9C-4995-B89E-2D185ABDC43F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Hexagon 60">
            <a:extLst>
              <a:ext uri="{FF2B5EF4-FFF2-40B4-BE49-F238E27FC236}">
                <a16:creationId xmlns:a16="http://schemas.microsoft.com/office/drawing/2014/main" id="{EA11CAFF-B0E9-4B0E-A1B2-279BDEA32DB8}"/>
              </a:ext>
            </a:extLst>
          </p:cNvPr>
          <p:cNvSpPr/>
          <p:nvPr/>
        </p:nvSpPr>
        <p:spPr>
          <a:xfrm>
            <a:off x="-2693647" y="-3895586"/>
            <a:ext cx="17208708" cy="15643637"/>
          </a:xfrm>
          <a:prstGeom prst="hexag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7648E-6F24-4EF8-8538-E80313BC3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14" y="1667882"/>
            <a:ext cx="7702946" cy="509296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095E222-D39D-4EAD-AEA6-4029D3FDFE9A}"/>
              </a:ext>
            </a:extLst>
          </p:cNvPr>
          <p:cNvSpPr txBox="1"/>
          <p:nvPr/>
        </p:nvSpPr>
        <p:spPr>
          <a:xfrm>
            <a:off x="1942142" y="913537"/>
            <a:ext cx="853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tính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năng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vẫn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còn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quá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15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 rot="16200000"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EF99A95-570C-4206-B674-2245A62DBF71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90BA2DC2-3F9C-4995-B89E-2D185ABDC43F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1643809F-2ADC-401C-8EEB-79F4C1BC46A6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 rot="10800000"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EF99A95-570C-4206-B674-2245A62DBF71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90BA2DC2-3F9C-4995-B89E-2D185ABDC43F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1643809F-2ADC-401C-8EEB-79F4C1BC46A6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8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 rot="10800000"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EF99A95-570C-4206-B674-2245A62DBF71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90BA2DC2-3F9C-4995-B89E-2D185ABDC43F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1643809F-2ADC-401C-8EEB-79F4C1BC46A6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Hexagon 60">
            <a:extLst>
              <a:ext uri="{FF2B5EF4-FFF2-40B4-BE49-F238E27FC236}">
                <a16:creationId xmlns:a16="http://schemas.microsoft.com/office/drawing/2014/main" id="{905E25EB-BE34-4928-AE9E-6FBD742DB65A}"/>
              </a:ext>
            </a:extLst>
          </p:cNvPr>
          <p:cNvSpPr/>
          <p:nvPr/>
        </p:nvSpPr>
        <p:spPr>
          <a:xfrm>
            <a:off x="-2693647" y="-3895586"/>
            <a:ext cx="17208708" cy="15643637"/>
          </a:xfrm>
          <a:prstGeom prst="hexag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5570F54A-5766-4C6C-B777-A2B2AF37E206}"/>
              </a:ext>
            </a:extLst>
          </p:cNvPr>
          <p:cNvSpPr txBox="1">
            <a:spLocks/>
          </p:cNvSpPr>
          <p:nvPr/>
        </p:nvSpPr>
        <p:spPr>
          <a:xfrm>
            <a:off x="2229205" y="-929471"/>
            <a:ext cx="77399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AEF030-B9A3-4A84-A4BE-0591BC4CBB68}"/>
              </a:ext>
            </a:extLst>
          </p:cNvPr>
          <p:cNvSpPr txBox="1"/>
          <p:nvPr/>
        </p:nvSpPr>
        <p:spPr>
          <a:xfrm>
            <a:off x="1862413" y="1422868"/>
            <a:ext cx="8539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  <a:cs typeface="Times New Roman" panose="02020603050405020304" pitchFamily="18" charset="0"/>
              </a:rPr>
              <a:t>NẾU CÓ GÌ THẮC MẮC XIN HÃY ĐẶT CÂU HỎI CHO NHÓM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7AB324-8562-4659-A482-1EA41C739209}"/>
              </a:ext>
            </a:extLst>
          </p:cNvPr>
          <p:cNvSpPr txBox="1"/>
          <p:nvPr/>
        </p:nvSpPr>
        <p:spPr>
          <a:xfrm>
            <a:off x="1826343" y="2792694"/>
            <a:ext cx="8539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  <a:cs typeface="Times New Roman" panose="02020603050405020304" pitchFamily="18" charset="0"/>
              </a:rPr>
              <a:t>HIỆN WEB VẪN ĐANG ĐƯỢC CẬP NHẬT NẾU CÓ SAI SÓT XIN BỎ QUA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BA209B-A5DC-49D5-903E-F591DFDA36ED}"/>
              </a:ext>
            </a:extLst>
          </p:cNvPr>
          <p:cNvSpPr txBox="1"/>
          <p:nvPr/>
        </p:nvSpPr>
        <p:spPr>
          <a:xfrm>
            <a:off x="1743952" y="4007756"/>
            <a:ext cx="8539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  <a:cs typeface="Times New Roman" panose="02020603050405020304" pitchFamily="18" charset="0"/>
              </a:rPr>
              <a:t>XIN CẢM ƠN!</a:t>
            </a:r>
          </a:p>
        </p:txBody>
      </p:sp>
    </p:spTree>
    <p:extLst>
      <p:ext uri="{BB962C8B-B14F-4D97-AF65-F5344CB8AC3E}">
        <p14:creationId xmlns:p14="http://schemas.microsoft.com/office/powerpoint/2010/main" val="2186545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4242" y="135324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 rot="5400000">
            <a:off x="-10102676" y="-1151538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8692899" y="345411"/>
            <a:ext cx="6073884" cy="6073884"/>
          </a:xfrm>
          <a:prstGeom prst="ellipse">
            <a:avLst/>
          </a:prstGeom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EA7D6809-4023-4353-85AC-1F7FE43FEE5F}"/>
              </a:ext>
            </a:extLst>
          </p:cNvPr>
          <p:cNvSpPr/>
          <p:nvPr/>
        </p:nvSpPr>
        <p:spPr>
          <a:xfrm>
            <a:off x="2942076" y="762574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FE63FCD0-141B-4C2F-A153-802F4C4783C8}"/>
              </a:ext>
            </a:extLst>
          </p:cNvPr>
          <p:cNvSpPr/>
          <p:nvPr/>
        </p:nvSpPr>
        <p:spPr>
          <a:xfrm>
            <a:off x="4135876" y="6949293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BB86871A-5F75-4E8E-BCC7-B2E51516D195}"/>
              </a:ext>
            </a:extLst>
          </p:cNvPr>
          <p:cNvSpPr/>
          <p:nvPr/>
        </p:nvSpPr>
        <p:spPr>
          <a:xfrm>
            <a:off x="4135876" y="8302199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E93767CB-746E-47AC-8580-269AF0EBFA17}"/>
              </a:ext>
            </a:extLst>
          </p:cNvPr>
          <p:cNvSpPr/>
          <p:nvPr/>
        </p:nvSpPr>
        <p:spPr>
          <a:xfrm>
            <a:off x="5329676" y="762574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 rot="5400000"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0ED2D3EE-A101-4CF1-A7C3-6ADD2DC50A8E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206D980C-3716-4D29-8E91-35F44EBAF956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81CFB1CF-1117-470F-81B3-C9592130A55E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9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 rot="5400000"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206D980C-3716-4D29-8E91-35F44EBAF956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81CFB1CF-1117-470F-81B3-C9592130A55E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Hexagon 60">
            <a:extLst>
              <a:ext uri="{FF2B5EF4-FFF2-40B4-BE49-F238E27FC236}">
                <a16:creationId xmlns:a16="http://schemas.microsoft.com/office/drawing/2014/main" id="{0ED2D3EE-A101-4CF1-A7C3-6ADD2DC50A8E}"/>
              </a:ext>
            </a:extLst>
          </p:cNvPr>
          <p:cNvSpPr/>
          <p:nvPr/>
        </p:nvSpPr>
        <p:spPr>
          <a:xfrm>
            <a:off x="-2693647" y="-3895586"/>
            <a:ext cx="17208708" cy="15643637"/>
          </a:xfrm>
          <a:prstGeom prst="hexag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B43E2-BC64-4874-8A4F-8777A24CC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00" y="872993"/>
            <a:ext cx="8744399" cy="5112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A3F953-8D94-403E-8B2A-B082B1D7116D}"/>
              </a:ext>
            </a:extLst>
          </p:cNvPr>
          <p:cNvSpPr txBox="1"/>
          <p:nvPr/>
        </p:nvSpPr>
        <p:spPr>
          <a:xfrm>
            <a:off x="1575881" y="146205"/>
            <a:ext cx="853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9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 rot="5400000"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206D980C-3716-4D29-8E91-35F44EBAF956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81CFB1CF-1117-470F-81B3-C9592130A55E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Hexagon 60">
            <a:extLst>
              <a:ext uri="{FF2B5EF4-FFF2-40B4-BE49-F238E27FC236}">
                <a16:creationId xmlns:a16="http://schemas.microsoft.com/office/drawing/2014/main" id="{0ED2D3EE-A101-4CF1-A7C3-6ADD2DC50A8E}"/>
              </a:ext>
            </a:extLst>
          </p:cNvPr>
          <p:cNvSpPr/>
          <p:nvPr/>
        </p:nvSpPr>
        <p:spPr>
          <a:xfrm>
            <a:off x="-2693647" y="-3895586"/>
            <a:ext cx="17208708" cy="15643637"/>
          </a:xfrm>
          <a:prstGeom prst="hexag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3D89C-B440-4931-A2FD-6C98596F4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4" y="2810679"/>
            <a:ext cx="11640152" cy="123664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D386116-BCF8-439D-AD42-4A4E121F500F}"/>
              </a:ext>
            </a:extLst>
          </p:cNvPr>
          <p:cNvSpPr txBox="1"/>
          <p:nvPr/>
        </p:nvSpPr>
        <p:spPr>
          <a:xfrm>
            <a:off x="1575881" y="146205"/>
            <a:ext cx="853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“Amazing”</a:t>
            </a:r>
          </a:p>
        </p:txBody>
      </p:sp>
    </p:spTree>
    <p:extLst>
      <p:ext uri="{BB962C8B-B14F-4D97-AF65-F5344CB8AC3E}">
        <p14:creationId xmlns:p14="http://schemas.microsoft.com/office/powerpoint/2010/main" val="2169821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 rot="5400000"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206D980C-3716-4D29-8E91-35F44EBAF956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81CFB1CF-1117-470F-81B3-C9592130A55E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Hexagon 60">
            <a:extLst>
              <a:ext uri="{FF2B5EF4-FFF2-40B4-BE49-F238E27FC236}">
                <a16:creationId xmlns:a16="http://schemas.microsoft.com/office/drawing/2014/main" id="{0ED2D3EE-A101-4CF1-A7C3-6ADD2DC50A8E}"/>
              </a:ext>
            </a:extLst>
          </p:cNvPr>
          <p:cNvSpPr/>
          <p:nvPr/>
        </p:nvSpPr>
        <p:spPr>
          <a:xfrm>
            <a:off x="-2693647" y="-3895586"/>
            <a:ext cx="17208708" cy="15643637"/>
          </a:xfrm>
          <a:prstGeom prst="hexag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23B23-EA8A-4A8C-8780-E1936168D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54" y="1243156"/>
            <a:ext cx="8950966" cy="437168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BBC1099-2502-421A-B90D-5E16E542039C}"/>
              </a:ext>
            </a:extLst>
          </p:cNvPr>
          <p:cNvSpPr txBox="1"/>
          <p:nvPr/>
        </p:nvSpPr>
        <p:spPr>
          <a:xfrm>
            <a:off x="1575881" y="146205"/>
            <a:ext cx="8539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323868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 rot="5400000"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SONG NGỮ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68A9B3C4-F49B-4022-9995-374E2C77B2B9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8EECDC62-DB18-4F15-B4FF-30FBE22C1268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BC18C5E7-7651-403A-B1D5-06672CF4BD91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6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SONG NGỮ</a:t>
              </a:r>
              <a:endParaRPr lang="en-US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57D9859-7A70-419B-9734-DA616614EB00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2566D59D-9DC0-4D76-8E63-651D3559B448}"/>
              </a:ext>
            </a:extLst>
          </p:cNvPr>
          <p:cNvSpPr/>
          <p:nvPr/>
        </p:nvSpPr>
        <p:spPr>
          <a:xfrm>
            <a:off x="4135876" y="2828163"/>
            <a:ext cx="1313234" cy="1193800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B402B174-182B-45B0-95F8-FCB0CD59FC86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0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A1D8F9-2F95-4C21-B392-981857A95187}"/>
              </a:ext>
            </a:extLst>
          </p:cNvPr>
          <p:cNvGrpSpPr/>
          <p:nvPr/>
        </p:nvGrpSpPr>
        <p:grpSpPr>
          <a:xfrm>
            <a:off x="6792608" y="-10497810"/>
            <a:ext cx="14108350" cy="15922643"/>
            <a:chOff x="6792608" y="-3589010"/>
            <a:chExt cx="14108350" cy="15922643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18000" contrast="22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879955E-1A2C-4AA5-8380-292306F867EE}"/>
                </a:ext>
              </a:extLst>
            </p:cNvPr>
            <p:cNvGrpSpPr/>
            <p:nvPr/>
          </p:nvGrpSpPr>
          <p:grpSpPr>
            <a:xfrm>
              <a:off x="6792608" y="-20904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A88B60E-2921-4C67-B32A-0A3C91407A29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AFA57B2-98B1-48A3-A21D-92B4C035726E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37D44DB-59B8-48F9-ACA5-A7E7356348D8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093ECE19-FDCC-4040-97E1-23118E9E0091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0727AAE9-4BC5-42BE-8852-08CD0C30624D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AA2008-0837-43DA-AD4F-ECAED00F4C3F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B5CD564E-9564-4FF3-A340-0E6851A07C17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72C21278-98D5-4B1E-A5C9-9C396C5284E7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910C931A-9B54-4555-AE2E-39D86107EDC8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>
                <a:extLst>
                  <a:ext uri="{FF2B5EF4-FFF2-40B4-BE49-F238E27FC236}">
                    <a16:creationId xmlns:a16="http://schemas.microsoft.com/office/drawing/2014/main" id="{FF47DF46-AABA-485F-91F9-0F475E833459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F7B37A33-1B13-41CE-BAD2-389C93C03642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935EE758-C24F-4948-B2B6-0FEC9EF144B1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852AA612-0123-41BD-BEAE-CFEC090BEA2B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7E14E0-07F2-4FF9-9453-18C1CC31B624}"/>
                </a:ext>
              </a:extLst>
            </p:cNvPr>
            <p:cNvGrpSpPr/>
            <p:nvPr/>
          </p:nvGrpSpPr>
          <p:grpSpPr>
            <a:xfrm>
              <a:off x="13650608" y="-3589010"/>
              <a:ext cx="7250350" cy="14424043"/>
              <a:chOff x="5700408" y="-1010726"/>
              <a:chExt cx="7250350" cy="14424043"/>
            </a:xfrm>
            <a:grpFill/>
          </p:grpSpPr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EF1252F9-B0DD-4F0D-9D31-70C317520534}"/>
                  </a:ext>
                </a:extLst>
              </p:cNvPr>
              <p:cNvSpPr/>
              <p:nvPr/>
            </p:nvSpPr>
            <p:spPr>
              <a:xfrm>
                <a:off x="10265924" y="3429000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2D2F449D-6952-4EEA-A541-D5FB174767A1}"/>
                  </a:ext>
                </a:extLst>
              </p:cNvPr>
              <p:cNvSpPr/>
              <p:nvPr/>
            </p:nvSpPr>
            <p:spPr>
              <a:xfrm>
                <a:off x="5700408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E83CF535-5226-4A49-B187-2226E731055B}"/>
                  </a:ext>
                </a:extLst>
              </p:cNvPr>
              <p:cNvSpPr/>
              <p:nvPr/>
            </p:nvSpPr>
            <p:spPr>
              <a:xfrm>
                <a:off x="10265924" y="6354221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4A3A0A27-6AF9-4E5C-A33F-60635B2EC50F}"/>
                  </a:ext>
                </a:extLst>
              </p:cNvPr>
              <p:cNvSpPr/>
              <p:nvPr/>
            </p:nvSpPr>
            <p:spPr>
              <a:xfrm>
                <a:off x="5700408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FC64BAAD-4AA1-4A19-BEE0-061064B20E6C}"/>
                  </a:ext>
                </a:extLst>
              </p:cNvPr>
              <p:cNvSpPr/>
              <p:nvPr/>
            </p:nvSpPr>
            <p:spPr>
              <a:xfrm>
                <a:off x="7983166" y="7839004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6CD755F0-E53B-4CC0-949D-6BD79E0FD381}"/>
                  </a:ext>
                </a:extLst>
              </p:cNvPr>
              <p:cNvSpPr/>
              <p:nvPr/>
            </p:nvSpPr>
            <p:spPr>
              <a:xfrm>
                <a:off x="10265924" y="931760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C09E644B-8EAD-48CB-98BF-227C2D1D3476}"/>
                  </a:ext>
                </a:extLst>
              </p:cNvPr>
              <p:cNvSpPr/>
              <p:nvPr/>
            </p:nvSpPr>
            <p:spPr>
              <a:xfrm>
                <a:off x="7983166" y="10806305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DB58AE8C-37F3-4B98-A33F-887AC865DC64}"/>
                  </a:ext>
                </a:extLst>
              </p:cNvPr>
              <p:cNvSpPr/>
              <p:nvPr/>
            </p:nvSpPr>
            <p:spPr>
              <a:xfrm>
                <a:off x="5700408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292D8C72-F5E0-4679-AB9D-BD3CAC6A16E9}"/>
                  </a:ext>
                </a:extLst>
              </p:cNvPr>
              <p:cNvSpPr/>
              <p:nvPr/>
            </p:nvSpPr>
            <p:spPr>
              <a:xfrm>
                <a:off x="7983166" y="-101072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1F97063-83D2-403E-8696-66549AF315E4}"/>
                  </a:ext>
                </a:extLst>
              </p:cNvPr>
              <p:cNvSpPr/>
              <p:nvPr/>
            </p:nvSpPr>
            <p:spPr>
              <a:xfrm>
                <a:off x="10265924" y="467878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7F527BB2-82B5-492F-BC52-8F89BE27886E}"/>
                  </a:ext>
                </a:extLst>
              </p:cNvPr>
              <p:cNvSpPr/>
              <p:nvPr/>
            </p:nvSpPr>
            <p:spPr>
              <a:xfrm>
                <a:off x="5700408" y="3425086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81415FA3-76D0-40EA-AB9D-2FAD3D29B994}"/>
                  </a:ext>
                </a:extLst>
              </p:cNvPr>
              <p:cNvSpPr/>
              <p:nvPr/>
            </p:nvSpPr>
            <p:spPr>
              <a:xfrm>
                <a:off x="7983166" y="1946482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8DC51A2A-13BA-43EC-8C16-0FF9A4C83031}"/>
                  </a:ext>
                </a:extLst>
              </p:cNvPr>
              <p:cNvSpPr/>
              <p:nvPr/>
            </p:nvSpPr>
            <p:spPr>
              <a:xfrm>
                <a:off x="7983166" y="4871703"/>
                <a:ext cx="2684834" cy="2607012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50F1A-ECFD-4AEB-8B9A-928D3A59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05" y="-1081871"/>
            <a:ext cx="7739975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875EBC1-DD75-40BA-8D47-33217F5DFE0A}"/>
              </a:ext>
            </a:extLst>
          </p:cNvPr>
          <p:cNvSpPr/>
          <p:nvPr/>
        </p:nvSpPr>
        <p:spPr>
          <a:xfrm>
            <a:off x="6792608" y="4231033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63BD03A6-D99D-4DDB-868F-57830B08495B}"/>
              </a:ext>
            </a:extLst>
          </p:cNvPr>
          <p:cNvSpPr/>
          <p:nvPr/>
        </p:nvSpPr>
        <p:spPr>
          <a:xfrm>
            <a:off x="1128408" y="-1193800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BE0741A-FD67-499D-95F6-CB929572555E}"/>
              </a:ext>
            </a:extLst>
          </p:cNvPr>
          <p:cNvSpPr/>
          <p:nvPr/>
        </p:nvSpPr>
        <p:spPr>
          <a:xfrm>
            <a:off x="3475746" y="135324"/>
            <a:ext cx="2684834" cy="23876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1FD53972-40E0-431F-97D4-D18118BCFAA4}"/>
              </a:ext>
            </a:extLst>
          </p:cNvPr>
          <p:cNvSpPr/>
          <p:nvPr/>
        </p:nvSpPr>
        <p:spPr>
          <a:xfrm>
            <a:off x="9761166" y="6261100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665E6245-E685-4723-8FCC-B087111C0A6A}"/>
              </a:ext>
            </a:extLst>
          </p:cNvPr>
          <p:cNvSpPr/>
          <p:nvPr/>
        </p:nvSpPr>
        <p:spPr>
          <a:xfrm>
            <a:off x="1743952" y="2001103"/>
            <a:ext cx="1431048" cy="1364662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D2FB5-C4D0-494C-8388-9048120C98EE}"/>
              </a:ext>
            </a:extLst>
          </p:cNvPr>
          <p:cNvGrpSpPr/>
          <p:nvPr/>
        </p:nvGrpSpPr>
        <p:grpSpPr>
          <a:xfrm>
            <a:off x="-6661609" y="-1168126"/>
            <a:ext cx="9161076" cy="9161076"/>
            <a:chOff x="-10151436" y="-1151538"/>
            <a:chExt cx="9161076" cy="9161076"/>
          </a:xfrm>
        </p:grpSpPr>
        <p:sp useBgFill="1">
          <p:nvSpPr>
            <p:cNvPr id="70" name="Flowchart: Summing Junction 69">
              <a:extLst>
                <a:ext uri="{FF2B5EF4-FFF2-40B4-BE49-F238E27FC236}">
                  <a16:creationId xmlns:a16="http://schemas.microsoft.com/office/drawing/2014/main" id="{5BCB3EA4-490E-49B0-BA89-5EC0B2A20B98}"/>
                </a:ext>
              </a:extLst>
            </p:cNvPr>
            <p:cNvSpPr/>
            <p:nvPr/>
          </p:nvSpPr>
          <p:spPr>
            <a:xfrm>
              <a:off x="-10151436" y="-1151538"/>
              <a:ext cx="9161076" cy="9161076"/>
            </a:xfrm>
            <a:prstGeom prst="flowChartSummingJunction">
              <a:avLst/>
            </a:prstGeom>
            <a:ln>
              <a:solidFill>
                <a:schemeClr val="bg1"/>
              </a:solidFill>
            </a:ln>
            <a:effectLst>
              <a:outerShdw blurRad="1270000" dist="38100" dir="2700000" sx="109000" sy="109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D50E09-834C-4A1A-9EC4-76E2904BAA0B}"/>
                </a:ext>
              </a:extLst>
            </p:cNvPr>
            <p:cNvSpPr txBox="1"/>
            <p:nvPr/>
          </p:nvSpPr>
          <p:spPr>
            <a:xfrm>
              <a:off x="-7041505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8104C0-0D26-4E9D-B81F-810B45F2E67E}"/>
                </a:ext>
              </a:extLst>
            </p:cNvPr>
            <p:cNvSpPr txBox="1"/>
            <p:nvPr/>
          </p:nvSpPr>
          <p:spPr>
            <a:xfrm rot="5400000">
              <a:off x="-3743405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675656B-EB6D-45ED-A3A5-A8C32E832BB0}"/>
                </a:ext>
              </a:extLst>
            </p:cNvPr>
            <p:cNvSpPr txBox="1"/>
            <p:nvPr/>
          </p:nvSpPr>
          <p:spPr>
            <a:xfrm rot="10800000">
              <a:off x="-7587292" y="6324335"/>
              <a:ext cx="3429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LÝ DỮ LIỆU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800DDE-0767-4F9D-9F73-0E848C2D46E7}"/>
                </a:ext>
              </a:extLst>
            </p:cNvPr>
            <p:cNvSpPr txBox="1"/>
            <p:nvPr/>
          </p:nvSpPr>
          <p:spPr>
            <a:xfrm rot="16200000">
              <a:off x="-11326949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08662A-B100-4D72-89EC-3CEED8ECF57F}"/>
                </a:ext>
              </a:extLst>
            </p:cNvPr>
            <p:cNvSpPr txBox="1"/>
            <p:nvPr/>
          </p:nvSpPr>
          <p:spPr>
            <a:xfrm>
              <a:off x="-7022540" y="-818562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KIẾM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7842F7-7A04-473A-BC3B-C4059F05231E}"/>
                </a:ext>
              </a:extLst>
            </p:cNvPr>
            <p:cNvSpPr txBox="1"/>
            <p:nvPr/>
          </p:nvSpPr>
          <p:spPr>
            <a:xfrm rot="5400000">
              <a:off x="-3724440" y="3013501"/>
              <a:ext cx="39075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 NGHĨA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4039063-2DF7-4928-83E4-788E8106965D}"/>
                </a:ext>
              </a:extLst>
            </p:cNvPr>
            <p:cNvSpPr txBox="1"/>
            <p:nvPr/>
          </p:nvSpPr>
          <p:spPr>
            <a:xfrm rot="16200000">
              <a:off x="-11307984" y="2170661"/>
              <a:ext cx="342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</a:p>
          </p:txBody>
        </p:sp>
      </p:grpSp>
      <p:sp useBgFill="1">
        <p:nvSpPr>
          <p:cNvPr id="75" name="Oval 74">
            <a:extLst>
              <a:ext uri="{FF2B5EF4-FFF2-40B4-BE49-F238E27FC236}">
                <a16:creationId xmlns:a16="http://schemas.microsoft.com/office/drawing/2014/main" id="{C7FA7BF4-3074-4D8F-8A36-091602D533A3}"/>
              </a:ext>
            </a:extLst>
          </p:cNvPr>
          <p:cNvSpPr/>
          <p:nvPr/>
        </p:nvSpPr>
        <p:spPr>
          <a:xfrm>
            <a:off x="-5229200" y="328823"/>
            <a:ext cx="6073884" cy="6073884"/>
          </a:xfrm>
          <a:prstGeom prst="ellipse">
            <a:avLst/>
          </a:prstGeom>
          <a:ln>
            <a:noFill/>
          </a:ln>
          <a:effectLst>
            <a:outerShdw blurRad="889000" dist="38100" dir="93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57D9859-7A70-419B-9734-DA616614EB00}"/>
              </a:ext>
            </a:extLst>
          </p:cNvPr>
          <p:cNvSpPr/>
          <p:nvPr/>
        </p:nvSpPr>
        <p:spPr>
          <a:xfrm>
            <a:off x="29420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B402B174-182B-45B0-95F8-FCB0CD59FC86}"/>
              </a:ext>
            </a:extLst>
          </p:cNvPr>
          <p:cNvSpPr/>
          <p:nvPr/>
        </p:nvSpPr>
        <p:spPr>
          <a:xfrm>
            <a:off x="5329676" y="3504616"/>
            <a:ext cx="1313234" cy="1193800"/>
          </a:xfrm>
          <a:prstGeom prst="hexago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Hexagon 60">
            <a:extLst>
              <a:ext uri="{FF2B5EF4-FFF2-40B4-BE49-F238E27FC236}">
                <a16:creationId xmlns:a16="http://schemas.microsoft.com/office/drawing/2014/main" id="{3821354D-29FF-4D90-87C3-37DC3B063BBA}"/>
              </a:ext>
            </a:extLst>
          </p:cNvPr>
          <p:cNvSpPr/>
          <p:nvPr/>
        </p:nvSpPr>
        <p:spPr>
          <a:xfrm>
            <a:off x="-2693647" y="-3895586"/>
            <a:ext cx="17208708" cy="15643637"/>
          </a:xfrm>
          <a:prstGeom prst="hexag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F628A-AFF0-4A25-9D0B-D2DFCFBAA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44" y="2068315"/>
            <a:ext cx="6378712" cy="49276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FEFE594-70DC-4657-AD5A-C6ACC4DCCE61}"/>
              </a:ext>
            </a:extLst>
          </p:cNvPr>
          <p:cNvSpPr txBox="1"/>
          <p:nvPr/>
        </p:nvSpPr>
        <p:spPr>
          <a:xfrm>
            <a:off x="1878469" y="-191560"/>
            <a:ext cx="85393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0" i="0" dirty="0">
                <a:solidFill>
                  <a:srgbClr val="000000"/>
                </a:solidFill>
                <a:effectLst/>
                <a:latin typeface="+mj-lt"/>
              </a:rPr>
              <a:t>Chức năng cho phép bạn đọc văn bản song ngữ Anh - Việt.</a:t>
            </a:r>
            <a:br>
              <a:rPr lang="vi-VN" sz="3200" dirty="0">
                <a:latin typeface="+mj-lt"/>
              </a:rPr>
            </a:br>
            <a:r>
              <a:rPr lang="vi-VN" sz="3200" b="0" i="0" dirty="0">
                <a:solidFill>
                  <a:srgbClr val="000000"/>
                </a:solidFill>
                <a:effectLst/>
                <a:latin typeface="+mj-lt"/>
              </a:rPr>
              <a:t>Khi bạn click vào các từ vựng có dấu gạch chân, nghĩa của chúng sẽ được hiển thị ngay lập tức.</a:t>
            </a:r>
            <a:br>
              <a:rPr lang="vi-VN" sz="3200" dirty="0">
                <a:latin typeface="+mj-lt"/>
              </a:rPr>
            </a:b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2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381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NHÓM 6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  <vt:lpstr>CHỨC NĂNG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</cp:revision>
  <dcterms:created xsi:type="dcterms:W3CDTF">2024-11-30T03:13:27Z</dcterms:created>
  <dcterms:modified xsi:type="dcterms:W3CDTF">2024-12-01T16:36:03Z</dcterms:modified>
</cp:coreProperties>
</file>