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A4EF-B494-4E3F-A2CF-D5BD474746EC}" v="4" dt="2023-01-12T10:10:3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2" autoAdjust="0"/>
    <p:restoredTop sz="88532" autoAdjust="0"/>
  </p:normalViewPr>
  <p:slideViewPr>
    <p:cSldViewPr snapToGrid="0">
      <p:cViewPr varScale="1">
        <p:scale>
          <a:sx n="136" d="100"/>
          <a:sy n="136" d="100"/>
        </p:scale>
        <p:origin x="13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1565-867E-486F-A7D6-9D3DAAF8E8E3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48843-3E22-46E1-A414-007F8ED0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Kryptowaluty stały się niesamowicie popularne w ciągu ostatnich kilku lat wśród wielu konsumentów i inwestorów. Zawdzięczają to głównie cenie i szybkości wykonywania transakcji z ich użyciem. Aby móc efektywnie działać na rynku kryptowalut należy posiadać narzędzia umożliwiające jego analizę. Szczególną uwagę należy poświęcić analizie podejścia użytkowników, które w znaczącym stopniu wpływa na wartość waluty. </a:t>
            </a:r>
          </a:p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Celem naszego projektu jest zbadanie zależności między ilością tweetów publikowanych na Twitterze przez użytkowników, a wartościami kilku najpopularniejszych kryptowalut.</a:t>
            </a:r>
          </a:p>
          <a:p>
            <a:r>
              <a:rPr lang="pl-PL" sz="1800" dirty="0">
                <a:effectLst/>
                <a:latin typeface="Times New Roman" panose="02020603050405020304" pitchFamily="18" charset="0"/>
              </a:rPr>
              <a:t>W ten sposób odpowiedzieć chcemy na pytania: kiedy kupować / sprzedawać kryptowaluty, jak można wpływać na kursy kryptowalut. Ponadto dzięki sprawdzeniu korelacji kryptowalut potrafimy stwierdzić, czy inwestycje w różne krypto mają sens, oraz czy da się zabezpieczyć inwestując w odwrotnie skorelowane krypto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48843-3E22-46E1-A414-007F8ED0DDD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85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A78E17-FF02-C37B-95F4-413BE406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904"/>
          <a:stretch/>
        </p:blipFill>
        <p:spPr>
          <a:xfrm>
            <a:off x="-170934" y="2061"/>
            <a:ext cx="12362935" cy="6855940"/>
          </a:xfrm>
          <a:prstGeom prst="rect">
            <a:avLst/>
          </a:prstGeom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89367" y="3414167"/>
            <a:ext cx="53568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rgbClr val="AFC9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998867" y="1433333"/>
            <a:ext cx="2847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533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919333" y="4742444"/>
            <a:ext cx="4927200" cy="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D6E29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82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7667" y="4506700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7667" y="5047396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947667" y="1630833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947667" y="2170533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947667" y="3068284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947667" y="3608972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7" y="516333"/>
            <a:ext cx="6299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5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1_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 hasCustomPrompt="1"/>
          </p:nvPr>
        </p:nvSpPr>
        <p:spPr>
          <a:xfrm>
            <a:off x="947667" y="1955261"/>
            <a:ext cx="10180776" cy="412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l-PL"/>
              <a:t>Kliknij aby edytować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6" y="516333"/>
            <a:ext cx="10180775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4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8947D2-E85F-E331-3BF7-D84BEDFA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04"/>
          <a:stretch/>
        </p:blipFill>
        <p:spPr>
          <a:xfrm>
            <a:off x="-170936" y="2061"/>
            <a:ext cx="12362935" cy="6855940"/>
          </a:xfrm>
          <a:prstGeom prst="rect">
            <a:avLst/>
          </a:prstGeom>
        </p:spPr>
      </p:pic>
      <p:sp>
        <p:nvSpPr>
          <p:cNvPr id="5" name="Google Shape;13;p3">
            <a:extLst>
              <a:ext uri="{FF2B5EF4-FFF2-40B4-BE49-F238E27FC236}">
                <a16:creationId xmlns:a16="http://schemas.microsoft.com/office/drawing/2014/main" id="{42AEE9E6-4211-44FA-7360-AE2DBD6E1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384" y="1804450"/>
            <a:ext cx="7693233" cy="32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6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41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E73B0-BA84-EC25-82E2-4036C8B763E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213418" y="2234806"/>
            <a:ext cx="7765163" cy="2388388"/>
          </a:xfrm>
        </p:spPr>
        <p:txBody>
          <a:bodyPr/>
          <a:lstStyle/>
          <a:p>
            <a:pPr algn="ctr"/>
            <a:r>
              <a:rPr lang="pl-PL" dirty="0"/>
              <a:t>Analiza kursów popularnych kryptowalut w odniesieniu do liczby tweetów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7B9BD31-51A0-4B6C-F58C-79F83DD7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418" y="5281126"/>
            <a:ext cx="7765164" cy="547396"/>
          </a:xfrm>
        </p:spPr>
        <p:txBody>
          <a:bodyPr/>
          <a:lstStyle/>
          <a:p>
            <a:r>
              <a:rPr lang="pl-PL" dirty="0"/>
              <a:t>Szymon Rećko, Hubert Ruczyński, Mateusz Ziemła</a:t>
            </a:r>
          </a:p>
        </p:txBody>
      </p:sp>
    </p:spTree>
    <p:extLst>
      <p:ext uri="{BB962C8B-B14F-4D97-AF65-F5344CB8AC3E}">
        <p14:creationId xmlns:p14="http://schemas.microsoft.com/office/powerpoint/2010/main" val="36070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A5EE74-9BFC-E598-A920-E679C629B35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339552" y="528773"/>
            <a:ext cx="9253803" cy="1617268"/>
          </a:xfrm>
        </p:spPr>
        <p:txBody>
          <a:bodyPr/>
          <a:lstStyle/>
          <a:p>
            <a:pPr algn="ctr"/>
            <a:r>
              <a:rPr lang="pl-PL" dirty="0"/>
              <a:t>Najbardziej podobne i niezależne kryptowaluty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802EE7-A066-E0F3-BE21-ADEA2D13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3" y="2112548"/>
            <a:ext cx="4225603" cy="4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5985154-0F72-6EF5-DB0E-211F6667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38" y="2112548"/>
            <a:ext cx="4225603" cy="4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A20A9-7D23-773C-F9FA-06ECDB678AA8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pPr algn="ctr"/>
            <a:r>
              <a:rPr lang="pl-PL" dirty="0"/>
              <a:t>Stabilność kryptowalut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24B73DD-ED43-A7DE-8D5B-E3FA29B2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3" y="2162845"/>
            <a:ext cx="6550414" cy="25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E73B0-BA84-EC25-82E2-4036C8B763E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213418" y="2966419"/>
            <a:ext cx="7765163" cy="925161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24325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2AFC78-4697-2E25-CDBE-902CAE2E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1. Cele biznesowe</a:t>
            </a:r>
          </a:p>
          <a:p>
            <a:pPr>
              <a:lnSpc>
                <a:spcPct val="200000"/>
              </a:lnSpc>
            </a:pPr>
            <a:r>
              <a:rPr lang="pl-PL" dirty="0"/>
              <a:t>2. Dane</a:t>
            </a:r>
          </a:p>
          <a:p>
            <a:pPr>
              <a:lnSpc>
                <a:spcPct val="200000"/>
              </a:lnSpc>
            </a:pPr>
            <a:r>
              <a:rPr lang="pl-PL" dirty="0"/>
              <a:t>3. Projekt Architektury</a:t>
            </a:r>
          </a:p>
          <a:p>
            <a:pPr>
              <a:lnSpc>
                <a:spcPct val="200000"/>
              </a:lnSpc>
            </a:pPr>
            <a:r>
              <a:rPr lang="pl-PL" dirty="0"/>
              <a:t>4. Przeprowadzone analizy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5B2B3-901D-79C3-B336-97EFB62C889E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</p:spTree>
    <p:extLst>
      <p:ext uri="{BB962C8B-B14F-4D97-AF65-F5344CB8AC3E}">
        <p14:creationId xmlns:p14="http://schemas.microsoft.com/office/powerpoint/2010/main" val="36287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F6C797-4E0C-BFD5-8F72-934BDA30B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</a:pPr>
            <a:r>
              <a:rPr lang="pl-PL" sz="1800" dirty="0">
                <a:effectLst/>
                <a:ea typeface="Times New Roman" panose="02020603050405020304" pitchFamily="18" charset="0"/>
              </a:rPr>
              <a:t>Rozważane kryptowaluty: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Bitcoin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(BTC)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(ETH)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Dogecoin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(DOGE)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Cardano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(ADA)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Polygon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(MATIC)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</a:rPr>
              <a:t>XRP (XRP)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1CB5D-1AF1-E13C-132B-C123B444DC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Cel biznesowy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4726F5-A6C1-B8E2-2B2C-65D5AA6C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08" y="2117706"/>
            <a:ext cx="686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241342-E607-25E2-63DE-A1D566F3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66" y="1551533"/>
            <a:ext cx="10180776" cy="41273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1. Akcje kryptowalut</a:t>
            </a:r>
          </a:p>
          <a:p>
            <a:r>
              <a:rPr lang="pl-PL" dirty="0"/>
              <a:t>- Pobieranie za pomocą Binance API co 15 sekund</a:t>
            </a:r>
          </a:p>
          <a:p>
            <a:r>
              <a:rPr lang="pl-PL" dirty="0"/>
              <a:t>- Pobieramy ceny wymienionych kryptowalut w trzech walutach: USD, EUR, GBP</a:t>
            </a:r>
          </a:p>
          <a:p>
            <a:r>
              <a:rPr lang="pl-PL" dirty="0"/>
              <a:t>- Zapisujemy także timestamp dla danej wartości kryptowaluty</a:t>
            </a:r>
          </a:p>
          <a:p>
            <a:pPr>
              <a:lnSpc>
                <a:spcPct val="200000"/>
              </a:lnSpc>
            </a:pPr>
            <a:r>
              <a:rPr lang="pl-PL" dirty="0"/>
              <a:t>2. Liczba tweetów</a:t>
            </a:r>
          </a:p>
          <a:p>
            <a:r>
              <a:rPr lang="pl-PL" dirty="0"/>
              <a:t>- Pobieranie za pomocą Twitter API v2 co minutę</a:t>
            </a:r>
          </a:p>
          <a:p>
            <a:r>
              <a:rPr lang="pl-PL" dirty="0"/>
              <a:t>- Pobieramy ilość tweetów które zostały wysłane w ciągu ostatniej minuty</a:t>
            </a:r>
          </a:p>
          <a:p>
            <a:r>
              <a:rPr lang="pl-PL" dirty="0"/>
              <a:t>- Zapisujemy także timestamp dla każdej zebranej ilości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4DBE5-4E4B-42BB-3B0B-941AA816AFB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Dane</a:t>
            </a:r>
          </a:p>
        </p:txBody>
      </p:sp>
    </p:spTree>
    <p:extLst>
      <p:ext uri="{BB962C8B-B14F-4D97-AF65-F5344CB8AC3E}">
        <p14:creationId xmlns:p14="http://schemas.microsoft.com/office/powerpoint/2010/main" val="25109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B3036-0094-71B7-3DD8-0F97AE84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03" y="516333"/>
            <a:ext cx="8995520" cy="5725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B27E2B-326C-B267-7298-DAD1E7ED733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10041" y="516333"/>
            <a:ext cx="5485959" cy="1035200"/>
          </a:xfrm>
        </p:spPr>
        <p:txBody>
          <a:bodyPr/>
          <a:lstStyle/>
          <a:p>
            <a:r>
              <a:rPr lang="pl-PL" dirty="0"/>
              <a:t>Projekt architektury</a:t>
            </a:r>
          </a:p>
        </p:txBody>
      </p:sp>
    </p:spTree>
    <p:extLst>
      <p:ext uri="{BB962C8B-B14F-4D97-AF65-F5344CB8AC3E}">
        <p14:creationId xmlns:p14="http://schemas.microsoft.com/office/powerpoint/2010/main" val="26884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57484E7-99A9-6950-FCD9-70A43A7B6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lnSpc>
                <a:spcPct val="200000"/>
              </a:lnSpc>
            </a:pPr>
            <a:r>
              <a:rPr lang="pl-PL" dirty="0"/>
              <a:t>- Czy wartości kryptowalut różnią się w zależności od waluty?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Jak wartości kryptowalut reagują na tweety o kryptowalutach?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Czy wartości różnych kryptowalut są od siebie zależne?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Najbardziej podobne i niezależne kryptowaluty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Najstabilniejsza </a:t>
            </a:r>
            <a:r>
              <a:rPr lang="pl-PL" dirty="0" err="1"/>
              <a:t>kryptowaluta</a:t>
            </a: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0D881-5A08-5553-5110-FDC81E13488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Przeprowadzone analizy</a:t>
            </a:r>
          </a:p>
        </p:txBody>
      </p:sp>
    </p:spTree>
    <p:extLst>
      <p:ext uri="{BB962C8B-B14F-4D97-AF65-F5344CB8AC3E}">
        <p14:creationId xmlns:p14="http://schemas.microsoft.com/office/powerpoint/2010/main" val="9163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AB4E68-D213-73F3-FCC9-21A57A4EBB4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16768" y="1478921"/>
            <a:ext cx="3645161" cy="3900157"/>
          </a:xfrm>
        </p:spPr>
        <p:txBody>
          <a:bodyPr/>
          <a:lstStyle/>
          <a:p>
            <a:r>
              <a:rPr lang="pl-PL" dirty="0"/>
              <a:t>Czy wartości kryptowalut różnią się w zależności od waluty?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75089-C4A7-B3FE-C07D-877C65AC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6" y="673748"/>
            <a:ext cx="3572831" cy="5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711E83-021B-8A1E-FAC7-45D6A600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72" y="673747"/>
            <a:ext cx="3535781" cy="5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D4068-64D4-EC92-CED2-DD41C607AFF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915482" y="357674"/>
            <a:ext cx="10361036" cy="1586165"/>
          </a:xfrm>
        </p:spPr>
        <p:txBody>
          <a:bodyPr/>
          <a:lstStyle/>
          <a:p>
            <a:pPr algn="ctr"/>
            <a:r>
              <a:rPr lang="pl-PL" dirty="0"/>
              <a:t>Jak wartości kryptowalut reagują na tweety o kryptowalutach?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A64D27B-A94F-93A7-D698-D33644699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1"/>
          <a:stretch/>
        </p:blipFill>
        <p:spPr bwMode="auto">
          <a:xfrm>
            <a:off x="6654281" y="3198388"/>
            <a:ext cx="4341066" cy="33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DDA011F-87EA-50FB-9BE6-3C3351A60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8"/>
          <a:stretch/>
        </p:blipFill>
        <p:spPr bwMode="auto">
          <a:xfrm>
            <a:off x="651587" y="2082318"/>
            <a:ext cx="4324739" cy="43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DC13521-8CF9-DD61-792C-57F14C378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9"/>
          <a:stretch/>
        </p:blipFill>
        <p:spPr bwMode="auto">
          <a:xfrm>
            <a:off x="6654281" y="2082318"/>
            <a:ext cx="4324739" cy="11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F7EEE38-EE7F-7DAA-2AF2-1A54D4B4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72" y="447870"/>
            <a:ext cx="6109614" cy="58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F0EAEC-43DB-3108-F383-C542F7527B7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85665" y="2133638"/>
            <a:ext cx="5834742" cy="2413479"/>
          </a:xfrm>
        </p:spPr>
        <p:txBody>
          <a:bodyPr/>
          <a:lstStyle/>
          <a:p>
            <a:r>
              <a:rPr lang="pl-PL" dirty="0"/>
              <a:t>Czy wartości różnych kryptowalut są od siebie zależne?</a:t>
            </a:r>
          </a:p>
        </p:txBody>
      </p:sp>
    </p:spTree>
    <p:extLst>
      <p:ext uri="{BB962C8B-B14F-4D97-AF65-F5344CB8AC3E}">
        <p14:creationId xmlns:p14="http://schemas.microsoft.com/office/powerpoint/2010/main" val="185814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Simple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Pakiet 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imple" id="{0BC90FA9-E44E-4A75-B487-014880413C69}" vid="{0F050A8E-8287-48A6-9D00-03634ADD68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4" ma:contentTypeDescription="Utwórz nowy dokument." ma:contentTypeScope="" ma:versionID="553f7c0b58f50cfa9bceec858f2419d5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24d3a29439dc4259eaed2e00984b5942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cbd4b1-acba-40f5-9c18-6e7440fbdee0" xsi:nil="true"/>
  </documentManagement>
</p:properties>
</file>

<file path=customXml/itemProps1.xml><?xml version="1.0" encoding="utf-8"?>
<ds:datastoreItem xmlns:ds="http://schemas.openxmlformats.org/officeDocument/2006/customXml" ds:itemID="{1004F486-517A-47DA-B6B6-9A44DB0D6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7D8DB3-CF28-4352-B6DB-03856205B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F1D34-CFFC-4E9C-BD5D-1D86AD40ED57}">
  <ds:schemaRefs>
    <ds:schemaRef ds:uri="http://schemas.microsoft.com/office/2006/documentManagement/types"/>
    <ds:schemaRef ds:uri="http://purl.org/dc/terms/"/>
    <ds:schemaRef ds:uri="9fcbd4b1-acba-40f5-9c18-6e7440fbdee0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a6820557-34c2-4f59-b216-d67d264fdac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ThemeSimple</Template>
  <TotalTime>1243</TotalTime>
  <Words>342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Nunito</vt:lpstr>
      <vt:lpstr>Questrial</vt:lpstr>
      <vt:lpstr>Symbol</vt:lpstr>
      <vt:lpstr>Times New Roman</vt:lpstr>
      <vt:lpstr>ThemeSimple</vt:lpstr>
      <vt:lpstr>Analiza kursów popularnych kryptowalut w odniesieniu do liczby tweetów</vt:lpstr>
      <vt:lpstr>Plan prezentacji</vt:lpstr>
      <vt:lpstr>Cel biznesowy</vt:lpstr>
      <vt:lpstr>Dane</vt:lpstr>
      <vt:lpstr>Projekt architektury</vt:lpstr>
      <vt:lpstr>Przeprowadzone analizy</vt:lpstr>
      <vt:lpstr>Czy wartości kryptowalut różnią się w zależności od waluty?</vt:lpstr>
      <vt:lpstr>Jak wartości kryptowalut reagują na tweety o kryptowalutach?</vt:lpstr>
      <vt:lpstr>Czy wartości różnych kryptowalut są od siebie zależne?</vt:lpstr>
      <vt:lpstr>Najbardziej podobne i niezależne kryptowaluty</vt:lpstr>
      <vt:lpstr>Stabilność kryptowalut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kursów popularnych kryptowalut w odniesieniu do liczby tweetów</dc:title>
  <dc:creator>Hubert Ruczyński</dc:creator>
  <cp:lastModifiedBy>Ruczyński Hubert (STUD)</cp:lastModifiedBy>
  <cp:revision>2</cp:revision>
  <dcterms:created xsi:type="dcterms:W3CDTF">2023-01-08T14:26:17Z</dcterms:created>
  <dcterms:modified xsi:type="dcterms:W3CDTF">2023-01-12T17:32:25Z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