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9" r:id="rId9"/>
    <p:sldId id="265" r:id="rId10"/>
    <p:sldId id="262" r:id="rId11"/>
    <p:sldId id="268" r:id="rId12"/>
    <p:sldId id="273" r:id="rId13"/>
    <p:sldId id="266" r:id="rId14"/>
    <p:sldId id="271" r:id="rId15"/>
    <p:sldId id="267" r:id="rId16"/>
    <p:sldId id="272" r:id="rId17"/>
    <p:sldId id="270" r:id="rId18"/>
    <p:sldId id="274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906A3990-D7AB-4073-9CA9-A9633CFDE227}">
          <p14:sldIdLst>
            <p14:sldId id="256"/>
            <p14:sldId id="257"/>
            <p14:sldId id="258"/>
            <p14:sldId id="259"/>
            <p14:sldId id="269"/>
            <p14:sldId id="265"/>
            <p14:sldId id="262"/>
            <p14:sldId id="268"/>
            <p14:sldId id="273"/>
            <p14:sldId id="266"/>
            <p14:sldId id="271"/>
            <p14:sldId id="267"/>
            <p14:sldId id="272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zyński Hubert (STUD)" userId="35753aab-0d69-494c-b54d-f9fed967c656" providerId="ADAL" clId="{90FF1001-9895-4905-A4E1-914C4D6A03AB}"/>
    <pc:docChg chg="modSld">
      <pc:chgData name="Ruczyński Hubert (STUD)" userId="35753aab-0d69-494c-b54d-f9fed967c656" providerId="ADAL" clId="{90FF1001-9895-4905-A4E1-914C4D6A03AB}" dt="2022-04-13T07:58:21.419" v="52" actId="20577"/>
      <pc:docMkLst>
        <pc:docMk/>
      </pc:docMkLst>
      <pc:sldChg chg="modSp mod">
        <pc:chgData name="Ruczyński Hubert (STUD)" userId="35753aab-0d69-494c-b54d-f9fed967c656" providerId="ADAL" clId="{90FF1001-9895-4905-A4E1-914C4D6A03AB}" dt="2022-04-13T07:58:21.419" v="52" actId="20577"/>
        <pc:sldMkLst>
          <pc:docMk/>
          <pc:sldMk cId="3596307385" sldId="258"/>
        </pc:sldMkLst>
        <pc:spChg chg="mod">
          <ac:chgData name="Ruczyński Hubert (STUD)" userId="35753aab-0d69-494c-b54d-f9fed967c656" providerId="ADAL" clId="{90FF1001-9895-4905-A4E1-914C4D6A03AB}" dt="2022-04-13T07:58:21.419" v="52" actId="20577"/>
          <ac:spMkLst>
            <pc:docMk/>
            <pc:sldMk cId="3596307385" sldId="258"/>
            <ac:spMk id="2" creationId="{BBAD1DBB-931A-49C9-ACDC-F3DED6D68EFF}"/>
          </ac:spMkLst>
        </pc:spChg>
      </pc:sldChg>
      <pc:sldChg chg="modSp mod">
        <pc:chgData name="Ruczyński Hubert (STUD)" userId="35753aab-0d69-494c-b54d-f9fed967c656" providerId="ADAL" clId="{90FF1001-9895-4905-A4E1-914C4D6A03AB}" dt="2022-04-07T14:20:41.127" v="1" actId="14100"/>
        <pc:sldMkLst>
          <pc:docMk/>
          <pc:sldMk cId="783530500" sldId="270"/>
        </pc:sldMkLst>
        <pc:picChg chg="mod">
          <ac:chgData name="Ruczyński Hubert (STUD)" userId="35753aab-0d69-494c-b54d-f9fed967c656" providerId="ADAL" clId="{90FF1001-9895-4905-A4E1-914C4D6A03AB}" dt="2022-04-07T14:20:33.030" v="0" actId="14100"/>
          <ac:picMkLst>
            <pc:docMk/>
            <pc:sldMk cId="783530500" sldId="270"/>
            <ac:picMk id="5" creationId="{EAE2B834-1A6E-499F-8466-358DE83A0E42}"/>
          </ac:picMkLst>
        </pc:picChg>
        <pc:picChg chg="mod">
          <ac:chgData name="Ruczyński Hubert (STUD)" userId="35753aab-0d69-494c-b54d-f9fed967c656" providerId="ADAL" clId="{90FF1001-9895-4905-A4E1-914C4D6A03AB}" dt="2022-04-07T14:20:41.127" v="1" actId="14100"/>
          <ac:picMkLst>
            <pc:docMk/>
            <pc:sldMk cId="783530500" sldId="270"/>
            <ac:picMk id="7" creationId="{E1C6F923-CD83-413B-A3EC-9E2BC4D2FD8B}"/>
          </ac:picMkLst>
        </pc:picChg>
      </pc:sldChg>
      <pc:sldChg chg="modSp mod">
        <pc:chgData name="Ruczyński Hubert (STUD)" userId="35753aab-0d69-494c-b54d-f9fed967c656" providerId="ADAL" clId="{90FF1001-9895-4905-A4E1-914C4D6A03AB}" dt="2022-04-07T14:20:49.656" v="3" actId="14100"/>
        <pc:sldMkLst>
          <pc:docMk/>
          <pc:sldMk cId="291555596" sldId="271"/>
        </pc:sldMkLst>
        <pc:picChg chg="mod">
          <ac:chgData name="Ruczyński Hubert (STUD)" userId="35753aab-0d69-494c-b54d-f9fed967c656" providerId="ADAL" clId="{90FF1001-9895-4905-A4E1-914C4D6A03AB}" dt="2022-04-07T14:20:49.656" v="3" actId="14100"/>
          <ac:picMkLst>
            <pc:docMk/>
            <pc:sldMk cId="291555596" sldId="271"/>
            <ac:picMk id="5" creationId="{4585788B-EAC1-4AF3-A7A2-603EEA8F7459}"/>
          </ac:picMkLst>
        </pc:picChg>
      </pc:sldChg>
      <pc:sldChg chg="modSp mod">
        <pc:chgData name="Ruczyński Hubert (STUD)" userId="35753aab-0d69-494c-b54d-f9fed967c656" providerId="ADAL" clId="{90FF1001-9895-4905-A4E1-914C4D6A03AB}" dt="2022-04-07T14:20:46.062" v="2" actId="14100"/>
        <pc:sldMkLst>
          <pc:docMk/>
          <pc:sldMk cId="2555597386" sldId="272"/>
        </pc:sldMkLst>
        <pc:picChg chg="mod">
          <ac:chgData name="Ruczyński Hubert (STUD)" userId="35753aab-0d69-494c-b54d-f9fed967c656" providerId="ADAL" clId="{90FF1001-9895-4905-A4E1-914C4D6A03AB}" dt="2022-04-07T14:20:46.062" v="2" actId="14100"/>
          <ac:picMkLst>
            <pc:docMk/>
            <pc:sldMk cId="2555597386" sldId="272"/>
            <ac:picMk id="5" creationId="{1C02D174-9C39-40DE-9588-14E1F481C1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2AD00-A05F-4953-B203-077B56B0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700" y="2342565"/>
            <a:ext cx="8153400" cy="2080294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C544F9-A836-4FFE-AB64-A15020CB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700" y="4515435"/>
            <a:ext cx="815340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9742B3-285C-45A2-B631-16851CD0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C478E9-5386-4567-BE30-5B14C9B8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089B4B-F489-4E3C-9B25-2722531E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0BE273D8-1335-4E2E-B66D-F2FE22ADF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2884" y="1392445"/>
            <a:ext cx="5768273" cy="39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EBEC0B-8AAD-4747-80BE-79B451B2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CF990E2-9055-4478-8FD5-549B8B10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C0E2B9-6817-497C-B78D-5F18D0CF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8F5E78-141A-43F5-9163-2E3DC0DA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058AA1-6EFA-409E-BD5A-C25F931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810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6CCAF4-DE78-4F0F-BE2C-1EA52CAAF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377BF8-BD50-418B-A50F-01B6CF75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58B565-C4C8-4DDC-AB7D-C684452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E9B456-9866-49B7-8C19-E1569989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D1D4B-214E-438B-AFDA-2C02A785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82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AE646-4EC1-4525-A691-B5B1C52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728CA-A04F-4449-BA58-3B179904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C9ADE5-B10E-43E7-B442-E6940B26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0E0AA-B50A-4BA0-8171-A304B45B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4F26D0-30FF-4031-ADDE-5284AEDC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28C7D0C8-E7A3-4547-937A-A11A2EB9A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160" y="-111777"/>
            <a:ext cx="2748150" cy="12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55881E-AA53-4829-9963-738A69BA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03" y="1736726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E31F85-05C7-4168-AB40-0612665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619223-6307-4311-ABD1-700FFA7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CDAB9-AFC4-44FB-AD73-D94F37E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B42192-7CEC-43A2-B851-E3460A1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9AEC548-0630-44FC-B0A5-1B90310214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27" y="-146926"/>
            <a:ext cx="2748150" cy="12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A1EED-6B7C-44BB-A4A8-A8DF0BD0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6C6A98-CE1D-4DEB-B5F9-093A70D2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E09B5B-7D9F-44F8-BA49-482F62C2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9BB936-2AE0-4995-91AC-EF52269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B586F4-6600-4241-8A04-3A8B4CC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31B48C-7709-490B-9DDB-838A7954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86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62315-8154-4B26-96F9-B33B78B4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C5A446-EA6A-4442-8BEE-B12FAA12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16C308B-FEC6-42A2-9331-DFCC63EA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BE690BD-7675-4DB2-BDA1-58D83115F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AF6A01-6E7E-4FA9-AB0C-46892F7A8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B106E4A-726E-4FCE-8DCE-685FA771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158220-4700-4085-A6DA-BB350162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FC7BB03-91BB-4990-9BA8-28240C76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BE406-4EE1-4C68-9E20-3A60A83C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6B22B7-A12E-40AA-A75E-181BDCEF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2D092C-2451-45B2-9DBF-90F2EDE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56BE9D-CE91-4440-85EB-8DEFAD0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53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229A046-C1EE-4F5E-AC45-311D6793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BE6F2E3-03AF-4B73-807D-0CA1DEA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49BDD88-8067-4D93-A8E3-92C53652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9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2FB65A-6841-4658-9751-28558771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57997E-2256-4246-8BF9-D9E3E8F0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ADEC59-F225-495F-8D91-EF4B81AB5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290AB2-78A5-473C-8583-7C7938C8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C81135-1E27-46D2-BE3B-FF041B65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D59144-7A8E-4E9E-B1DD-E830718B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5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150A1-BF9E-4AFF-86F0-B33ABF89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92E7F0-2938-4A19-A45D-FA15BB74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51A0E7-9225-4320-87C0-D1129312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01AD8A-3019-4A3E-8F9F-6AB2252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DE52EC-6B80-4BC5-9FAC-4CFDB528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015DFE-2687-4513-9169-6A0541A5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1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0F23B6F-FE3A-4A89-B04E-16A855C8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903F8D-0039-4968-B07F-249E884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4FD348-D515-4A34-A002-808FD9A7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D922-C120-4893-94F9-364B2BA5A65E}" type="datetimeFigureOut">
              <a:rPr lang="pl-PL" smtClean="0"/>
              <a:t>13.04.2022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13E2EC-C643-4A64-9063-55CD9CE5C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D174055-690D-4D45-A254-5CFE420B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D383-6BC2-4128-97F0-754B2C8DCE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2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16C17-965B-469C-BDDF-AB768F16E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Say</a:t>
            </a:r>
            <a:r>
              <a:rPr lang="pl-PL" dirty="0"/>
              <a:t> </a:t>
            </a:r>
            <a:r>
              <a:rPr lang="pl-PL" dirty="0" err="1"/>
              <a:t>Exploratory</a:t>
            </a:r>
            <a:r>
              <a:rPr lang="pl-PL" dirty="0"/>
              <a:t> Data Analysis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73FA6F5-B6E7-4219-834F-9D3DE43B1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Hubert Ruczyński</a:t>
            </a:r>
          </a:p>
          <a:p>
            <a:r>
              <a:rPr lang="pl-PL" dirty="0"/>
              <a:t>Stanisław Łaniewski</a:t>
            </a:r>
          </a:p>
          <a:p>
            <a:r>
              <a:rPr lang="pl-PL" dirty="0"/>
              <a:t>Stanisław </a:t>
            </a:r>
            <a:r>
              <a:rPr lang="pl-PL" dirty="0" err="1"/>
              <a:t>Giziński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24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1050928"/>
            <a:ext cx="3548412" cy="2214786"/>
          </a:xfrm>
        </p:spPr>
        <p:txBody>
          <a:bodyPr>
            <a:normAutofit/>
          </a:bodyPr>
          <a:lstStyle/>
          <a:p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 with stop </a:t>
            </a:r>
            <a:r>
              <a:rPr lang="pl-PL" dirty="0" err="1"/>
              <a:t>words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704A3D1-FFF6-431E-9956-DF37D0E1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4" y="1050927"/>
            <a:ext cx="8369790" cy="5231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25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F43EC-5D30-4B08-ACF2-415E323B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Parents</a:t>
            </a:r>
            <a:r>
              <a:rPr lang="pl-PL" dirty="0"/>
              <a:t> of </a:t>
            </a:r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 with stop </a:t>
            </a:r>
            <a:r>
              <a:rPr lang="pl-PL" dirty="0" err="1"/>
              <a:t>words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585788B-EAC1-4AF3-A7A2-603EEA8F7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1583404"/>
            <a:ext cx="8516760" cy="5154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55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1050928"/>
            <a:ext cx="3548412" cy="2268225"/>
          </a:xfrm>
        </p:spPr>
        <p:txBody>
          <a:bodyPr>
            <a:normAutofit/>
          </a:bodyPr>
          <a:lstStyle/>
          <a:p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stop </a:t>
            </a:r>
            <a:r>
              <a:rPr lang="pl-PL" dirty="0" err="1"/>
              <a:t>words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4AD375-63E1-442C-B8DE-AFE657E9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4" y="1050928"/>
            <a:ext cx="8290287" cy="518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35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8AFA8-C35F-4DBE-BF71-D3C2F14B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Parents</a:t>
            </a:r>
            <a:r>
              <a:rPr lang="pl-PL" dirty="0"/>
              <a:t> of </a:t>
            </a:r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stop </a:t>
            </a:r>
            <a:r>
              <a:rPr lang="pl-PL" dirty="0" err="1"/>
              <a:t>words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2D174-9C39-40DE-9588-14E1F481C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1542831"/>
            <a:ext cx="8620129" cy="5217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59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4C7C9-CBC4-4F35-A3AF-1AD23CA0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AE2B834-1A6E-499F-8466-358DE83A0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1" r="51608" b="6318"/>
          <a:stretch/>
        </p:blipFill>
        <p:spPr>
          <a:xfrm>
            <a:off x="445690" y="1677525"/>
            <a:ext cx="4430360" cy="501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1C6F923-CD83-413B-A3EC-9E2BC4D2FD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r="46022" b="5957"/>
          <a:stretch/>
        </p:blipFill>
        <p:spPr>
          <a:xfrm>
            <a:off x="5962650" y="1677524"/>
            <a:ext cx="4944836" cy="5019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0C27E1E1-2FAD-49E0-A3B7-5009AE41CEDA}"/>
              </a:ext>
            </a:extLst>
          </p:cNvPr>
          <p:cNvCxnSpPr>
            <a:cxnSpLocks/>
          </p:cNvCxnSpPr>
          <p:nvPr/>
        </p:nvCxnSpPr>
        <p:spPr>
          <a:xfrm flipV="1">
            <a:off x="4702629" y="1738852"/>
            <a:ext cx="1733797" cy="480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9F3DBA15-B921-49EB-9C70-F2223B8751F4}"/>
              </a:ext>
            </a:extLst>
          </p:cNvPr>
          <p:cNvCxnSpPr>
            <a:cxnSpLocks/>
          </p:cNvCxnSpPr>
          <p:nvPr/>
        </p:nvCxnSpPr>
        <p:spPr>
          <a:xfrm flipV="1">
            <a:off x="2820390" y="1859090"/>
            <a:ext cx="3616036" cy="26357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8C4B6262-AB93-46CC-99C9-BD5629D2DA47}"/>
              </a:ext>
            </a:extLst>
          </p:cNvPr>
          <p:cNvCxnSpPr>
            <a:cxnSpLocks/>
          </p:cNvCxnSpPr>
          <p:nvPr/>
        </p:nvCxnSpPr>
        <p:spPr>
          <a:xfrm flipV="1">
            <a:off x="2374076" y="1979327"/>
            <a:ext cx="4151415" cy="3649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B6A6E-140B-44B9-9BF8-A397BBC8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1" y="855645"/>
            <a:ext cx="3555671" cy="2101310"/>
          </a:xfrm>
        </p:spPr>
        <p:txBody>
          <a:bodyPr/>
          <a:lstStyle/>
          <a:p>
            <a:r>
              <a:rPr lang="pl-PL" dirty="0"/>
              <a:t>Manual </a:t>
            </a:r>
            <a:r>
              <a:rPr lang="pl-PL" dirty="0" err="1"/>
              <a:t>Topic</a:t>
            </a:r>
            <a:r>
              <a:rPr lang="pl-PL" dirty="0"/>
              <a:t> Analysis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ED82ADC0-0556-42A0-BA1E-6FAE16F8B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37" y="478971"/>
            <a:ext cx="8107478" cy="6031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3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F9B50C-5DE7-42E0-B374-DD4CD624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CAEFBC3-2297-4E39-BCAE-C4D2A638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919951"/>
            <a:ext cx="9944595" cy="2196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0E09A89-175E-401B-8155-9737A20F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4355900"/>
            <a:ext cx="9944595" cy="2196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8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AD1DBB-931A-49C9-ACDC-F3DED6D6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Cleaning</a:t>
            </a:r>
            <a:r>
              <a:rPr lang="pl-PL" dirty="0"/>
              <a:t> from </a:t>
            </a:r>
            <a:r>
              <a:rPr lang="pl-PL" dirty="0" err="1"/>
              <a:t>obvious</a:t>
            </a:r>
            <a:r>
              <a:rPr lang="pl-PL" dirty="0"/>
              <a:t> </a:t>
            </a:r>
            <a:r>
              <a:rPr lang="pl-PL" dirty="0" err="1"/>
              <a:t>topics</a:t>
            </a:r>
            <a:r>
              <a:rPr lang="pl-PL" dirty="0"/>
              <a:t> </a:t>
            </a:r>
            <a:r>
              <a:rPr lang="pl-PL" dirty="0" err="1"/>
              <a:t>keywords</a:t>
            </a:r>
            <a:endParaRPr lang="pl-PL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442F08BD-D53B-4F8F-8ACC-988819A7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ai','systems','regulation','datum','data','use','article','european','act','eu','commission','proposal','include','intelligence','artificial','technology','application','ensure','approach','propose','need','user','assessment','authority','definition','law','legal','impact','protection','development','consider','rules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authorities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applications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standards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technologies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’</a:t>
            </a:r>
            <a:r>
              <a:rPr lang="pl-PL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b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odies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’, 'plan','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requirements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providers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provide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shall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'draft',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europe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pl-PL" b="1" dirty="0" err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propose</a:t>
            </a:r>
            <a:r>
              <a:rPr lang="pl-PL" b="1" dirty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</a:t>
            </a:r>
          </a:p>
          <a:p>
            <a:pPr algn="just"/>
            <a:endParaRPr lang="pl-PL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13E62B-DD0F-4658-A223-345EAD6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96" y="1015962"/>
            <a:ext cx="3793177" cy="1325563"/>
          </a:xfrm>
        </p:spPr>
        <p:txBody>
          <a:bodyPr/>
          <a:lstStyle/>
          <a:p>
            <a:r>
              <a:rPr lang="pl-PL" dirty="0"/>
              <a:t>Most </a:t>
            </a: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nouns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1AD02E0-3A5F-48C7-AE48-DCA34F327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3" y="1015962"/>
            <a:ext cx="8017224" cy="501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73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841922"/>
            <a:ext cx="2677885" cy="1325563"/>
          </a:xfrm>
        </p:spPr>
        <p:txBody>
          <a:bodyPr/>
          <a:lstStyle/>
          <a:p>
            <a:r>
              <a:rPr lang="pl-PL" dirty="0" err="1"/>
              <a:t>Wordcloud</a:t>
            </a:r>
            <a:endParaRPr lang="pl-PL" dirty="0"/>
          </a:p>
        </p:txBody>
      </p:sp>
      <p:pic>
        <p:nvPicPr>
          <p:cNvPr id="6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76655C75-0DFC-4C15-9E9F-FB5D16F9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9" y="1783175"/>
            <a:ext cx="9476010" cy="48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1050928"/>
            <a:ext cx="3548412" cy="1325563"/>
          </a:xfrm>
        </p:spPr>
        <p:txBody>
          <a:bodyPr/>
          <a:lstStyle/>
          <a:p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entities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3311C2A-9B2E-424C-BA4D-24F29BE2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4" y="838076"/>
            <a:ext cx="8290956" cy="5181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3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1050928"/>
            <a:ext cx="3548412" cy="1325563"/>
          </a:xfrm>
        </p:spPr>
        <p:txBody>
          <a:bodyPr/>
          <a:lstStyle/>
          <a:p>
            <a:r>
              <a:rPr lang="pl-PL" dirty="0" err="1"/>
              <a:t>Tf-idf</a:t>
            </a:r>
            <a:r>
              <a:rPr lang="pl-PL" dirty="0"/>
              <a:t> </a:t>
            </a:r>
            <a:r>
              <a:rPr lang="pl-PL" dirty="0" err="1"/>
              <a:t>occurences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F67E343-6100-4C51-A64D-877497E7F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03" y="608337"/>
            <a:ext cx="8499897" cy="5312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0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12F03-48C2-43DD-8CC3-6ECC4A91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" y="1050928"/>
            <a:ext cx="3548412" cy="1325563"/>
          </a:xfrm>
        </p:spPr>
        <p:txBody>
          <a:bodyPr/>
          <a:lstStyle/>
          <a:p>
            <a:r>
              <a:rPr lang="pl-PL" dirty="0" err="1"/>
              <a:t>Keyterms</a:t>
            </a:r>
            <a:r>
              <a:rPr lang="pl-PL" dirty="0"/>
              <a:t> / </a:t>
            </a:r>
            <a:r>
              <a:rPr lang="pl-PL" dirty="0" err="1"/>
              <a:t>Textrank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90BE1DA-9FE0-48B6-B600-274EB32D1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2"/>
          <a:stretch/>
        </p:blipFill>
        <p:spPr>
          <a:xfrm>
            <a:off x="3734790" y="427473"/>
            <a:ext cx="8313518" cy="6151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70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E97F1-C464-48E6-A1E8-11D5262F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Noun</a:t>
            </a:r>
            <a:r>
              <a:rPr lang="pl-PL" dirty="0"/>
              <a:t> </a:t>
            </a:r>
            <a:r>
              <a:rPr lang="pl-PL" dirty="0" err="1"/>
              <a:t>chunks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97C5052-7CE4-42EC-8E40-B6AE319CB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627850"/>
      </p:ext>
    </p:extLst>
  </p:cSld>
  <p:clrMapOvr>
    <a:masterClrMapping/>
  </p:clrMapOvr>
</p:sld>
</file>

<file path=ppt/theme/theme1.xml><?xml version="1.0" encoding="utf-8"?>
<a:theme xmlns:a="http://schemas.openxmlformats.org/drawingml/2006/main" name="FairPAN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irPAN" id="{F8F5C351-173A-4523-B367-84DA14057A1C}" vid="{D7FBE2A6-7165-42FE-A3EB-FED9748FDD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3" ma:contentTypeDescription="Utwórz nowy dokument." ma:contentTypeScope="" ma:versionID="e92fcf2cbbb3097f0ed9eff7118f5a40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0b3155e6e6272a23839a5e0aa52e2c0b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384E3A-8EF1-462B-A288-110BEDA148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41422-90F9-428C-BE70-D14CA69A92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5100CE-A552-4E0A-8481-CB193E6D3EE2}">
  <ds:schemaRefs>
    <ds:schemaRef ds:uri="a6820557-34c2-4f59-b216-d67d264fdacd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9fcbd4b1-acba-40f5-9c18-6e7440fbdee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FairPAN</Template>
  <TotalTime>39</TotalTime>
  <Words>152</Words>
  <Application>Microsoft Office PowerPoint</Application>
  <PresentationFormat>Panoramiczny</PresentationFormat>
  <Paragraphs>19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FairPAN</vt:lpstr>
      <vt:lpstr>Have Your Say Exploratory Data Analysis</vt:lpstr>
      <vt:lpstr>About Dataset</vt:lpstr>
      <vt:lpstr>Cleaning from obvious topics keywords</vt:lpstr>
      <vt:lpstr>Most common nouns</vt:lpstr>
      <vt:lpstr>Wordcloud</vt:lpstr>
      <vt:lpstr>Named entities</vt:lpstr>
      <vt:lpstr>Tf-idf occurences</vt:lpstr>
      <vt:lpstr>Keyterms / Textrank</vt:lpstr>
      <vt:lpstr>Noun chunks</vt:lpstr>
      <vt:lpstr>Noun chunks with stop words</vt:lpstr>
      <vt:lpstr>Parents of noun chunks with stop words</vt:lpstr>
      <vt:lpstr>Noun chunks without stop words</vt:lpstr>
      <vt:lpstr>Parents of noun chunks without stop words</vt:lpstr>
      <vt:lpstr>Noun chunks comparison</vt:lpstr>
      <vt:lpstr>Manual Topic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Your Say Exploratory Data Analysis</dc:title>
  <dc:creator>Hubert Ruczyński</dc:creator>
  <cp:lastModifiedBy>Hubert Ruczyński</cp:lastModifiedBy>
  <cp:revision>1</cp:revision>
  <dcterms:created xsi:type="dcterms:W3CDTF">2022-04-07T13:40:50Z</dcterms:created>
  <dcterms:modified xsi:type="dcterms:W3CDTF">2022-04-13T07:58:32Z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