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66" r:id="rId6"/>
    <p:sldId id="257" r:id="rId7"/>
    <p:sldId id="258" r:id="rId8"/>
    <p:sldId id="259" r:id="rId9"/>
    <p:sldId id="261" r:id="rId10"/>
    <p:sldId id="262" r:id="rId11"/>
    <p:sldId id="263" r:id="rId12"/>
    <p:sldId id="267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1F073-BAFC-4D31-8ABB-21AFBF8434B7}" v="29" dt="2022-10-22T10:49:19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5472" autoAdjust="0"/>
  </p:normalViewPr>
  <p:slideViewPr>
    <p:cSldViewPr snapToGrid="0">
      <p:cViewPr varScale="1">
        <p:scale>
          <a:sx n="136" d="100"/>
          <a:sy n="136" d="100"/>
        </p:scale>
        <p:origin x="11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zyński Hubert (STUD)" userId="35753aab-0d69-494c-b54d-f9fed967c656" providerId="ADAL" clId="{61F1F073-BAFC-4D31-8ABB-21AFBF8434B7}"/>
    <pc:docChg chg="custSel addSld delSld modSld sldOrd">
      <pc:chgData name="Ruczyński Hubert (STUD)" userId="35753aab-0d69-494c-b54d-f9fed967c656" providerId="ADAL" clId="{61F1F073-BAFC-4D31-8ABB-21AFBF8434B7}" dt="2022-10-24T06:19:38.921" v="1527"/>
      <pc:docMkLst>
        <pc:docMk/>
      </pc:docMkLst>
      <pc:sldChg chg="modSp mod modNotesTx">
        <pc:chgData name="Ruczyński Hubert (STUD)" userId="35753aab-0d69-494c-b54d-f9fed967c656" providerId="ADAL" clId="{61F1F073-BAFC-4D31-8ABB-21AFBF8434B7}" dt="2022-10-21T11:35:27.058" v="44" actId="20577"/>
        <pc:sldMkLst>
          <pc:docMk/>
          <pc:sldMk cId="1483893486" sldId="256"/>
        </pc:sldMkLst>
        <pc:spChg chg="mod">
          <ac:chgData name="Ruczyński Hubert (STUD)" userId="35753aab-0d69-494c-b54d-f9fed967c656" providerId="ADAL" clId="{61F1F073-BAFC-4D31-8ABB-21AFBF8434B7}" dt="2022-10-21T11:35:07.422" v="30" actId="20577"/>
          <ac:spMkLst>
            <pc:docMk/>
            <pc:sldMk cId="1483893486" sldId="256"/>
            <ac:spMk id="2" creationId="{0E744A3A-C511-5C3D-A3FD-C587043A5AA2}"/>
          </ac:spMkLst>
        </pc:spChg>
        <pc:spChg chg="mod">
          <ac:chgData name="Ruczyński Hubert (STUD)" userId="35753aab-0d69-494c-b54d-f9fed967c656" providerId="ADAL" clId="{61F1F073-BAFC-4D31-8ABB-21AFBF8434B7}" dt="2022-10-21T11:35:22.272" v="43" actId="20577"/>
          <ac:spMkLst>
            <pc:docMk/>
            <pc:sldMk cId="1483893486" sldId="256"/>
            <ac:spMk id="3" creationId="{14DAB4DB-0BA5-E621-A767-DBA4CE53556F}"/>
          </ac:spMkLst>
        </pc:spChg>
      </pc:sldChg>
      <pc:sldChg chg="addSp delSp modSp new mod modNotesTx">
        <pc:chgData name="Ruczyński Hubert (STUD)" userId="35753aab-0d69-494c-b54d-f9fed967c656" providerId="ADAL" clId="{61F1F073-BAFC-4D31-8ABB-21AFBF8434B7}" dt="2022-10-24T06:10:28.868" v="1491" actId="20577"/>
        <pc:sldMkLst>
          <pc:docMk/>
          <pc:sldMk cId="2269502524" sldId="257"/>
        </pc:sldMkLst>
        <pc:spChg chg="mod">
          <ac:chgData name="Ruczyński Hubert (STUD)" userId="35753aab-0d69-494c-b54d-f9fed967c656" providerId="ADAL" clId="{61F1F073-BAFC-4D31-8ABB-21AFBF8434B7}" dt="2022-10-21T11:39:28.750" v="131" actId="20577"/>
          <ac:spMkLst>
            <pc:docMk/>
            <pc:sldMk cId="2269502524" sldId="257"/>
            <ac:spMk id="2" creationId="{A204353E-1D8D-579A-AEA9-5EC0503063C2}"/>
          </ac:spMkLst>
        </pc:spChg>
        <pc:spChg chg="del">
          <ac:chgData name="Ruczyński Hubert (STUD)" userId="35753aab-0d69-494c-b54d-f9fed967c656" providerId="ADAL" clId="{61F1F073-BAFC-4D31-8ABB-21AFBF8434B7}" dt="2022-10-21T11:37:44.084" v="46"/>
          <ac:spMkLst>
            <pc:docMk/>
            <pc:sldMk cId="2269502524" sldId="257"/>
            <ac:spMk id="3" creationId="{617D8C9C-2436-E4A2-EFD9-50F4C0F8F4A2}"/>
          </ac:spMkLst>
        </pc:spChg>
        <pc:spChg chg="add del mod">
          <ac:chgData name="Ruczyński Hubert (STUD)" userId="35753aab-0d69-494c-b54d-f9fed967c656" providerId="ADAL" clId="{61F1F073-BAFC-4D31-8ABB-21AFBF8434B7}" dt="2022-10-22T10:43:15.695" v="1263" actId="478"/>
          <ac:spMkLst>
            <pc:docMk/>
            <pc:sldMk cId="2269502524" sldId="257"/>
            <ac:spMk id="4" creationId="{C7B7D87B-9DDE-0A5F-1597-05861B5B714A}"/>
          </ac:spMkLst>
        </pc:spChg>
        <pc:picChg chg="add del mod">
          <ac:chgData name="Ruczyński Hubert (STUD)" userId="35753aab-0d69-494c-b54d-f9fed967c656" providerId="ADAL" clId="{61F1F073-BAFC-4D31-8ABB-21AFBF8434B7}" dt="2022-10-22T10:43:07.905" v="1262" actId="478"/>
          <ac:picMkLst>
            <pc:docMk/>
            <pc:sldMk cId="2269502524" sldId="257"/>
            <ac:picMk id="5" creationId="{258E5828-9937-CFC9-EAEE-D0DC9988B263}"/>
          </ac:picMkLst>
        </pc:picChg>
        <pc:picChg chg="add del mod">
          <ac:chgData name="Ruczyński Hubert (STUD)" userId="35753aab-0d69-494c-b54d-f9fed967c656" providerId="ADAL" clId="{61F1F073-BAFC-4D31-8ABB-21AFBF8434B7}" dt="2022-10-22T10:43:16.484" v="1264" actId="478"/>
          <ac:picMkLst>
            <pc:docMk/>
            <pc:sldMk cId="2269502524" sldId="257"/>
            <ac:picMk id="7" creationId="{40D529A8-E50F-DD05-6DC1-D76A366BA1C5}"/>
          </ac:picMkLst>
        </pc:picChg>
        <pc:picChg chg="add mod">
          <ac:chgData name="Ruczyński Hubert (STUD)" userId="35753aab-0d69-494c-b54d-f9fed967c656" providerId="ADAL" clId="{61F1F073-BAFC-4D31-8ABB-21AFBF8434B7}" dt="2022-10-22T10:43:45.268" v="1274" actId="14100"/>
          <ac:picMkLst>
            <pc:docMk/>
            <pc:sldMk cId="2269502524" sldId="257"/>
            <ac:picMk id="8" creationId="{B71B4ABC-75AB-40FD-A322-18A0EE3B8E51}"/>
          </ac:picMkLst>
        </pc:picChg>
        <pc:picChg chg="add mod">
          <ac:chgData name="Ruczyński Hubert (STUD)" userId="35753aab-0d69-494c-b54d-f9fed967c656" providerId="ADAL" clId="{61F1F073-BAFC-4D31-8ABB-21AFBF8434B7}" dt="2022-10-22T10:43:43.430" v="1273" actId="14100"/>
          <ac:picMkLst>
            <pc:docMk/>
            <pc:sldMk cId="2269502524" sldId="257"/>
            <ac:picMk id="10" creationId="{562B38F5-6CC5-7349-FDC3-952EB0379574}"/>
          </ac:picMkLst>
        </pc:picChg>
      </pc:sldChg>
      <pc:sldChg chg="del">
        <pc:chgData name="Ruczyński Hubert (STUD)" userId="35753aab-0d69-494c-b54d-f9fed967c656" providerId="ADAL" clId="{61F1F073-BAFC-4D31-8ABB-21AFBF8434B7}" dt="2022-10-21T11:34:58.633" v="1" actId="47"/>
        <pc:sldMkLst>
          <pc:docMk/>
          <pc:sldMk cId="2717784543" sldId="257"/>
        </pc:sldMkLst>
      </pc:sldChg>
      <pc:sldChg chg="del">
        <pc:chgData name="Ruczyński Hubert (STUD)" userId="35753aab-0d69-494c-b54d-f9fed967c656" providerId="ADAL" clId="{61F1F073-BAFC-4D31-8ABB-21AFBF8434B7}" dt="2022-10-21T11:35:03.385" v="19" actId="47"/>
        <pc:sldMkLst>
          <pc:docMk/>
          <pc:sldMk cId="959453150" sldId="258"/>
        </pc:sldMkLst>
      </pc:sldChg>
      <pc:sldChg chg="addSp delSp modSp new mod modNotesTx">
        <pc:chgData name="Ruczyński Hubert (STUD)" userId="35753aab-0d69-494c-b54d-f9fed967c656" providerId="ADAL" clId="{61F1F073-BAFC-4D31-8ABB-21AFBF8434B7}" dt="2022-10-24T06:10:39.786" v="1525" actId="20577"/>
        <pc:sldMkLst>
          <pc:docMk/>
          <pc:sldMk cId="1840186675" sldId="258"/>
        </pc:sldMkLst>
        <pc:spChg chg="mod">
          <ac:chgData name="Ruczyński Hubert (STUD)" userId="35753aab-0d69-494c-b54d-f9fed967c656" providerId="ADAL" clId="{61F1F073-BAFC-4D31-8ABB-21AFBF8434B7}" dt="2022-10-21T11:42:25.429" v="308" actId="20577"/>
          <ac:spMkLst>
            <pc:docMk/>
            <pc:sldMk cId="1840186675" sldId="258"/>
            <ac:spMk id="2" creationId="{E0D53A7F-9902-2C02-063F-5585B71827DE}"/>
          </ac:spMkLst>
        </pc:spChg>
        <pc:spChg chg="del">
          <ac:chgData name="Ruczyński Hubert (STUD)" userId="35753aab-0d69-494c-b54d-f9fed967c656" providerId="ADAL" clId="{61F1F073-BAFC-4D31-8ABB-21AFBF8434B7}" dt="2022-10-22T10:43:54.683" v="1275"/>
          <ac:spMkLst>
            <pc:docMk/>
            <pc:sldMk cId="1840186675" sldId="258"/>
            <ac:spMk id="3" creationId="{E7196477-CBA5-3A95-6E17-553331A7F740}"/>
          </ac:spMkLst>
        </pc:spChg>
        <pc:picChg chg="add mod">
          <ac:chgData name="Ruczyński Hubert (STUD)" userId="35753aab-0d69-494c-b54d-f9fed967c656" providerId="ADAL" clId="{61F1F073-BAFC-4D31-8ABB-21AFBF8434B7}" dt="2022-10-22T10:44:15.127" v="1287" actId="1076"/>
          <ac:picMkLst>
            <pc:docMk/>
            <pc:sldMk cId="1840186675" sldId="258"/>
            <ac:picMk id="5" creationId="{804038C8-FD0D-3BA5-6445-5189DD81A5B2}"/>
          </ac:picMkLst>
        </pc:picChg>
        <pc:picChg chg="add mod">
          <ac:chgData name="Ruczyński Hubert (STUD)" userId="35753aab-0d69-494c-b54d-f9fed967c656" providerId="ADAL" clId="{61F1F073-BAFC-4D31-8ABB-21AFBF8434B7}" dt="2022-10-22T10:44:07.242" v="1284" actId="14100"/>
          <ac:picMkLst>
            <pc:docMk/>
            <pc:sldMk cId="1840186675" sldId="258"/>
            <ac:picMk id="7" creationId="{1BBEEEFE-BDE1-64A8-E83E-0F9471F9CC05}"/>
          </ac:picMkLst>
        </pc:picChg>
      </pc:sldChg>
      <pc:sldChg chg="del">
        <pc:chgData name="Ruczyński Hubert (STUD)" userId="35753aab-0d69-494c-b54d-f9fed967c656" providerId="ADAL" clId="{61F1F073-BAFC-4D31-8ABB-21AFBF8434B7}" dt="2022-10-21T11:34:59.626" v="4" actId="47"/>
        <pc:sldMkLst>
          <pc:docMk/>
          <pc:sldMk cId="1416483046" sldId="259"/>
        </pc:sldMkLst>
      </pc:sldChg>
      <pc:sldChg chg="addSp delSp modSp new mod modNotesTx">
        <pc:chgData name="Ruczyński Hubert (STUD)" userId="35753aab-0d69-494c-b54d-f9fed967c656" providerId="ADAL" clId="{61F1F073-BAFC-4D31-8ABB-21AFBF8434B7}" dt="2022-10-22T10:44:40.818" v="1297" actId="14100"/>
        <pc:sldMkLst>
          <pc:docMk/>
          <pc:sldMk cId="3534621389" sldId="259"/>
        </pc:sldMkLst>
        <pc:spChg chg="mod">
          <ac:chgData name="Ruczyński Hubert (STUD)" userId="35753aab-0d69-494c-b54d-f9fed967c656" providerId="ADAL" clId="{61F1F073-BAFC-4D31-8ABB-21AFBF8434B7}" dt="2022-10-21T11:45:10.333" v="527" actId="20577"/>
          <ac:spMkLst>
            <pc:docMk/>
            <pc:sldMk cId="3534621389" sldId="259"/>
            <ac:spMk id="2" creationId="{829E79B3-89DD-A639-0D23-A0F17CDA94B6}"/>
          </ac:spMkLst>
        </pc:spChg>
        <pc:spChg chg="del">
          <ac:chgData name="Ruczyński Hubert (STUD)" userId="35753aab-0d69-494c-b54d-f9fed967c656" providerId="ADAL" clId="{61F1F073-BAFC-4D31-8ABB-21AFBF8434B7}" dt="2022-10-22T10:44:23.005" v="1288"/>
          <ac:spMkLst>
            <pc:docMk/>
            <pc:sldMk cId="3534621389" sldId="259"/>
            <ac:spMk id="3" creationId="{BC175E3C-D389-1D47-6B3A-514A7F432D98}"/>
          </ac:spMkLst>
        </pc:spChg>
        <pc:picChg chg="add mod">
          <ac:chgData name="Ruczyński Hubert (STUD)" userId="35753aab-0d69-494c-b54d-f9fed967c656" providerId="ADAL" clId="{61F1F073-BAFC-4D31-8ABB-21AFBF8434B7}" dt="2022-10-22T10:44:40.818" v="1297" actId="14100"/>
          <ac:picMkLst>
            <pc:docMk/>
            <pc:sldMk cId="3534621389" sldId="259"/>
            <ac:picMk id="5" creationId="{786E9BA7-AE7B-C4DC-F348-725C7A712AAC}"/>
          </ac:picMkLst>
        </pc:picChg>
        <pc:picChg chg="add mod">
          <ac:chgData name="Ruczyński Hubert (STUD)" userId="35753aab-0d69-494c-b54d-f9fed967c656" providerId="ADAL" clId="{61F1F073-BAFC-4D31-8ABB-21AFBF8434B7}" dt="2022-10-22T10:44:39.037" v="1296" actId="14100"/>
          <ac:picMkLst>
            <pc:docMk/>
            <pc:sldMk cId="3534621389" sldId="259"/>
            <ac:picMk id="7" creationId="{354F84C1-09A4-5BF2-C78C-4651D8164DEC}"/>
          </ac:picMkLst>
        </pc:picChg>
      </pc:sldChg>
      <pc:sldChg chg="modSp new del mod modNotesTx">
        <pc:chgData name="Ruczyński Hubert (STUD)" userId="35753aab-0d69-494c-b54d-f9fed967c656" providerId="ADAL" clId="{61F1F073-BAFC-4D31-8ABB-21AFBF8434B7}" dt="2022-10-22T10:44:49.327" v="1298" actId="47"/>
        <pc:sldMkLst>
          <pc:docMk/>
          <pc:sldMk cId="3369817491" sldId="260"/>
        </pc:sldMkLst>
        <pc:spChg chg="mod">
          <ac:chgData name="Ruczyński Hubert (STUD)" userId="35753aab-0d69-494c-b54d-f9fed967c656" providerId="ADAL" clId="{61F1F073-BAFC-4D31-8ABB-21AFBF8434B7}" dt="2022-10-21T11:46:00.134" v="653" actId="20577"/>
          <ac:spMkLst>
            <pc:docMk/>
            <pc:sldMk cId="3369817491" sldId="260"/>
            <ac:spMk id="2" creationId="{1C98F746-77E7-67FB-A971-42AA2594128B}"/>
          </ac:spMkLst>
        </pc:spChg>
      </pc:sldChg>
      <pc:sldChg chg="del">
        <pc:chgData name="Ruczyński Hubert (STUD)" userId="35753aab-0d69-494c-b54d-f9fed967c656" providerId="ADAL" clId="{61F1F073-BAFC-4D31-8ABB-21AFBF8434B7}" dt="2022-10-21T11:34:59.033" v="2" actId="47"/>
        <pc:sldMkLst>
          <pc:docMk/>
          <pc:sldMk cId="4230379516" sldId="260"/>
        </pc:sldMkLst>
      </pc:sldChg>
      <pc:sldChg chg="addSp delSp modSp new mod">
        <pc:chgData name="Ruczyński Hubert (STUD)" userId="35753aab-0d69-494c-b54d-f9fed967c656" providerId="ADAL" clId="{61F1F073-BAFC-4D31-8ABB-21AFBF8434B7}" dt="2022-10-22T10:45:23.116" v="1312" actId="1076"/>
        <pc:sldMkLst>
          <pc:docMk/>
          <pc:sldMk cId="732776708" sldId="261"/>
        </pc:sldMkLst>
        <pc:spChg chg="mod">
          <ac:chgData name="Ruczyński Hubert (STUD)" userId="35753aab-0d69-494c-b54d-f9fed967c656" providerId="ADAL" clId="{61F1F073-BAFC-4D31-8ABB-21AFBF8434B7}" dt="2022-10-21T11:48:55.656" v="835" actId="20577"/>
          <ac:spMkLst>
            <pc:docMk/>
            <pc:sldMk cId="732776708" sldId="261"/>
            <ac:spMk id="2" creationId="{BE6CAD2A-BA35-6B5C-D4D1-DB41F355F40D}"/>
          </ac:spMkLst>
        </pc:spChg>
        <pc:spChg chg="del">
          <ac:chgData name="Ruczyński Hubert (STUD)" userId="35753aab-0d69-494c-b54d-f9fed967c656" providerId="ADAL" clId="{61F1F073-BAFC-4D31-8ABB-21AFBF8434B7}" dt="2022-10-21T11:48:51.771" v="823"/>
          <ac:spMkLst>
            <pc:docMk/>
            <pc:sldMk cId="732776708" sldId="261"/>
            <ac:spMk id="3" creationId="{0DD15894-7121-856A-1ADD-C8A382F307F2}"/>
          </ac:spMkLst>
        </pc:spChg>
        <pc:spChg chg="add del mod">
          <ac:chgData name="Ruczyński Hubert (STUD)" userId="35753aab-0d69-494c-b54d-f9fed967c656" providerId="ADAL" clId="{61F1F073-BAFC-4D31-8ABB-21AFBF8434B7}" dt="2022-10-22T10:44:54.595" v="1300"/>
          <ac:spMkLst>
            <pc:docMk/>
            <pc:sldMk cId="732776708" sldId="261"/>
            <ac:spMk id="4" creationId="{33E6B7B3-FB99-2779-0A27-0BA7ECA528EC}"/>
          </ac:spMkLst>
        </pc:spChg>
        <pc:picChg chg="add del mod modCrop">
          <ac:chgData name="Ruczyński Hubert (STUD)" userId="35753aab-0d69-494c-b54d-f9fed967c656" providerId="ADAL" clId="{61F1F073-BAFC-4D31-8ABB-21AFBF8434B7}" dt="2022-10-22T10:44:52.759" v="1299" actId="478"/>
          <ac:picMkLst>
            <pc:docMk/>
            <pc:sldMk cId="732776708" sldId="261"/>
            <ac:picMk id="5" creationId="{FD4643C1-3AE3-7395-240B-3BC9DA0A369F}"/>
          </ac:picMkLst>
        </pc:picChg>
        <pc:picChg chg="add mod modCrop">
          <ac:chgData name="Ruczyński Hubert (STUD)" userId="35753aab-0d69-494c-b54d-f9fed967c656" providerId="ADAL" clId="{61F1F073-BAFC-4D31-8ABB-21AFBF8434B7}" dt="2022-10-22T10:45:23.116" v="1312" actId="1076"/>
          <ac:picMkLst>
            <pc:docMk/>
            <pc:sldMk cId="732776708" sldId="261"/>
            <ac:picMk id="7" creationId="{F03CA008-BFFB-AF4D-0F4C-1DD841B71870}"/>
          </ac:picMkLst>
        </pc:picChg>
      </pc:sldChg>
      <pc:sldChg chg="addSp delSp modSp new mod modNotesTx">
        <pc:chgData name="Ruczyński Hubert (STUD)" userId="35753aab-0d69-494c-b54d-f9fed967c656" providerId="ADAL" clId="{61F1F073-BAFC-4D31-8ABB-21AFBF8434B7}" dt="2022-10-22T10:46:47.840" v="1394" actId="166"/>
        <pc:sldMkLst>
          <pc:docMk/>
          <pc:sldMk cId="1308097567" sldId="262"/>
        </pc:sldMkLst>
        <pc:spChg chg="mod">
          <ac:chgData name="Ruczyński Hubert (STUD)" userId="35753aab-0d69-494c-b54d-f9fed967c656" providerId="ADAL" clId="{61F1F073-BAFC-4D31-8ABB-21AFBF8434B7}" dt="2022-10-22T10:46:39.206" v="1392" actId="14100"/>
          <ac:spMkLst>
            <pc:docMk/>
            <pc:sldMk cId="1308097567" sldId="262"/>
            <ac:spMk id="2" creationId="{C96907B6-8354-9546-3AA5-72F63AEA8892}"/>
          </ac:spMkLst>
        </pc:spChg>
        <pc:spChg chg="del">
          <ac:chgData name="Ruczyński Hubert (STUD)" userId="35753aab-0d69-494c-b54d-f9fed967c656" providerId="ADAL" clId="{61F1F073-BAFC-4D31-8ABB-21AFBF8434B7}" dt="2022-10-21T11:49:54.423" v="849"/>
          <ac:spMkLst>
            <pc:docMk/>
            <pc:sldMk cId="1308097567" sldId="262"/>
            <ac:spMk id="3" creationId="{D8E81055-01EB-1A0D-6698-8B2196B988F9}"/>
          </ac:spMkLst>
        </pc:spChg>
        <pc:spChg chg="add del mod">
          <ac:chgData name="Ruczyński Hubert (STUD)" userId="35753aab-0d69-494c-b54d-f9fed967c656" providerId="ADAL" clId="{61F1F073-BAFC-4D31-8ABB-21AFBF8434B7}" dt="2022-10-22T10:45:34.780" v="1315" actId="478"/>
          <ac:spMkLst>
            <pc:docMk/>
            <pc:sldMk cId="1308097567" sldId="262"/>
            <ac:spMk id="4" creationId="{DAF4BC8E-EC8C-FA6A-AF6F-CF55A08F46CA}"/>
          </ac:spMkLst>
        </pc:spChg>
        <pc:picChg chg="add del mod">
          <ac:chgData name="Ruczyński Hubert (STUD)" userId="35753aab-0d69-494c-b54d-f9fed967c656" providerId="ADAL" clId="{61F1F073-BAFC-4D31-8ABB-21AFBF8434B7}" dt="2022-10-22T10:45:29.144" v="1313" actId="478"/>
          <ac:picMkLst>
            <pc:docMk/>
            <pc:sldMk cId="1308097567" sldId="262"/>
            <ac:picMk id="5" creationId="{6D0DD150-D926-02C9-151E-8BF96EB53596}"/>
          </ac:picMkLst>
        </pc:picChg>
        <pc:picChg chg="add del mod">
          <ac:chgData name="Ruczyński Hubert (STUD)" userId="35753aab-0d69-494c-b54d-f9fed967c656" providerId="ADAL" clId="{61F1F073-BAFC-4D31-8ABB-21AFBF8434B7}" dt="2022-10-22T10:45:32.649" v="1314" actId="478"/>
          <ac:picMkLst>
            <pc:docMk/>
            <pc:sldMk cId="1308097567" sldId="262"/>
            <ac:picMk id="7" creationId="{58A9B07B-4A0E-7FA1-51E3-7C37D072A27A}"/>
          </ac:picMkLst>
        </pc:picChg>
        <pc:picChg chg="add mod ord">
          <ac:chgData name="Ruczyński Hubert (STUD)" userId="35753aab-0d69-494c-b54d-f9fed967c656" providerId="ADAL" clId="{61F1F073-BAFC-4D31-8ABB-21AFBF8434B7}" dt="2022-10-22T10:46:47.840" v="1394" actId="166"/>
          <ac:picMkLst>
            <pc:docMk/>
            <pc:sldMk cId="1308097567" sldId="262"/>
            <ac:picMk id="8" creationId="{526227D1-5E45-644A-705C-FE067EC0C9F7}"/>
          </ac:picMkLst>
        </pc:picChg>
        <pc:picChg chg="add mod">
          <ac:chgData name="Ruczyński Hubert (STUD)" userId="35753aab-0d69-494c-b54d-f9fed967c656" providerId="ADAL" clId="{61F1F073-BAFC-4D31-8ABB-21AFBF8434B7}" dt="2022-10-22T10:46:43.983" v="1393" actId="14100"/>
          <ac:picMkLst>
            <pc:docMk/>
            <pc:sldMk cId="1308097567" sldId="262"/>
            <ac:picMk id="10" creationId="{21B1D6F3-0478-A59E-890A-1451F9B59D95}"/>
          </ac:picMkLst>
        </pc:picChg>
      </pc:sldChg>
      <pc:sldChg chg="del">
        <pc:chgData name="Ruczyński Hubert (STUD)" userId="35753aab-0d69-494c-b54d-f9fed967c656" providerId="ADAL" clId="{61F1F073-BAFC-4D31-8ABB-21AFBF8434B7}" dt="2022-10-21T11:34:59.871" v="5" actId="47"/>
        <pc:sldMkLst>
          <pc:docMk/>
          <pc:sldMk cId="1566759143" sldId="262"/>
        </pc:sldMkLst>
      </pc:sldChg>
      <pc:sldChg chg="addSp delSp modSp new mod modNotesTx">
        <pc:chgData name="Ruczyński Hubert (STUD)" userId="35753aab-0d69-494c-b54d-f9fed967c656" providerId="ADAL" clId="{61F1F073-BAFC-4D31-8ABB-21AFBF8434B7}" dt="2022-10-22T10:47:23.530" v="1437" actId="1076"/>
        <pc:sldMkLst>
          <pc:docMk/>
          <pc:sldMk cId="3369362247" sldId="263"/>
        </pc:sldMkLst>
        <pc:spChg chg="mod">
          <ac:chgData name="Ruczyński Hubert (STUD)" userId="35753aab-0d69-494c-b54d-f9fed967c656" providerId="ADAL" clId="{61F1F073-BAFC-4D31-8ABB-21AFBF8434B7}" dt="2022-10-22T10:47:23.530" v="1437" actId="1076"/>
          <ac:spMkLst>
            <pc:docMk/>
            <pc:sldMk cId="3369362247" sldId="263"/>
            <ac:spMk id="2" creationId="{3266972B-BC30-DF34-C11B-7BFC1E562B97}"/>
          </ac:spMkLst>
        </pc:spChg>
        <pc:spChg chg="del">
          <ac:chgData name="Ruczyński Hubert (STUD)" userId="35753aab-0d69-494c-b54d-f9fed967c656" providerId="ADAL" clId="{61F1F073-BAFC-4D31-8ABB-21AFBF8434B7}" dt="2022-10-21T11:51:33.045" v="922"/>
          <ac:spMkLst>
            <pc:docMk/>
            <pc:sldMk cId="3369362247" sldId="263"/>
            <ac:spMk id="3" creationId="{33B54E97-516E-443B-F418-F5C1F623C5A6}"/>
          </ac:spMkLst>
        </pc:spChg>
        <pc:spChg chg="add del mod">
          <ac:chgData name="Ruczyński Hubert (STUD)" userId="35753aab-0d69-494c-b54d-f9fed967c656" providerId="ADAL" clId="{61F1F073-BAFC-4D31-8ABB-21AFBF8434B7}" dt="2022-10-22T10:47:14.876" v="1432"/>
          <ac:spMkLst>
            <pc:docMk/>
            <pc:sldMk cId="3369362247" sldId="263"/>
            <ac:spMk id="4" creationId="{08615A5B-8AE5-C83C-65DC-3496002D79D0}"/>
          </ac:spMkLst>
        </pc:spChg>
        <pc:picChg chg="add del mod ord">
          <ac:chgData name="Ruczyński Hubert (STUD)" userId="35753aab-0d69-494c-b54d-f9fed967c656" providerId="ADAL" clId="{61F1F073-BAFC-4D31-8ABB-21AFBF8434B7}" dt="2022-10-22T10:47:05.780" v="1414" actId="478"/>
          <ac:picMkLst>
            <pc:docMk/>
            <pc:sldMk cId="3369362247" sldId="263"/>
            <ac:picMk id="5" creationId="{E97ED502-65F0-8D51-10E7-48316DD48116}"/>
          </ac:picMkLst>
        </pc:picChg>
        <pc:picChg chg="add del mod">
          <ac:chgData name="Ruczyński Hubert (STUD)" userId="35753aab-0d69-494c-b54d-f9fed967c656" providerId="ADAL" clId="{61F1F073-BAFC-4D31-8ABB-21AFBF8434B7}" dt="2022-10-22T10:47:05.311" v="1413" actId="478"/>
          <ac:picMkLst>
            <pc:docMk/>
            <pc:sldMk cId="3369362247" sldId="263"/>
            <ac:picMk id="7" creationId="{A2D0698A-A9B5-6683-48A9-B1FA806CE907}"/>
          </ac:picMkLst>
        </pc:picChg>
        <pc:picChg chg="add mod">
          <ac:chgData name="Ruczyński Hubert (STUD)" userId="35753aab-0d69-494c-b54d-f9fed967c656" providerId="ADAL" clId="{61F1F073-BAFC-4D31-8ABB-21AFBF8434B7}" dt="2022-10-22T10:47:20.111" v="1436" actId="14100"/>
          <ac:picMkLst>
            <pc:docMk/>
            <pc:sldMk cId="3369362247" sldId="263"/>
            <ac:picMk id="8" creationId="{31D4E833-3EC4-A99A-C9DE-B38CC9D252EE}"/>
          </ac:picMkLst>
        </pc:picChg>
        <pc:picChg chg="add del mod">
          <ac:chgData name="Ruczyński Hubert (STUD)" userId="35753aab-0d69-494c-b54d-f9fed967c656" providerId="ADAL" clId="{61F1F073-BAFC-4D31-8ABB-21AFBF8434B7}" dt="2022-10-22T10:47:04.733" v="1412" actId="478"/>
          <ac:picMkLst>
            <pc:docMk/>
            <pc:sldMk cId="3369362247" sldId="263"/>
            <ac:picMk id="9" creationId="{3D572BBA-29C3-25F5-5018-F843C7DC1900}"/>
          </ac:picMkLst>
        </pc:picChg>
      </pc:sldChg>
      <pc:sldChg chg="del">
        <pc:chgData name="Ruczyński Hubert (STUD)" userId="35753aab-0d69-494c-b54d-f9fed967c656" providerId="ADAL" clId="{61F1F073-BAFC-4D31-8ABB-21AFBF8434B7}" dt="2022-10-21T11:35:00.137" v="6" actId="47"/>
        <pc:sldMkLst>
          <pc:docMk/>
          <pc:sldMk cId="104205852" sldId="264"/>
        </pc:sldMkLst>
      </pc:sldChg>
      <pc:sldChg chg="addSp delSp modSp new mod modNotesTx">
        <pc:chgData name="Ruczyński Hubert (STUD)" userId="35753aab-0d69-494c-b54d-f9fed967c656" providerId="ADAL" clId="{61F1F073-BAFC-4D31-8ABB-21AFBF8434B7}" dt="2022-10-22T10:49:21.754" v="1490" actId="962"/>
        <pc:sldMkLst>
          <pc:docMk/>
          <pc:sldMk cId="2940578635" sldId="264"/>
        </pc:sldMkLst>
        <pc:spChg chg="mod">
          <ac:chgData name="Ruczyński Hubert (STUD)" userId="35753aab-0d69-494c-b54d-f9fed967c656" providerId="ADAL" clId="{61F1F073-BAFC-4D31-8ABB-21AFBF8434B7}" dt="2022-10-22T10:49:09.829" v="1481" actId="1076"/>
          <ac:spMkLst>
            <pc:docMk/>
            <pc:sldMk cId="2940578635" sldId="264"/>
            <ac:spMk id="2" creationId="{3F784609-CD59-3F29-8945-FF079B96A9BD}"/>
          </ac:spMkLst>
        </pc:spChg>
        <pc:spChg chg="del">
          <ac:chgData name="Ruczyński Hubert (STUD)" userId="35753aab-0d69-494c-b54d-f9fed967c656" providerId="ADAL" clId="{61F1F073-BAFC-4D31-8ABB-21AFBF8434B7}" dt="2022-10-21T11:53:11.833" v="1050"/>
          <ac:spMkLst>
            <pc:docMk/>
            <pc:sldMk cId="2940578635" sldId="264"/>
            <ac:spMk id="3" creationId="{AD5D9249-6B4B-C9A2-D722-817325CE4679}"/>
          </ac:spMkLst>
        </pc:spChg>
        <pc:spChg chg="add del mod">
          <ac:chgData name="Ruczyński Hubert (STUD)" userId="35753aab-0d69-494c-b54d-f9fed967c656" providerId="ADAL" clId="{61F1F073-BAFC-4D31-8ABB-21AFBF8434B7}" dt="2022-10-22T10:48:18.162" v="1458" actId="478"/>
          <ac:spMkLst>
            <pc:docMk/>
            <pc:sldMk cId="2940578635" sldId="264"/>
            <ac:spMk id="4" creationId="{0F9590EB-387B-3BC9-11DC-2872A9FB8B65}"/>
          </ac:spMkLst>
        </pc:spChg>
        <pc:spChg chg="add del mod">
          <ac:chgData name="Ruczyński Hubert (STUD)" userId="35753aab-0d69-494c-b54d-f9fed967c656" providerId="ADAL" clId="{61F1F073-BAFC-4D31-8ABB-21AFBF8434B7}" dt="2022-10-22T10:49:12.901" v="1482"/>
          <ac:spMkLst>
            <pc:docMk/>
            <pc:sldMk cId="2940578635" sldId="264"/>
            <ac:spMk id="8" creationId="{120493FD-61CD-4ED9-E181-7767AA4CB5C3}"/>
          </ac:spMkLst>
        </pc:spChg>
        <pc:picChg chg="add del mod">
          <ac:chgData name="Ruczyński Hubert (STUD)" userId="35753aab-0d69-494c-b54d-f9fed967c656" providerId="ADAL" clId="{61F1F073-BAFC-4D31-8ABB-21AFBF8434B7}" dt="2022-10-22T10:48:11.118" v="1453" actId="478"/>
          <ac:picMkLst>
            <pc:docMk/>
            <pc:sldMk cId="2940578635" sldId="264"/>
            <ac:picMk id="5" creationId="{EA85B649-1040-4DBE-40C5-BEBBB193CBD9}"/>
          </ac:picMkLst>
        </pc:picChg>
        <pc:picChg chg="add del mod">
          <ac:chgData name="Ruczyński Hubert (STUD)" userId="35753aab-0d69-494c-b54d-f9fed967c656" providerId="ADAL" clId="{61F1F073-BAFC-4D31-8ABB-21AFBF8434B7}" dt="2022-10-22T10:48:13.507" v="1456" actId="478"/>
          <ac:picMkLst>
            <pc:docMk/>
            <pc:sldMk cId="2940578635" sldId="264"/>
            <ac:picMk id="7" creationId="{9E9FB00C-7F43-590A-2677-F45D98ECBA8D}"/>
          </ac:picMkLst>
        </pc:picChg>
        <pc:picChg chg="add del mod">
          <ac:chgData name="Ruczyński Hubert (STUD)" userId="35753aab-0d69-494c-b54d-f9fed967c656" providerId="ADAL" clId="{61F1F073-BAFC-4D31-8ABB-21AFBF8434B7}" dt="2022-10-22T10:48:12.687" v="1454" actId="478"/>
          <ac:picMkLst>
            <pc:docMk/>
            <pc:sldMk cId="2940578635" sldId="264"/>
            <ac:picMk id="9" creationId="{05D9469F-5E62-FBDE-CD67-D7567D95ED11}"/>
          </ac:picMkLst>
        </pc:picChg>
        <pc:picChg chg="add mod">
          <ac:chgData name="Ruczyński Hubert (STUD)" userId="35753aab-0d69-494c-b54d-f9fed967c656" providerId="ADAL" clId="{61F1F073-BAFC-4D31-8ABB-21AFBF8434B7}" dt="2022-10-22T10:49:17.290" v="1486" actId="14100"/>
          <ac:picMkLst>
            <pc:docMk/>
            <pc:sldMk cId="2940578635" sldId="264"/>
            <ac:picMk id="11" creationId="{1EDB0EFE-3DAD-410B-BDB4-2ED487D217C2}"/>
          </ac:picMkLst>
        </pc:picChg>
        <pc:picChg chg="add mod">
          <ac:chgData name="Ruczyński Hubert (STUD)" userId="35753aab-0d69-494c-b54d-f9fed967c656" providerId="ADAL" clId="{61F1F073-BAFC-4D31-8ABB-21AFBF8434B7}" dt="2022-10-22T10:49:21.754" v="1490" actId="962"/>
          <ac:picMkLst>
            <pc:docMk/>
            <pc:sldMk cId="2940578635" sldId="264"/>
            <ac:picMk id="13" creationId="{18F18828-CB73-C154-D0E2-42A277C95775}"/>
          </ac:picMkLst>
        </pc:picChg>
      </pc:sldChg>
      <pc:sldChg chg="del">
        <pc:chgData name="Ruczyński Hubert (STUD)" userId="35753aab-0d69-494c-b54d-f9fed967c656" providerId="ADAL" clId="{61F1F073-BAFC-4D31-8ABB-21AFBF8434B7}" dt="2022-10-21T11:35:00.552" v="8" actId="47"/>
        <pc:sldMkLst>
          <pc:docMk/>
          <pc:sldMk cId="286770347" sldId="265"/>
        </pc:sldMkLst>
      </pc:sldChg>
      <pc:sldChg chg="addSp delSp modSp new del mod">
        <pc:chgData name="Ruczyński Hubert (STUD)" userId="35753aab-0d69-494c-b54d-f9fed967c656" providerId="ADAL" clId="{61F1F073-BAFC-4D31-8ABB-21AFBF8434B7}" dt="2022-10-22T10:49:06.982" v="1480" actId="2696"/>
        <pc:sldMkLst>
          <pc:docMk/>
          <pc:sldMk cId="2495731430" sldId="265"/>
        </pc:sldMkLst>
        <pc:spChg chg="mod">
          <ac:chgData name="Ruczyński Hubert (STUD)" userId="35753aab-0d69-494c-b54d-f9fed967c656" providerId="ADAL" clId="{61F1F073-BAFC-4D31-8ABB-21AFBF8434B7}" dt="2022-10-22T10:49:03.221" v="1479" actId="1076"/>
          <ac:spMkLst>
            <pc:docMk/>
            <pc:sldMk cId="2495731430" sldId="265"/>
            <ac:spMk id="2" creationId="{4CAD8EB7-7A06-7F32-8777-BE12FAB88CA9}"/>
          </ac:spMkLst>
        </pc:spChg>
        <pc:spChg chg="del">
          <ac:chgData name="Ruczyński Hubert (STUD)" userId="35753aab-0d69-494c-b54d-f9fed967c656" providerId="ADAL" clId="{61F1F073-BAFC-4D31-8ABB-21AFBF8434B7}" dt="2022-10-22T10:48:53.203" v="1471"/>
          <ac:spMkLst>
            <pc:docMk/>
            <pc:sldMk cId="2495731430" sldId="265"/>
            <ac:spMk id="3" creationId="{22B9EA8F-C8CA-7D38-5BFC-567443DEE62A}"/>
          </ac:spMkLst>
        </pc:spChg>
        <pc:picChg chg="add mod">
          <ac:chgData name="Ruczyński Hubert (STUD)" userId="35753aab-0d69-494c-b54d-f9fed967c656" providerId="ADAL" clId="{61F1F073-BAFC-4D31-8ABB-21AFBF8434B7}" dt="2022-10-22T10:48:59.961" v="1478" actId="1076"/>
          <ac:picMkLst>
            <pc:docMk/>
            <pc:sldMk cId="2495731430" sldId="265"/>
            <ac:picMk id="5" creationId="{B199C1F2-5A87-FFCB-FEFB-7C9E454CBED1}"/>
          </ac:picMkLst>
        </pc:picChg>
        <pc:picChg chg="add mod">
          <ac:chgData name="Ruczyński Hubert (STUD)" userId="35753aab-0d69-494c-b54d-f9fed967c656" providerId="ADAL" clId="{61F1F073-BAFC-4D31-8ABB-21AFBF8434B7}" dt="2022-10-22T10:48:57.738" v="1477" actId="1076"/>
          <ac:picMkLst>
            <pc:docMk/>
            <pc:sldMk cId="2495731430" sldId="265"/>
            <ac:picMk id="7" creationId="{E5DFBBF3-FEB7-32AA-A1EE-BFC22594F287}"/>
          </ac:picMkLst>
        </pc:picChg>
      </pc:sldChg>
      <pc:sldChg chg="modSp new mod">
        <pc:chgData name="Ruczyński Hubert (STUD)" userId="35753aab-0d69-494c-b54d-f9fed967c656" providerId="ADAL" clId="{61F1F073-BAFC-4D31-8ABB-21AFBF8434B7}" dt="2022-10-22T10:42:38.032" v="1261" actId="20577"/>
        <pc:sldMkLst>
          <pc:docMk/>
          <pc:sldMk cId="2419341951" sldId="266"/>
        </pc:sldMkLst>
        <pc:spChg chg="mod">
          <ac:chgData name="Ruczyński Hubert (STUD)" userId="35753aab-0d69-494c-b54d-f9fed967c656" providerId="ADAL" clId="{61F1F073-BAFC-4D31-8ABB-21AFBF8434B7}" dt="2022-10-21T12:48:50.028" v="1162" actId="20577"/>
          <ac:spMkLst>
            <pc:docMk/>
            <pc:sldMk cId="2419341951" sldId="266"/>
            <ac:spMk id="2" creationId="{D5299DC7-E344-B49A-0C46-4FCD19DCA056}"/>
          </ac:spMkLst>
        </pc:spChg>
        <pc:spChg chg="mod">
          <ac:chgData name="Ruczyński Hubert (STUD)" userId="35753aab-0d69-494c-b54d-f9fed967c656" providerId="ADAL" clId="{61F1F073-BAFC-4D31-8ABB-21AFBF8434B7}" dt="2022-10-22T10:42:38.032" v="1261" actId="20577"/>
          <ac:spMkLst>
            <pc:docMk/>
            <pc:sldMk cId="2419341951" sldId="266"/>
            <ac:spMk id="3" creationId="{68AA70D6-602D-4541-E853-68EB6FD3D080}"/>
          </ac:spMkLst>
        </pc:spChg>
      </pc:sldChg>
      <pc:sldChg chg="del">
        <pc:chgData name="Ruczyński Hubert (STUD)" userId="35753aab-0d69-494c-b54d-f9fed967c656" providerId="ADAL" clId="{61F1F073-BAFC-4D31-8ABB-21AFBF8434B7}" dt="2022-10-21T11:34:57.963" v="0" actId="47"/>
        <pc:sldMkLst>
          <pc:docMk/>
          <pc:sldMk cId="4063979243" sldId="266"/>
        </pc:sldMkLst>
      </pc:sldChg>
      <pc:sldChg chg="del">
        <pc:chgData name="Ruczyński Hubert (STUD)" userId="35753aab-0d69-494c-b54d-f9fed967c656" providerId="ADAL" clId="{61F1F073-BAFC-4D31-8ABB-21AFBF8434B7}" dt="2022-10-21T11:35:00.932" v="10" actId="47"/>
        <pc:sldMkLst>
          <pc:docMk/>
          <pc:sldMk cId="2469664735" sldId="267"/>
        </pc:sldMkLst>
      </pc:sldChg>
      <pc:sldChg chg="addSp delSp modSp new mod">
        <pc:chgData name="Ruczyński Hubert (STUD)" userId="35753aab-0d69-494c-b54d-f9fed967c656" providerId="ADAL" clId="{61F1F073-BAFC-4D31-8ABB-21AFBF8434B7}" dt="2022-10-22T10:47:45.624" v="1444" actId="14100"/>
        <pc:sldMkLst>
          <pc:docMk/>
          <pc:sldMk cId="2872016986" sldId="267"/>
        </pc:sldMkLst>
        <pc:spChg chg="mod">
          <ac:chgData name="Ruczyński Hubert (STUD)" userId="35753aab-0d69-494c-b54d-f9fed967c656" providerId="ADAL" clId="{61F1F073-BAFC-4D31-8ABB-21AFBF8434B7}" dt="2022-10-22T10:47:35.948" v="1443" actId="1076"/>
          <ac:spMkLst>
            <pc:docMk/>
            <pc:sldMk cId="2872016986" sldId="267"/>
            <ac:spMk id="2" creationId="{A0F13A92-E212-79C4-0537-DDDFB8D554FE}"/>
          </ac:spMkLst>
        </pc:spChg>
        <pc:spChg chg="del">
          <ac:chgData name="Ruczyński Hubert (STUD)" userId="35753aab-0d69-494c-b54d-f9fed967c656" providerId="ADAL" clId="{61F1F073-BAFC-4D31-8ABB-21AFBF8434B7}" dt="2022-10-22T10:47:28.345" v="1438"/>
          <ac:spMkLst>
            <pc:docMk/>
            <pc:sldMk cId="2872016986" sldId="267"/>
            <ac:spMk id="3" creationId="{7C8438A4-3776-A356-CAE8-49C4E28EEB57}"/>
          </ac:spMkLst>
        </pc:spChg>
        <pc:picChg chg="add mod">
          <ac:chgData name="Ruczyński Hubert (STUD)" userId="35753aab-0d69-494c-b54d-f9fed967c656" providerId="ADAL" clId="{61F1F073-BAFC-4D31-8ABB-21AFBF8434B7}" dt="2022-10-22T10:47:45.624" v="1444" actId="14100"/>
          <ac:picMkLst>
            <pc:docMk/>
            <pc:sldMk cId="2872016986" sldId="267"/>
            <ac:picMk id="5" creationId="{ABEC1AA0-1C24-929E-4ED4-C0000B5F5C89}"/>
          </ac:picMkLst>
        </pc:picChg>
      </pc:sldChg>
      <pc:sldChg chg="del">
        <pc:chgData name="Ruczyński Hubert (STUD)" userId="35753aab-0d69-494c-b54d-f9fed967c656" providerId="ADAL" clId="{61F1F073-BAFC-4D31-8ABB-21AFBF8434B7}" dt="2022-10-21T11:35:00.735" v="9" actId="47"/>
        <pc:sldMkLst>
          <pc:docMk/>
          <pc:sldMk cId="591518523" sldId="268"/>
        </pc:sldMkLst>
      </pc:sldChg>
      <pc:sldChg chg="addSp delSp modSp new mod">
        <pc:chgData name="Ruczyński Hubert (STUD)" userId="35753aab-0d69-494c-b54d-f9fed967c656" providerId="ADAL" clId="{61F1F073-BAFC-4D31-8ABB-21AFBF8434B7}" dt="2022-10-22T10:48:04.372" v="1452" actId="1076"/>
        <pc:sldMkLst>
          <pc:docMk/>
          <pc:sldMk cId="2640673896" sldId="268"/>
        </pc:sldMkLst>
        <pc:spChg chg="mod">
          <ac:chgData name="Ruczyński Hubert (STUD)" userId="35753aab-0d69-494c-b54d-f9fed967c656" providerId="ADAL" clId="{61F1F073-BAFC-4D31-8ABB-21AFBF8434B7}" dt="2022-10-22T10:47:51.561" v="1445" actId="1076"/>
          <ac:spMkLst>
            <pc:docMk/>
            <pc:sldMk cId="2640673896" sldId="268"/>
            <ac:spMk id="2" creationId="{37F84A3C-8349-CEC0-9D60-78AA2BCA2BDE}"/>
          </ac:spMkLst>
        </pc:spChg>
        <pc:spChg chg="del">
          <ac:chgData name="Ruczyński Hubert (STUD)" userId="35753aab-0d69-494c-b54d-f9fed967c656" providerId="ADAL" clId="{61F1F073-BAFC-4D31-8ABB-21AFBF8434B7}" dt="2022-10-22T10:47:53.720" v="1446"/>
          <ac:spMkLst>
            <pc:docMk/>
            <pc:sldMk cId="2640673896" sldId="268"/>
            <ac:spMk id="3" creationId="{CE2981AD-09C2-E9B8-0B44-4C86233ED5CD}"/>
          </ac:spMkLst>
        </pc:spChg>
        <pc:picChg chg="add mod">
          <ac:chgData name="Ruczyński Hubert (STUD)" userId="35753aab-0d69-494c-b54d-f9fed967c656" providerId="ADAL" clId="{61F1F073-BAFC-4D31-8ABB-21AFBF8434B7}" dt="2022-10-22T10:48:04.372" v="1452" actId="1076"/>
          <ac:picMkLst>
            <pc:docMk/>
            <pc:sldMk cId="2640673896" sldId="268"/>
            <ac:picMk id="5" creationId="{3A71263D-7455-592F-012E-1D9488C2D9BB}"/>
          </ac:picMkLst>
        </pc:picChg>
      </pc:sldChg>
      <pc:sldChg chg="addSp delSp modSp add mod ord">
        <pc:chgData name="Ruczyński Hubert (STUD)" userId="35753aab-0d69-494c-b54d-f9fed967c656" providerId="ADAL" clId="{61F1F073-BAFC-4D31-8ABB-21AFBF8434B7}" dt="2022-10-24T06:19:38.921" v="1527"/>
        <pc:sldMkLst>
          <pc:docMk/>
          <pc:sldMk cId="2823043799" sldId="269"/>
        </pc:sldMkLst>
        <pc:spChg chg="mod">
          <ac:chgData name="Ruczyński Hubert (STUD)" userId="35753aab-0d69-494c-b54d-f9fed967c656" providerId="ADAL" clId="{61F1F073-BAFC-4D31-8ABB-21AFBF8434B7}" dt="2022-10-22T10:48:36.105" v="1465" actId="1076"/>
          <ac:spMkLst>
            <pc:docMk/>
            <pc:sldMk cId="2823043799" sldId="269"/>
            <ac:spMk id="2" creationId="{3F784609-CD59-3F29-8945-FF079B96A9BD}"/>
          </ac:spMkLst>
        </pc:spChg>
        <pc:spChg chg="del">
          <ac:chgData name="Ruczyński Hubert (STUD)" userId="35753aab-0d69-494c-b54d-f9fed967c656" providerId="ADAL" clId="{61F1F073-BAFC-4D31-8ABB-21AFBF8434B7}" dt="2022-10-22T10:48:27.061" v="1460"/>
          <ac:spMkLst>
            <pc:docMk/>
            <pc:sldMk cId="2823043799" sldId="269"/>
            <ac:spMk id="8" creationId="{120493FD-61CD-4ED9-E181-7767AA4CB5C3}"/>
          </ac:spMkLst>
        </pc:spChg>
        <pc:picChg chg="add mod">
          <ac:chgData name="Ruczyński Hubert (STUD)" userId="35753aab-0d69-494c-b54d-f9fed967c656" providerId="ADAL" clId="{61F1F073-BAFC-4D31-8ABB-21AFBF8434B7}" dt="2022-10-22T10:48:38.448" v="1466" actId="14100"/>
          <ac:picMkLst>
            <pc:docMk/>
            <pc:sldMk cId="2823043799" sldId="269"/>
            <ac:picMk id="4" creationId="{F33FFFBD-5AAF-865B-0793-29C08F1E4A71}"/>
          </ac:picMkLst>
        </pc:picChg>
        <pc:picChg chg="add mod">
          <ac:chgData name="Ruczyński Hubert (STUD)" userId="35753aab-0d69-494c-b54d-f9fed967c656" providerId="ADAL" clId="{61F1F073-BAFC-4D31-8ABB-21AFBF8434B7}" dt="2022-10-22T10:48:44.488" v="1470" actId="962"/>
          <ac:picMkLst>
            <pc:docMk/>
            <pc:sldMk cId="2823043799" sldId="269"/>
            <ac:picMk id="6" creationId="{60647FF3-EC91-0B91-651B-A396DB3AEC06}"/>
          </ac:picMkLst>
        </pc:picChg>
      </pc:sldChg>
      <pc:sldChg chg="del">
        <pc:chgData name="Ruczyński Hubert (STUD)" userId="35753aab-0d69-494c-b54d-f9fed967c656" providerId="ADAL" clId="{61F1F073-BAFC-4D31-8ABB-21AFBF8434B7}" dt="2022-10-21T11:35:02.281" v="16" actId="47"/>
        <pc:sldMkLst>
          <pc:docMk/>
          <pc:sldMk cId="4079568304" sldId="269"/>
        </pc:sldMkLst>
      </pc:sldChg>
      <pc:sldChg chg="del">
        <pc:chgData name="Ruczyński Hubert (STUD)" userId="35753aab-0d69-494c-b54d-f9fed967c656" providerId="ADAL" clId="{61F1F073-BAFC-4D31-8ABB-21AFBF8434B7}" dt="2022-10-21T11:34:59.346" v="3" actId="47"/>
        <pc:sldMkLst>
          <pc:docMk/>
          <pc:sldMk cId="419905651" sldId="270"/>
        </pc:sldMkLst>
      </pc:sldChg>
      <pc:sldChg chg="del">
        <pc:chgData name="Ruczyński Hubert (STUD)" userId="35753aab-0d69-494c-b54d-f9fed967c656" providerId="ADAL" clId="{61F1F073-BAFC-4D31-8ABB-21AFBF8434B7}" dt="2022-10-21T11:35:00.368" v="7" actId="47"/>
        <pc:sldMkLst>
          <pc:docMk/>
          <pc:sldMk cId="521429746" sldId="271"/>
        </pc:sldMkLst>
      </pc:sldChg>
      <pc:sldChg chg="del">
        <pc:chgData name="Ruczyński Hubert (STUD)" userId="35753aab-0d69-494c-b54d-f9fed967c656" providerId="ADAL" clId="{61F1F073-BAFC-4D31-8ABB-21AFBF8434B7}" dt="2022-10-21T11:35:01.225" v="11" actId="47"/>
        <pc:sldMkLst>
          <pc:docMk/>
          <pc:sldMk cId="2712312055" sldId="272"/>
        </pc:sldMkLst>
      </pc:sldChg>
      <pc:sldChg chg="del">
        <pc:chgData name="Ruczyński Hubert (STUD)" userId="35753aab-0d69-494c-b54d-f9fed967c656" providerId="ADAL" clId="{61F1F073-BAFC-4D31-8ABB-21AFBF8434B7}" dt="2022-10-21T11:35:01.469" v="12" actId="47"/>
        <pc:sldMkLst>
          <pc:docMk/>
          <pc:sldMk cId="1739469177" sldId="273"/>
        </pc:sldMkLst>
      </pc:sldChg>
      <pc:sldChg chg="del">
        <pc:chgData name="Ruczyński Hubert (STUD)" userId="35753aab-0d69-494c-b54d-f9fed967c656" providerId="ADAL" clId="{61F1F073-BAFC-4D31-8ABB-21AFBF8434B7}" dt="2022-10-21T11:35:01.680" v="13" actId="47"/>
        <pc:sldMkLst>
          <pc:docMk/>
          <pc:sldMk cId="1483936188" sldId="274"/>
        </pc:sldMkLst>
      </pc:sldChg>
      <pc:sldChg chg="del">
        <pc:chgData name="Ruczyński Hubert (STUD)" userId="35753aab-0d69-494c-b54d-f9fed967c656" providerId="ADAL" clId="{61F1F073-BAFC-4D31-8ABB-21AFBF8434B7}" dt="2022-10-21T11:35:01.869" v="14" actId="47"/>
        <pc:sldMkLst>
          <pc:docMk/>
          <pc:sldMk cId="2881843339" sldId="275"/>
        </pc:sldMkLst>
      </pc:sldChg>
      <pc:sldChg chg="del">
        <pc:chgData name="Ruczyński Hubert (STUD)" userId="35753aab-0d69-494c-b54d-f9fed967c656" providerId="ADAL" clId="{61F1F073-BAFC-4D31-8ABB-21AFBF8434B7}" dt="2022-10-21T11:35:02.077" v="15" actId="47"/>
        <pc:sldMkLst>
          <pc:docMk/>
          <pc:sldMk cId="1424026082" sldId="276"/>
        </pc:sldMkLst>
      </pc:sldChg>
      <pc:sldChg chg="del">
        <pc:chgData name="Ruczyński Hubert (STUD)" userId="35753aab-0d69-494c-b54d-f9fed967c656" providerId="ADAL" clId="{61F1F073-BAFC-4D31-8ABB-21AFBF8434B7}" dt="2022-10-21T11:35:02.721" v="17" actId="47"/>
        <pc:sldMkLst>
          <pc:docMk/>
          <pc:sldMk cId="2811357293" sldId="277"/>
        </pc:sldMkLst>
      </pc:sldChg>
      <pc:sldChg chg="del">
        <pc:chgData name="Ruczyński Hubert (STUD)" userId="35753aab-0d69-494c-b54d-f9fed967c656" providerId="ADAL" clId="{61F1F073-BAFC-4D31-8ABB-21AFBF8434B7}" dt="2022-10-21T11:35:03.001" v="18" actId="47"/>
        <pc:sldMkLst>
          <pc:docMk/>
          <pc:sldMk cId="3761671035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6F79A-4534-47EC-B35A-5E6DBDAA69B0}" type="datetimeFigureOut">
              <a:rPr lang="pl-PL" smtClean="0"/>
              <a:t>24.10.2022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6800B-7E71-45FA-A7A2-D1E742ED3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32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800B-7E71-45FA-A7A2-D1E742ED3D1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815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800B-7E71-45FA-A7A2-D1E742ED3D1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943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Przyjrzeć się temu </a:t>
            </a:r>
            <a:r>
              <a:rPr lang="pl-PL" dirty="0" err="1"/>
              <a:t>paperowi</a:t>
            </a:r>
            <a:r>
              <a:rPr lang="pl-PL" dirty="0"/>
              <a:t> 1%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800B-7E71-45FA-A7A2-D1E742ED3D1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5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Wykres kolumnowy dla liczności języków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800B-7E71-45FA-A7A2-D1E742ED3D1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39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800B-7E71-45FA-A7A2-D1E742ED3D19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327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Tytuł, nazwy osi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800B-7E71-45FA-A7A2-D1E742ED3D19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92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Podpis osi x, skala logarytmiczna, tytuł, więcej miejsca na tekst po lewej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800B-7E71-45FA-A7A2-D1E742ED3D1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36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Podzielić na 4 wykresy po 30, albo po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800B-7E71-45FA-A7A2-D1E742ED3D19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83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Podzielić na 4 wykresy po 30, albo po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800B-7E71-45FA-A7A2-D1E742ED3D19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184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82AD00-A05F-4953-B203-077B56B0A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300" y="1452071"/>
            <a:ext cx="8153400" cy="2080294"/>
          </a:xfr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C544F9-A836-4FFE-AB64-A15020CB5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300" y="3618965"/>
            <a:ext cx="8153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9742B3-285C-45A2-B631-16851CD0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E9AF-B26F-406C-97C5-D4CE5278D294}" type="datetimeFigureOut">
              <a:rPr lang="pl-PL" smtClean="0"/>
              <a:t>24.10.2022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C478E9-5386-4567-BE30-5B14C9B8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089B4B-F489-4E3C-9B25-2722531E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FD65-7845-4927-998F-937A379625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04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EBEC0B-8AAD-4747-80BE-79B451B2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CF990E2-9055-4478-8FD5-549B8B10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C0E2B9-6817-497C-B78D-5F18D0CF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E9AF-B26F-406C-97C5-D4CE5278D294}" type="datetimeFigureOut">
              <a:rPr lang="pl-PL" smtClean="0"/>
              <a:t>24.10.2022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8F5E78-141A-43F5-9163-2E3DC0DA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058AA1-6EFA-409E-BD5A-C25F931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FD65-7845-4927-998F-937A379625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714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16CCAF4-DE78-4F0F-BE2C-1EA52CAAF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E377BF8-BD50-418B-A50F-01B6CF755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58B565-C4C8-4DDC-AB7D-C684452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E9AF-B26F-406C-97C5-D4CE5278D294}" type="datetimeFigureOut">
              <a:rPr lang="pl-PL" smtClean="0"/>
              <a:t>24.10.2022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E9B456-9866-49B7-8C19-E1569989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ED1D4B-214E-438B-AFDA-2C02A785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FD65-7845-4927-998F-937A379625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44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4AE646-4EC1-4525-A691-B5B1C527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5728CA-A04F-4449-BA58-3B179904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C9ADE5-B10E-43E7-B442-E6940B26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E9AF-B26F-406C-97C5-D4CE5278D294}" type="datetimeFigureOut">
              <a:rPr lang="pl-PL" smtClean="0"/>
              <a:t>24.10.2022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00E0AA-B50A-4BA0-8171-A304B45B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4F26D0-30FF-4031-ADDE-5284AEDC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FD65-7845-4927-998F-937A379625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8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55881E-AA53-4829-9963-738A69BA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03" y="1736726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E31F85-05C7-4168-AB40-06126650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619223-6307-4311-ABD1-700FFA7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E9AF-B26F-406C-97C5-D4CE5278D294}" type="datetimeFigureOut">
              <a:rPr lang="pl-PL" smtClean="0"/>
              <a:t>24.10.2022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2CDAB9-AFC4-44FB-AD73-D94F37E9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B42192-7CEC-43A2-B851-E3460A13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FD65-7845-4927-998F-937A379625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9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2A1EED-6B7C-44BB-A4A8-A8DF0BD0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6C6A98-CE1D-4DEB-B5F9-093A70D21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CE09B5B-7D9F-44F8-BA49-482F62C25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9BB936-2AE0-4995-91AC-EF522690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E9AF-B26F-406C-97C5-D4CE5278D294}" type="datetimeFigureOut">
              <a:rPr lang="pl-PL" smtClean="0"/>
              <a:t>24.10.2022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0B586F4-6600-4241-8A04-3A8B4CCC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31B48C-7709-490B-9DDB-838A7954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FD65-7845-4927-998F-937A379625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116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162315-8154-4B26-96F9-B33B78B4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C5A446-EA6A-4442-8BEE-B12FAA12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6C308B-FEC6-42A2-9331-DFCC63EA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BE690BD-7675-4DB2-BDA1-58D83115F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2AF6A01-6E7E-4FA9-AB0C-46892F7A8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B106E4A-726E-4FCE-8DCE-685FA771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E9AF-B26F-406C-97C5-D4CE5278D294}" type="datetimeFigureOut">
              <a:rPr lang="pl-PL" smtClean="0"/>
              <a:t>24.10.2022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9158220-4700-4085-A6DA-BB350162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FC7BB03-91BB-4990-9BA8-28240C76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FD65-7845-4927-998F-937A379625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78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5BE406-4EE1-4C68-9E20-3A60A83C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6B22B7-A12E-40AA-A75E-181BDCEF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E9AF-B26F-406C-97C5-D4CE5278D294}" type="datetimeFigureOut">
              <a:rPr lang="pl-PL" smtClean="0"/>
              <a:t>24.10.2022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62D092C-2451-45B2-9DBF-90F2EDEF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F56BE9D-CE91-4440-85EB-8DEFAD03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FD65-7845-4927-998F-937A379625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638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229A046-C1EE-4F5E-AC45-311D6793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E9AF-B26F-406C-97C5-D4CE5278D294}" type="datetimeFigureOut">
              <a:rPr lang="pl-PL" smtClean="0"/>
              <a:t>24.10.2022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BE6F2E3-03AF-4B73-807D-0CA1DEAC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49BDD88-8067-4D93-A8E3-92C53652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FD65-7845-4927-998F-937A379625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66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2FB65A-6841-4658-9751-28558771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57997E-2256-4246-8BF9-D9E3E8F0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8ADEC59-F225-495F-8D91-EF4B81AB5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290AB2-78A5-473C-8583-7C7938C8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E9AF-B26F-406C-97C5-D4CE5278D294}" type="datetimeFigureOut">
              <a:rPr lang="pl-PL" smtClean="0"/>
              <a:t>24.10.2022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5C81135-1E27-46D2-BE3B-FF041B65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BD59144-7A8E-4E9E-B1DD-E830718B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FD65-7845-4927-998F-937A379625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44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F150A1-BF9E-4AFF-86F0-B33ABF89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392E7F0-2938-4A19-A45D-FA15BB74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C51A0E7-9225-4320-87C0-D1129312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01AD8A-3019-4A3E-8F9F-6AB2252B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E9AF-B26F-406C-97C5-D4CE5278D294}" type="datetimeFigureOut">
              <a:rPr lang="pl-PL" smtClean="0"/>
              <a:t>24.10.2022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DE52EC-6B80-4BC5-9FAC-4CFDB528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F015DFE-2687-4513-9169-6A0541A5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FD65-7845-4927-998F-937A379625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70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0F23B6F-FE3A-4A89-B04E-16A855C8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8903F8D-0039-4968-B07F-249E8848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4FD348-D515-4A34-A002-808FD9A74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E9AF-B26F-406C-97C5-D4CE5278D294}" type="datetimeFigureOut">
              <a:rPr lang="pl-PL" smtClean="0"/>
              <a:t>24.10.2022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13E2EC-C643-4A64-9063-55CD9CE5C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D174055-690D-4D45-A254-5CFE420B2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FD65-7845-4927-998F-937A379625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46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44A3A-C511-5C3D-A3FD-C587043A5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300" y="1993492"/>
            <a:ext cx="8153400" cy="2080294"/>
          </a:xfrm>
        </p:spPr>
        <p:txBody>
          <a:bodyPr>
            <a:normAutofit/>
          </a:bodyPr>
          <a:lstStyle/>
          <a:p>
            <a:r>
              <a:rPr lang="pl-PL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Overton</a:t>
            </a:r>
            <a:r>
              <a:rPr lang="pl-PL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4DAB4DB-0BA5-E621-A767-DBA4CE535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300" y="4214528"/>
            <a:ext cx="8153400" cy="1655762"/>
          </a:xfrm>
        </p:spPr>
        <p:txBody>
          <a:bodyPr/>
          <a:lstStyle/>
          <a:p>
            <a:r>
              <a:rPr lang="pl-PL" dirty="0"/>
              <a:t>Hubert Ruczyński</a:t>
            </a:r>
          </a:p>
          <a:p>
            <a:r>
              <a:rPr lang="pl-PL" dirty="0"/>
              <a:t>24.10.2022r.</a:t>
            </a:r>
          </a:p>
        </p:txBody>
      </p:sp>
    </p:spTree>
    <p:extLst>
      <p:ext uri="{BB962C8B-B14F-4D97-AF65-F5344CB8AC3E}">
        <p14:creationId xmlns:p14="http://schemas.microsoft.com/office/powerpoint/2010/main" val="14838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4A3C-8349-CEC0-9D60-78AA2BCA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l-PL" dirty="0" err="1"/>
              <a:t>Fourgramy</a:t>
            </a:r>
            <a:endParaRPr lang="pl-PL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A71263D-7455-592F-012E-1D9488C2D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457200"/>
            <a:ext cx="9601199" cy="6400800"/>
          </a:xfrm>
        </p:spPr>
      </p:pic>
    </p:spTree>
    <p:extLst>
      <p:ext uri="{BB962C8B-B14F-4D97-AF65-F5344CB8AC3E}">
        <p14:creationId xmlns:p14="http://schemas.microsoft.com/office/powerpoint/2010/main" val="264067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4609-CD59-3F29-8945-FF079B96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l-PL" dirty="0"/>
              <a:t>Zliczenia </a:t>
            </a:r>
            <a:r>
              <a:rPr lang="pl-PL" dirty="0" err="1"/>
              <a:t>noun</a:t>
            </a:r>
            <a:r>
              <a:rPr lang="pl-PL" dirty="0"/>
              <a:t> </a:t>
            </a:r>
            <a:r>
              <a:rPr lang="pl-PL" dirty="0" err="1"/>
              <a:t>chunków</a:t>
            </a:r>
            <a:endParaRPr lang="pl-PL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F33FFFBD-5AAF-865B-0793-29C08F1E4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361"/>
            <a:ext cx="5882640" cy="5882640"/>
          </a:xfr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0647FF3-EC91-0B91-651B-A396DB3AE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4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4609-CD59-3F29-8945-FF079B96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l-PL" dirty="0"/>
              <a:t>Zliczenia </a:t>
            </a:r>
            <a:r>
              <a:rPr lang="pl-PL" dirty="0" err="1"/>
              <a:t>noun</a:t>
            </a:r>
            <a:r>
              <a:rPr lang="pl-PL" dirty="0"/>
              <a:t> </a:t>
            </a:r>
            <a:r>
              <a:rPr lang="pl-PL" dirty="0" err="1"/>
              <a:t>chunków</a:t>
            </a:r>
            <a:endParaRPr lang="pl-PL" dirty="0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1EDB0EFE-3DAD-410B-BDB4-2ED487D21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241"/>
            <a:ext cx="5699760" cy="5699760"/>
          </a:xfr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18F18828-CB73-C154-D0E2-42A277C95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7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9DC7-E344-B49A-0C46-4FCD19DC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informacje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70D6-602D-4541-E853-68EB6FD3D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Subset</a:t>
            </a:r>
            <a:r>
              <a:rPr lang="pl-PL" dirty="0"/>
              <a:t> AI_ML</a:t>
            </a:r>
          </a:p>
          <a:p>
            <a:r>
              <a:rPr lang="pl-PL" dirty="0"/>
              <a:t>~ 2400 obserwacji</a:t>
            </a:r>
          </a:p>
          <a:p>
            <a:r>
              <a:rPr lang="pl-PL" dirty="0"/>
              <a:t>5 932 587 rzeczowników</a:t>
            </a:r>
          </a:p>
          <a:p>
            <a:r>
              <a:rPr lang="pl-PL" dirty="0"/>
              <a:t>13 656 711 lematów</a:t>
            </a:r>
          </a:p>
          <a:p>
            <a:r>
              <a:rPr lang="pl-PL" dirty="0"/>
              <a:t>6 245 683 fraz rzeczownikowych</a:t>
            </a:r>
          </a:p>
        </p:txBody>
      </p:sp>
    </p:spTree>
    <p:extLst>
      <p:ext uri="{BB962C8B-B14F-4D97-AF65-F5344CB8AC3E}">
        <p14:creationId xmlns:p14="http://schemas.microsoft.com/office/powerpoint/2010/main" val="241934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353E-1D8D-579A-AEA9-5EC05030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długości (słowa i paragrafy) w dokumentach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71B4ABC-75AB-40FD-A322-18A0EE3B8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79328"/>
            <a:ext cx="6093503" cy="4570127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62B38F5-6CC5-7349-FDC3-952EB0379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03" y="1979327"/>
            <a:ext cx="6098497" cy="45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0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A7F-9902-2C02-063F-5585B71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wystąpień AI / ML w tekście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04038C8-FD0D-3BA5-6445-5189DD81A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328"/>
            <a:ext cx="6096000" cy="4572001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BBEEEFE-BDE1-64A8-E83E-0F9471F9C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93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8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9B3-89DD-A639-0D23-A0F17CDA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językowa tekstów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86E9BA7-AE7B-C4DC-F348-725C7A712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9328"/>
            <a:ext cx="6096000" cy="4572001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54F84C1-09A4-5BF2-C78C-4651D8164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3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2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AD2A-BA35-6B5C-D4D1-DB41F355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Word </a:t>
            </a:r>
            <a:r>
              <a:rPr lang="pl-PL" dirty="0" err="1"/>
              <a:t>cloud</a:t>
            </a:r>
            <a:endParaRPr lang="pl-PL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03CA008-BFFB-AF4D-0F4C-1DD841B71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4" t="30360" r="9087" b="27186"/>
          <a:stretch/>
        </p:blipFill>
        <p:spPr>
          <a:xfrm>
            <a:off x="1874520" y="1979328"/>
            <a:ext cx="8442960" cy="4522421"/>
          </a:xfrm>
        </p:spPr>
      </p:pic>
    </p:spTree>
    <p:extLst>
      <p:ext uri="{BB962C8B-B14F-4D97-AF65-F5344CB8AC3E}">
        <p14:creationId xmlns:p14="http://schemas.microsoft.com/office/powerpoint/2010/main" val="73277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07B6-8354-9546-3AA5-72F63AEA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62880" cy="1300480"/>
          </a:xfrm>
        </p:spPr>
        <p:txBody>
          <a:bodyPr>
            <a:normAutofit/>
          </a:bodyPr>
          <a:lstStyle/>
          <a:p>
            <a:r>
              <a:rPr lang="pl-PL" dirty="0"/>
              <a:t>Najpopularniejsze rzeczowniki i lematy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1B1D6F3-0478-A59E-890A-1451F9B59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480"/>
            <a:ext cx="5557520" cy="555752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26227D1-5E45-644A-705C-FE067EC0C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9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972B-BC30-DF34-C11B-7BFC1E56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880"/>
            <a:ext cx="10515600" cy="1325563"/>
          </a:xfrm>
        </p:spPr>
        <p:txBody>
          <a:bodyPr/>
          <a:lstStyle/>
          <a:p>
            <a:r>
              <a:rPr lang="pl-PL" dirty="0" err="1"/>
              <a:t>Bigramy</a:t>
            </a:r>
            <a:endParaRPr lang="pl-PL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31D4E833-3EC4-A99A-C9DE-B38CC9D25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21" y="55880"/>
            <a:ext cx="10203179" cy="6802120"/>
          </a:xfrm>
        </p:spPr>
      </p:pic>
    </p:spTree>
    <p:extLst>
      <p:ext uri="{BB962C8B-B14F-4D97-AF65-F5344CB8AC3E}">
        <p14:creationId xmlns:p14="http://schemas.microsoft.com/office/powerpoint/2010/main" val="336936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3A92-E212-79C4-0537-DDDFB8D5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l-PL" dirty="0" err="1"/>
              <a:t>Trigramy</a:t>
            </a:r>
            <a:endParaRPr lang="pl-PL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BEC1AA0-1C24-929E-4ED4-C0000B5F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1" y="182880"/>
            <a:ext cx="10012679" cy="6675120"/>
          </a:xfrm>
        </p:spPr>
      </p:pic>
    </p:spTree>
    <p:extLst>
      <p:ext uri="{BB962C8B-B14F-4D97-AF65-F5344CB8AC3E}">
        <p14:creationId xmlns:p14="http://schemas.microsoft.com/office/powerpoint/2010/main" val="2872016986"/>
      </p:ext>
    </p:extLst>
  </p:cSld>
  <p:clrMapOvr>
    <a:masterClrMapping/>
  </p:clrMapOvr>
</p:sld>
</file>

<file path=ppt/theme/theme1.xml><?xml version="1.0" encoding="utf-8"?>
<a:theme xmlns:a="http://schemas.openxmlformats.org/drawingml/2006/main" name="FairPAN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irPAN" id="{D7E5D79E-04C4-4EAE-8E17-76273C2ED73A}" vid="{965D171C-3094-44AC-9902-BB8F7DD8A73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96B60C6FC0E84BBA39174ADFFE3681" ma:contentTypeVersion="13" ma:contentTypeDescription="Utwórz nowy dokument." ma:contentTypeScope="" ma:versionID="e92fcf2cbbb3097f0ed9eff7118f5a40">
  <xsd:schema xmlns:xsd="http://www.w3.org/2001/XMLSchema" xmlns:xs="http://www.w3.org/2001/XMLSchema" xmlns:p="http://schemas.microsoft.com/office/2006/metadata/properties" xmlns:ns3="9fcbd4b1-acba-40f5-9c18-6e7440fbdee0" xmlns:ns4="a6820557-34c2-4f59-b216-d67d264fdacd" targetNamespace="http://schemas.microsoft.com/office/2006/metadata/properties" ma:root="true" ma:fieldsID="0b3155e6e6272a23839a5e0aa52e2c0b" ns3:_="" ns4:_="">
    <xsd:import namespace="9fcbd4b1-acba-40f5-9c18-6e7440fbdee0"/>
    <xsd:import namespace="a6820557-34c2-4f59-b216-d67d264fda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bd4b1-acba-40f5-9c18-6e7440fbd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20557-34c2-4f59-b216-d67d264fd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71315C-966E-4F26-9AAB-0CC4835432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cbd4b1-acba-40f5-9c18-6e7440fbdee0"/>
    <ds:schemaRef ds:uri="a6820557-34c2-4f59-b216-d67d264fda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0C1C46-3D7F-4A48-ACC8-577BEA689E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BB9CE7-A494-4109-B114-77FA69157BBD}">
  <ds:schemaRefs>
    <ds:schemaRef ds:uri="http://purl.org/dc/dcmitype/"/>
    <ds:schemaRef ds:uri="http://purl.org/dc/terms/"/>
    <ds:schemaRef ds:uri="9fcbd4b1-acba-40f5-9c18-6e7440fbdee0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6820557-34c2-4f59-b216-d67d264fdac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FairPAN</Template>
  <TotalTime>437</TotalTime>
  <Words>121</Words>
  <Application>Microsoft Office PowerPoint</Application>
  <PresentationFormat>Widescreen</PresentationFormat>
  <Paragraphs>34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FairPAN</vt:lpstr>
      <vt:lpstr>Overton EDA</vt:lpstr>
      <vt:lpstr>Podstawowe informacje</vt:lpstr>
      <vt:lpstr>Rozkład długości (słowa i paragrafy) w dokumentach</vt:lpstr>
      <vt:lpstr>Analiza wystąpień AI / ML w tekście</vt:lpstr>
      <vt:lpstr>Analiza językowa tekstów</vt:lpstr>
      <vt:lpstr>Word cloud</vt:lpstr>
      <vt:lpstr>Najpopularniejsze rzeczowniki i lematy</vt:lpstr>
      <vt:lpstr>Bigramy</vt:lpstr>
      <vt:lpstr>Trigramy</vt:lpstr>
      <vt:lpstr>Fourgramy</vt:lpstr>
      <vt:lpstr>Zliczenia noun chunków</vt:lpstr>
      <vt:lpstr>Zliczenia noun chunków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dźwięk może Cię skrzywdzić?</dc:title>
  <dc:creator>Hubert Ruczyński</dc:creator>
  <cp:lastModifiedBy>Hubert Ruczyński</cp:lastModifiedBy>
  <cp:revision>2</cp:revision>
  <dcterms:created xsi:type="dcterms:W3CDTF">2022-05-08T09:02:07Z</dcterms:created>
  <dcterms:modified xsi:type="dcterms:W3CDTF">2022-10-24T06:19:49Z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0x0101009C96B60C6FC0E84BBA39174ADFFE3681</vt:lpwstr>
  </property>
</Properties>
</file>