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25"/>
  </p:notesMasterIdLst>
  <p:sldIdLst>
    <p:sldId id="266" r:id="rId6"/>
    <p:sldId id="334" r:id="rId7"/>
    <p:sldId id="337" r:id="rId8"/>
    <p:sldId id="347" r:id="rId9"/>
    <p:sldId id="350" r:id="rId10"/>
    <p:sldId id="351" r:id="rId11"/>
    <p:sldId id="349" r:id="rId12"/>
    <p:sldId id="348" r:id="rId13"/>
    <p:sldId id="352" r:id="rId14"/>
    <p:sldId id="354" r:id="rId15"/>
    <p:sldId id="353" r:id="rId16"/>
    <p:sldId id="362" r:id="rId17"/>
    <p:sldId id="355" r:id="rId18"/>
    <p:sldId id="356" r:id="rId19"/>
    <p:sldId id="357" r:id="rId20"/>
    <p:sldId id="358" r:id="rId21"/>
    <p:sldId id="359" r:id="rId22"/>
    <p:sldId id="360" r:id="rId23"/>
    <p:sldId id="361" r:id="rId24"/>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C05581-773F-4413-AA43-5BBF130F7D87}" v="332" vWet="334" dt="2023-12-11T16:21:28.110"/>
    <p1510:client id="{A187CA11-2D35-DB3B-166B-266C9F8B66A4}" v="2" dt="2023-12-11T16:22:16.0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ść" userId="S::urn:spo:anon#9be8222ff0460b3a8e849d9b16f1e5b4667af0f15017f1f395b1e2a7b6f9bba0::" providerId="AD" clId="Web-{A187CA11-2D35-DB3B-166B-266C9F8B66A4}"/>
    <pc:docChg chg="modSld">
      <pc:chgData name="Gość" userId="S::urn:spo:anon#9be8222ff0460b3a8e849d9b16f1e5b4667af0f15017f1f395b1e2a7b6f9bba0::" providerId="AD" clId="Web-{A187CA11-2D35-DB3B-166B-266C9F8B66A4}" dt="2023-12-11T16:22:16.069" v="1" actId="1076"/>
      <pc:docMkLst>
        <pc:docMk/>
      </pc:docMkLst>
      <pc:sldChg chg="modSp">
        <pc:chgData name="Gość" userId="S::urn:spo:anon#9be8222ff0460b3a8e849d9b16f1e5b4667af0f15017f1f395b1e2a7b6f9bba0::" providerId="AD" clId="Web-{A187CA11-2D35-DB3B-166B-266C9F8B66A4}" dt="2023-12-11T16:22:16.069" v="1" actId="1076"/>
        <pc:sldMkLst>
          <pc:docMk/>
          <pc:sldMk cId="3802164990" sldId="353"/>
        </pc:sldMkLst>
        <pc:picChg chg="mod">
          <ac:chgData name="Gość" userId="S::urn:spo:anon#9be8222ff0460b3a8e849d9b16f1e5b4667af0f15017f1f395b1e2a7b6f9bba0::" providerId="AD" clId="Web-{A187CA11-2D35-DB3B-166B-266C9F8B66A4}" dt="2023-12-11T16:22:16.069" v="1" actId="1076"/>
          <ac:picMkLst>
            <pc:docMk/>
            <pc:sldMk cId="3802164990" sldId="353"/>
            <ac:picMk id="3" creationId="{2DE5B3F4-3115-E289-6371-C604249454BF}"/>
          </ac:picMkLst>
        </pc:picChg>
      </pc:sldChg>
    </pc:docChg>
  </pc:docChgLst>
  <pc:docChgLst>
    <pc:chgData name="Ruczyński Hubert (STUD)" userId="35753aab-0d69-494c-b54d-f9fed967c656" providerId="ADAL" clId="{82C05581-773F-4413-AA43-5BBF130F7D87}"/>
    <pc:docChg chg="undo custSel addSld delSld modSld sldOrd">
      <pc:chgData name="Ruczyński Hubert (STUD)" userId="35753aab-0d69-494c-b54d-f9fed967c656" providerId="ADAL" clId="{82C05581-773F-4413-AA43-5BBF130F7D87}" dt="2023-12-11T15:08:50.733" v="3166"/>
      <pc:docMkLst>
        <pc:docMk/>
      </pc:docMkLst>
      <pc:sldChg chg="modSp mod modAnim modNotesTx">
        <pc:chgData name="Ruczyński Hubert (STUD)" userId="35753aab-0d69-494c-b54d-f9fed967c656" providerId="ADAL" clId="{82C05581-773F-4413-AA43-5BBF130F7D87}" dt="2023-12-11T15:08:25.297" v="3160"/>
        <pc:sldMkLst>
          <pc:docMk/>
          <pc:sldMk cId="517399691" sldId="334"/>
        </pc:sldMkLst>
        <pc:cxnChg chg="mod">
          <ac:chgData name="Ruczyński Hubert (STUD)" userId="35753aab-0d69-494c-b54d-f9fed967c656" providerId="ADAL" clId="{82C05581-773F-4413-AA43-5BBF130F7D87}" dt="2023-12-11T10:03:59.966" v="112" actId="14100"/>
          <ac:cxnSpMkLst>
            <pc:docMk/>
            <pc:sldMk cId="517399691" sldId="334"/>
            <ac:cxnSpMk id="166" creationId="{00000000-0000-0000-0000-000000000000}"/>
          </ac:cxnSpMkLst>
        </pc:cxnChg>
      </pc:sldChg>
      <pc:sldChg chg="del modNotesTx">
        <pc:chgData name="Ruczyński Hubert (STUD)" userId="35753aab-0d69-494c-b54d-f9fed967c656" providerId="ADAL" clId="{82C05581-773F-4413-AA43-5BBF130F7D87}" dt="2023-12-11T09:14:10.805" v="1" actId="47"/>
        <pc:sldMkLst>
          <pc:docMk/>
          <pc:sldMk cId="95769227" sldId="335"/>
        </pc:sldMkLst>
      </pc:sldChg>
      <pc:sldChg chg="del modNotesTx">
        <pc:chgData name="Ruczyński Hubert (STUD)" userId="35753aab-0d69-494c-b54d-f9fed967c656" providerId="ADAL" clId="{82C05581-773F-4413-AA43-5BBF130F7D87}" dt="2023-12-11T09:30:28.943" v="54" actId="47"/>
        <pc:sldMkLst>
          <pc:docMk/>
          <pc:sldMk cId="1541310593" sldId="336"/>
        </pc:sldMkLst>
      </pc:sldChg>
      <pc:sldChg chg="addSp delSp modSp mod ord modNotesTx">
        <pc:chgData name="Ruczyński Hubert (STUD)" userId="35753aab-0d69-494c-b54d-f9fed967c656" providerId="ADAL" clId="{82C05581-773F-4413-AA43-5BBF130F7D87}" dt="2023-12-11T09:30:06.061" v="53" actId="14826"/>
        <pc:sldMkLst>
          <pc:docMk/>
          <pc:sldMk cId="2810199949" sldId="337"/>
        </pc:sldMkLst>
        <pc:spChg chg="mod">
          <ac:chgData name="Ruczyński Hubert (STUD)" userId="35753aab-0d69-494c-b54d-f9fed967c656" providerId="ADAL" clId="{82C05581-773F-4413-AA43-5BBF130F7D87}" dt="2023-12-11T09:16:44.631" v="23" actId="20577"/>
          <ac:spMkLst>
            <pc:docMk/>
            <pc:sldMk cId="2810199949" sldId="337"/>
            <ac:spMk id="158" creationId="{00000000-0000-0000-0000-000000000000}"/>
          </ac:spMkLst>
        </pc:spChg>
        <pc:picChg chg="del">
          <ac:chgData name="Ruczyński Hubert (STUD)" userId="35753aab-0d69-494c-b54d-f9fed967c656" providerId="ADAL" clId="{82C05581-773F-4413-AA43-5BBF130F7D87}" dt="2023-12-11T09:29:19.269" v="51" actId="478"/>
          <ac:picMkLst>
            <pc:docMk/>
            <pc:sldMk cId="2810199949" sldId="337"/>
            <ac:picMk id="3" creationId="{E3895DEB-FA1D-853F-D2E4-C8D4D30F4BE2}"/>
          </ac:picMkLst>
        </pc:picChg>
        <pc:picChg chg="add mod">
          <ac:chgData name="Ruczyński Hubert (STUD)" userId="35753aab-0d69-494c-b54d-f9fed967c656" providerId="ADAL" clId="{82C05581-773F-4413-AA43-5BBF130F7D87}" dt="2023-12-11T09:30:06.061" v="53" actId="14826"/>
          <ac:picMkLst>
            <pc:docMk/>
            <pc:sldMk cId="2810199949" sldId="337"/>
            <ac:picMk id="4" creationId="{36F844ED-143E-ABCF-9B81-182793A6A63F}"/>
          </ac:picMkLst>
        </pc:picChg>
        <pc:cxnChg chg="mod">
          <ac:chgData name="Ruczyński Hubert (STUD)" userId="35753aab-0d69-494c-b54d-f9fed967c656" providerId="ADAL" clId="{82C05581-773F-4413-AA43-5BBF130F7D87}" dt="2023-12-11T09:16:50.514" v="24" actId="14100"/>
          <ac:cxnSpMkLst>
            <pc:docMk/>
            <pc:sldMk cId="2810199949" sldId="337"/>
            <ac:cxnSpMk id="166" creationId="{00000000-0000-0000-0000-000000000000}"/>
          </ac:cxnSpMkLst>
        </pc:cxnChg>
      </pc:sldChg>
      <pc:sldChg chg="del modNotesTx">
        <pc:chgData name="Ruczyński Hubert (STUD)" userId="35753aab-0d69-494c-b54d-f9fed967c656" providerId="ADAL" clId="{82C05581-773F-4413-AA43-5BBF130F7D87}" dt="2023-12-11T09:30:29.671" v="55" actId="47"/>
        <pc:sldMkLst>
          <pc:docMk/>
          <pc:sldMk cId="2519140657" sldId="338"/>
        </pc:sldMkLst>
      </pc:sldChg>
      <pc:sldChg chg="del modNotesTx">
        <pc:chgData name="Ruczyński Hubert (STUD)" userId="35753aab-0d69-494c-b54d-f9fed967c656" providerId="ADAL" clId="{82C05581-773F-4413-AA43-5BBF130F7D87}" dt="2023-12-11T09:30:30.259" v="56" actId="47"/>
        <pc:sldMkLst>
          <pc:docMk/>
          <pc:sldMk cId="1063957501" sldId="340"/>
        </pc:sldMkLst>
      </pc:sldChg>
      <pc:sldChg chg="del modNotesTx">
        <pc:chgData name="Ruczyński Hubert (STUD)" userId="35753aab-0d69-494c-b54d-f9fed967c656" providerId="ADAL" clId="{82C05581-773F-4413-AA43-5BBF130F7D87}" dt="2023-12-11T09:30:30.820" v="57" actId="47"/>
        <pc:sldMkLst>
          <pc:docMk/>
          <pc:sldMk cId="1177435232" sldId="341"/>
        </pc:sldMkLst>
      </pc:sldChg>
      <pc:sldChg chg="del modNotesTx">
        <pc:chgData name="Ruczyński Hubert (STUD)" userId="35753aab-0d69-494c-b54d-f9fed967c656" providerId="ADAL" clId="{82C05581-773F-4413-AA43-5BBF130F7D87}" dt="2023-12-11T09:30:33.074" v="59" actId="47"/>
        <pc:sldMkLst>
          <pc:docMk/>
          <pc:sldMk cId="361774790" sldId="342"/>
        </pc:sldMkLst>
      </pc:sldChg>
      <pc:sldChg chg="del modNotesTx">
        <pc:chgData name="Ruczyński Hubert (STUD)" userId="35753aab-0d69-494c-b54d-f9fed967c656" providerId="ADAL" clId="{82C05581-773F-4413-AA43-5BBF130F7D87}" dt="2023-12-11T09:30:33.691" v="60" actId="47"/>
        <pc:sldMkLst>
          <pc:docMk/>
          <pc:sldMk cId="3061783442" sldId="343"/>
        </pc:sldMkLst>
      </pc:sldChg>
      <pc:sldChg chg="del modNotesTx">
        <pc:chgData name="Ruczyński Hubert (STUD)" userId="35753aab-0d69-494c-b54d-f9fed967c656" providerId="ADAL" clId="{82C05581-773F-4413-AA43-5BBF130F7D87}" dt="2023-12-11T09:30:32.465" v="58" actId="47"/>
        <pc:sldMkLst>
          <pc:docMk/>
          <pc:sldMk cId="326561" sldId="344"/>
        </pc:sldMkLst>
      </pc:sldChg>
      <pc:sldChg chg="del modNotesTx">
        <pc:chgData name="Ruczyński Hubert (STUD)" userId="35753aab-0d69-494c-b54d-f9fed967c656" providerId="ADAL" clId="{82C05581-773F-4413-AA43-5BBF130F7D87}" dt="2023-12-11T09:30:36.354" v="62" actId="47"/>
        <pc:sldMkLst>
          <pc:docMk/>
          <pc:sldMk cId="3737510265" sldId="345"/>
        </pc:sldMkLst>
      </pc:sldChg>
      <pc:sldChg chg="del modNotesTx">
        <pc:chgData name="Ruczyński Hubert (STUD)" userId="35753aab-0d69-494c-b54d-f9fed967c656" providerId="ADAL" clId="{82C05581-773F-4413-AA43-5BBF130F7D87}" dt="2023-12-11T09:30:34.745" v="61" actId="47"/>
        <pc:sldMkLst>
          <pc:docMk/>
          <pc:sldMk cId="2040553948" sldId="346"/>
        </pc:sldMkLst>
      </pc:sldChg>
      <pc:sldChg chg="addSp delSp modSp add mod modNotesTx">
        <pc:chgData name="Ruczyński Hubert (STUD)" userId="35753aab-0d69-494c-b54d-f9fed967c656" providerId="ADAL" clId="{82C05581-773F-4413-AA43-5BBF130F7D87}" dt="2023-12-11T13:48:26.949" v="3134" actId="20577"/>
        <pc:sldMkLst>
          <pc:docMk/>
          <pc:sldMk cId="1321464532" sldId="347"/>
        </pc:sldMkLst>
        <pc:spChg chg="mod">
          <ac:chgData name="Ruczyński Hubert (STUD)" userId="35753aab-0d69-494c-b54d-f9fed967c656" providerId="ADAL" clId="{82C05581-773F-4413-AA43-5BBF130F7D87}" dt="2023-12-11T09:17:04.174" v="44" actId="20577"/>
          <ac:spMkLst>
            <pc:docMk/>
            <pc:sldMk cId="1321464532" sldId="347"/>
            <ac:spMk id="158" creationId="{00000000-0000-0000-0000-000000000000}"/>
          </ac:spMkLst>
        </pc:spChg>
        <pc:picChg chg="add del mod">
          <ac:chgData name="Ruczyński Hubert (STUD)" userId="35753aab-0d69-494c-b54d-f9fed967c656" providerId="ADAL" clId="{82C05581-773F-4413-AA43-5BBF130F7D87}" dt="2023-12-11T09:28:26.427" v="50" actId="14826"/>
          <ac:picMkLst>
            <pc:docMk/>
            <pc:sldMk cId="1321464532" sldId="347"/>
            <ac:picMk id="3" creationId="{E3895DEB-FA1D-853F-D2E4-C8D4D30F4BE2}"/>
          </ac:picMkLst>
        </pc:picChg>
        <pc:picChg chg="add del">
          <ac:chgData name="Ruczyński Hubert (STUD)" userId="35753aab-0d69-494c-b54d-f9fed967c656" providerId="ADAL" clId="{82C05581-773F-4413-AA43-5BBF130F7D87}" dt="2023-12-11T09:28:22.130" v="48" actId="22"/>
          <ac:picMkLst>
            <pc:docMk/>
            <pc:sldMk cId="1321464532" sldId="347"/>
            <ac:picMk id="5" creationId="{9CA8C663-75B9-D0E4-6B17-5468A61CF407}"/>
          </ac:picMkLst>
        </pc:picChg>
        <pc:cxnChg chg="mod">
          <ac:chgData name="Ruczyński Hubert (STUD)" userId="35753aab-0d69-494c-b54d-f9fed967c656" providerId="ADAL" clId="{82C05581-773F-4413-AA43-5BBF130F7D87}" dt="2023-12-11T09:17:08.154" v="45" actId="14100"/>
          <ac:cxnSpMkLst>
            <pc:docMk/>
            <pc:sldMk cId="1321464532" sldId="347"/>
            <ac:cxnSpMk id="166" creationId="{00000000-0000-0000-0000-000000000000}"/>
          </ac:cxnSpMkLst>
        </pc:cxnChg>
      </pc:sldChg>
      <pc:sldChg chg="addSp delSp modSp add mod ord modAnim">
        <pc:chgData name="Ruczyński Hubert (STUD)" userId="35753aab-0d69-494c-b54d-f9fed967c656" providerId="ADAL" clId="{82C05581-773F-4413-AA43-5BBF130F7D87}" dt="2023-12-11T15:08:50.733" v="3166"/>
        <pc:sldMkLst>
          <pc:docMk/>
          <pc:sldMk cId="4183548777" sldId="348"/>
        </pc:sldMkLst>
        <pc:spChg chg="add mod">
          <ac:chgData name="Ruczyński Hubert (STUD)" userId="35753aab-0d69-494c-b54d-f9fed967c656" providerId="ADAL" clId="{82C05581-773F-4413-AA43-5BBF130F7D87}" dt="2023-12-11T10:50:51.932" v="2135" actId="20577"/>
          <ac:spMkLst>
            <pc:docMk/>
            <pc:sldMk cId="4183548777" sldId="348"/>
            <ac:spMk id="3" creationId="{5DD2273B-7566-B0CF-1B41-A35974B052AC}"/>
          </ac:spMkLst>
        </pc:spChg>
        <pc:spChg chg="del mod">
          <ac:chgData name="Ruczyński Hubert (STUD)" userId="35753aab-0d69-494c-b54d-f9fed967c656" providerId="ADAL" clId="{82C05581-773F-4413-AA43-5BBF130F7D87}" dt="2023-12-11T10:22:53.194" v="1178" actId="478"/>
          <ac:spMkLst>
            <pc:docMk/>
            <pc:sldMk cId="4183548777" sldId="348"/>
            <ac:spMk id="12" creationId="{3AD31E5E-9742-227B-FB15-4FD96D09AEB7}"/>
          </ac:spMkLst>
        </pc:spChg>
        <pc:spChg chg="mod">
          <ac:chgData name="Ruczyński Hubert (STUD)" userId="35753aab-0d69-494c-b54d-f9fed967c656" providerId="ADAL" clId="{82C05581-773F-4413-AA43-5BBF130F7D87}" dt="2023-12-11T10:03:53.828" v="111" actId="20577"/>
          <ac:spMkLst>
            <pc:docMk/>
            <pc:sldMk cId="4183548777" sldId="348"/>
            <ac:spMk id="158" creationId="{00000000-0000-0000-0000-000000000000}"/>
          </ac:spMkLst>
        </pc:spChg>
        <pc:cxnChg chg="mod">
          <ac:chgData name="Ruczyński Hubert (STUD)" userId="35753aab-0d69-494c-b54d-f9fed967c656" providerId="ADAL" clId="{82C05581-773F-4413-AA43-5BBF130F7D87}" dt="2023-12-11T10:04:05.400" v="113" actId="14100"/>
          <ac:cxnSpMkLst>
            <pc:docMk/>
            <pc:sldMk cId="4183548777" sldId="348"/>
            <ac:cxnSpMk id="166" creationId="{00000000-0000-0000-0000-000000000000}"/>
          </ac:cxnSpMkLst>
        </pc:cxnChg>
      </pc:sldChg>
      <pc:sldChg chg="addSp delSp modSp add mod">
        <pc:chgData name="Ruczyński Hubert (STUD)" userId="35753aab-0d69-494c-b54d-f9fed967c656" providerId="ADAL" clId="{82C05581-773F-4413-AA43-5BBF130F7D87}" dt="2023-12-11T13:45:13.345" v="2850" actId="14100"/>
        <pc:sldMkLst>
          <pc:docMk/>
          <pc:sldMk cId="351337397" sldId="349"/>
        </pc:sldMkLst>
        <pc:spChg chg="mod">
          <ac:chgData name="Ruczyński Hubert (STUD)" userId="35753aab-0d69-494c-b54d-f9fed967c656" providerId="ADAL" clId="{82C05581-773F-4413-AA43-5BBF130F7D87}" dt="2023-12-11T10:02:56.505" v="82" actId="20577"/>
          <ac:spMkLst>
            <pc:docMk/>
            <pc:sldMk cId="351337397" sldId="349"/>
            <ac:spMk id="158" creationId="{00000000-0000-0000-0000-000000000000}"/>
          </ac:spMkLst>
        </pc:spChg>
        <pc:picChg chg="del">
          <ac:chgData name="Ruczyński Hubert (STUD)" userId="35753aab-0d69-494c-b54d-f9fed967c656" providerId="ADAL" clId="{82C05581-773F-4413-AA43-5BBF130F7D87}" dt="2023-12-11T10:02:58.568" v="83" actId="478"/>
          <ac:picMkLst>
            <pc:docMk/>
            <pc:sldMk cId="351337397" sldId="349"/>
            <ac:picMk id="3" creationId="{E3895DEB-FA1D-853F-D2E4-C8D4D30F4BE2}"/>
          </ac:picMkLst>
        </pc:picChg>
        <pc:picChg chg="add mod">
          <ac:chgData name="Ruczyński Hubert (STUD)" userId="35753aab-0d69-494c-b54d-f9fed967c656" providerId="ADAL" clId="{82C05581-773F-4413-AA43-5BBF130F7D87}" dt="2023-12-11T10:03:14.922" v="93" actId="1076"/>
          <ac:picMkLst>
            <pc:docMk/>
            <pc:sldMk cId="351337397" sldId="349"/>
            <ac:picMk id="4" creationId="{A894774F-4099-2ABC-EA69-7F61EDCF9A2A}"/>
          </ac:picMkLst>
        </pc:picChg>
        <pc:cxnChg chg="mod">
          <ac:chgData name="Ruczyński Hubert (STUD)" userId="35753aab-0d69-494c-b54d-f9fed967c656" providerId="ADAL" clId="{82C05581-773F-4413-AA43-5BBF130F7D87}" dt="2023-12-11T13:45:13.345" v="2850" actId="14100"/>
          <ac:cxnSpMkLst>
            <pc:docMk/>
            <pc:sldMk cId="351337397" sldId="349"/>
            <ac:cxnSpMk id="166" creationId="{00000000-0000-0000-0000-000000000000}"/>
          </ac:cxnSpMkLst>
        </pc:cxnChg>
      </pc:sldChg>
      <pc:sldChg chg="modSp add mod modAnim">
        <pc:chgData name="Ruczyński Hubert (STUD)" userId="35753aab-0d69-494c-b54d-f9fed967c656" providerId="ADAL" clId="{82C05581-773F-4413-AA43-5BBF130F7D87}" dt="2023-12-11T15:08:18.255" v="3159"/>
        <pc:sldMkLst>
          <pc:docMk/>
          <pc:sldMk cId="3997120215" sldId="350"/>
        </pc:sldMkLst>
        <pc:spChg chg="mod">
          <ac:chgData name="Ruczyński Hubert (STUD)" userId="35753aab-0d69-494c-b54d-f9fed967c656" providerId="ADAL" clId="{82C05581-773F-4413-AA43-5BBF130F7D87}" dt="2023-12-11T10:17:04.342" v="1056" actId="20577"/>
          <ac:spMkLst>
            <pc:docMk/>
            <pc:sldMk cId="3997120215" sldId="350"/>
            <ac:spMk id="12" creationId="{3AD31E5E-9742-227B-FB15-4FD96D09AEB7}"/>
          </ac:spMkLst>
        </pc:spChg>
        <pc:spChg chg="mod">
          <ac:chgData name="Ruczyński Hubert (STUD)" userId="35753aab-0d69-494c-b54d-f9fed967c656" providerId="ADAL" clId="{82C05581-773F-4413-AA43-5BBF130F7D87}" dt="2023-12-11T10:06:52.973" v="170" actId="20577"/>
          <ac:spMkLst>
            <pc:docMk/>
            <pc:sldMk cId="3997120215" sldId="350"/>
            <ac:spMk id="158" creationId="{00000000-0000-0000-0000-000000000000}"/>
          </ac:spMkLst>
        </pc:spChg>
        <pc:cxnChg chg="mod">
          <ac:chgData name="Ruczyński Hubert (STUD)" userId="35753aab-0d69-494c-b54d-f9fed967c656" providerId="ADAL" clId="{82C05581-773F-4413-AA43-5BBF130F7D87}" dt="2023-12-11T10:06:56.572" v="171" actId="14100"/>
          <ac:cxnSpMkLst>
            <pc:docMk/>
            <pc:sldMk cId="3997120215" sldId="350"/>
            <ac:cxnSpMk id="166" creationId="{00000000-0000-0000-0000-000000000000}"/>
          </ac:cxnSpMkLst>
        </pc:cxnChg>
      </pc:sldChg>
      <pc:sldChg chg="addSp delSp modSp add mod modAnim">
        <pc:chgData name="Ruczyński Hubert (STUD)" userId="35753aab-0d69-494c-b54d-f9fed967c656" providerId="ADAL" clId="{82C05581-773F-4413-AA43-5BBF130F7D87}" dt="2023-12-11T15:07:36.659" v="3153"/>
        <pc:sldMkLst>
          <pc:docMk/>
          <pc:sldMk cId="2068735393" sldId="351"/>
        </pc:sldMkLst>
        <pc:spChg chg="add mod">
          <ac:chgData name="Ruczyński Hubert (STUD)" userId="35753aab-0d69-494c-b54d-f9fed967c656" providerId="ADAL" clId="{82C05581-773F-4413-AA43-5BBF130F7D87}" dt="2023-12-11T10:21:15.782" v="1174" actId="6549"/>
          <ac:spMkLst>
            <pc:docMk/>
            <pc:sldMk cId="2068735393" sldId="351"/>
            <ac:spMk id="2" creationId="{9CF88D47-2F47-5817-F34E-1B76B0A9CB40}"/>
          </ac:spMkLst>
        </pc:spChg>
        <pc:spChg chg="del">
          <ac:chgData name="Ruczyński Hubert (STUD)" userId="35753aab-0d69-494c-b54d-f9fed967c656" providerId="ADAL" clId="{82C05581-773F-4413-AA43-5BBF130F7D87}" dt="2023-12-11T10:17:49.550" v="1100" actId="478"/>
          <ac:spMkLst>
            <pc:docMk/>
            <pc:sldMk cId="2068735393" sldId="351"/>
            <ac:spMk id="12" creationId="{3AD31E5E-9742-227B-FB15-4FD96D09AEB7}"/>
          </ac:spMkLst>
        </pc:spChg>
        <pc:spChg chg="mod">
          <ac:chgData name="Ruczyński Hubert (STUD)" userId="35753aab-0d69-494c-b54d-f9fed967c656" providerId="ADAL" clId="{82C05581-773F-4413-AA43-5BBF130F7D87}" dt="2023-12-11T10:17:46.918" v="1099" actId="5793"/>
          <ac:spMkLst>
            <pc:docMk/>
            <pc:sldMk cId="2068735393" sldId="351"/>
            <ac:spMk id="158" creationId="{00000000-0000-0000-0000-000000000000}"/>
          </ac:spMkLst>
        </pc:spChg>
        <pc:picChg chg="add mod">
          <ac:chgData name="Ruczyński Hubert (STUD)" userId="35753aab-0d69-494c-b54d-f9fed967c656" providerId="ADAL" clId="{82C05581-773F-4413-AA43-5BBF130F7D87}" dt="2023-12-11T10:18:09.864" v="1105" actId="1076"/>
          <ac:picMkLst>
            <pc:docMk/>
            <pc:sldMk cId="2068735393" sldId="351"/>
            <ac:picMk id="1026" creationId="{EE026018-E1F8-B254-6F3E-E1AA57F52C29}"/>
          </ac:picMkLst>
        </pc:picChg>
        <pc:cxnChg chg="add mod">
          <ac:chgData name="Ruczyński Hubert (STUD)" userId="35753aab-0d69-494c-b54d-f9fed967c656" providerId="ADAL" clId="{82C05581-773F-4413-AA43-5BBF130F7D87}" dt="2023-12-11T10:21:09.808" v="1173" actId="13822"/>
          <ac:cxnSpMkLst>
            <pc:docMk/>
            <pc:sldMk cId="2068735393" sldId="351"/>
            <ac:cxnSpMk id="4" creationId="{9C2CEF72-C948-FBE2-026B-50BB6A038BA3}"/>
          </ac:cxnSpMkLst>
        </pc:cxnChg>
        <pc:cxnChg chg="mod">
          <ac:chgData name="Ruczyński Hubert (STUD)" userId="35753aab-0d69-494c-b54d-f9fed967c656" providerId="ADAL" clId="{82C05581-773F-4413-AA43-5BBF130F7D87}" dt="2023-12-11T13:45:09.621" v="2849" actId="14100"/>
          <ac:cxnSpMkLst>
            <pc:docMk/>
            <pc:sldMk cId="2068735393" sldId="351"/>
            <ac:cxnSpMk id="166" creationId="{00000000-0000-0000-0000-000000000000}"/>
          </ac:cxnSpMkLst>
        </pc:cxnChg>
      </pc:sldChg>
      <pc:sldChg chg="addSp delSp modSp add mod">
        <pc:chgData name="Ruczyński Hubert (STUD)" userId="35753aab-0d69-494c-b54d-f9fed967c656" providerId="ADAL" clId="{82C05581-773F-4413-AA43-5BBF130F7D87}" dt="2023-12-11T10:35:05.810" v="2082" actId="14100"/>
        <pc:sldMkLst>
          <pc:docMk/>
          <pc:sldMk cId="2455366335" sldId="352"/>
        </pc:sldMkLst>
        <pc:spChg chg="del">
          <ac:chgData name="Ruczyński Hubert (STUD)" userId="35753aab-0d69-494c-b54d-f9fed967c656" providerId="ADAL" clId="{82C05581-773F-4413-AA43-5BBF130F7D87}" dt="2023-12-11T10:33:36.248" v="2069" actId="478"/>
          <ac:spMkLst>
            <pc:docMk/>
            <pc:sldMk cId="2455366335" sldId="352"/>
            <ac:spMk id="3" creationId="{5DD2273B-7566-B0CF-1B41-A35974B052AC}"/>
          </ac:spMkLst>
        </pc:spChg>
        <pc:spChg chg="mod">
          <ac:chgData name="Ruczyński Hubert (STUD)" userId="35753aab-0d69-494c-b54d-f9fed967c656" providerId="ADAL" clId="{82C05581-773F-4413-AA43-5BBF130F7D87}" dt="2023-12-11T10:33:30.568" v="2068" actId="20577"/>
          <ac:spMkLst>
            <pc:docMk/>
            <pc:sldMk cId="2455366335" sldId="352"/>
            <ac:spMk id="158" creationId="{00000000-0000-0000-0000-000000000000}"/>
          </ac:spMkLst>
        </pc:spChg>
        <pc:picChg chg="add del mod">
          <ac:chgData name="Ruczyński Hubert (STUD)" userId="35753aab-0d69-494c-b54d-f9fed967c656" providerId="ADAL" clId="{82C05581-773F-4413-AA43-5BBF130F7D87}" dt="2023-12-11T10:34:23.449" v="2073" actId="478"/>
          <ac:picMkLst>
            <pc:docMk/>
            <pc:sldMk cId="2455366335" sldId="352"/>
            <ac:picMk id="4" creationId="{33905214-EC01-3F27-6FEA-73217A13254F}"/>
          </ac:picMkLst>
        </pc:picChg>
        <pc:picChg chg="add mod">
          <ac:chgData name="Ruczyński Hubert (STUD)" userId="35753aab-0d69-494c-b54d-f9fed967c656" providerId="ADAL" clId="{82C05581-773F-4413-AA43-5BBF130F7D87}" dt="2023-12-11T10:34:26.810" v="2076" actId="1076"/>
          <ac:picMkLst>
            <pc:docMk/>
            <pc:sldMk cId="2455366335" sldId="352"/>
            <ac:picMk id="6" creationId="{39435BFF-70FF-9EC5-EA1C-21730DC5EF4C}"/>
          </ac:picMkLst>
        </pc:picChg>
        <pc:picChg chg="add mod">
          <ac:chgData name="Ruczyński Hubert (STUD)" userId="35753aab-0d69-494c-b54d-f9fed967c656" providerId="ADAL" clId="{82C05581-773F-4413-AA43-5BBF130F7D87}" dt="2023-12-11T10:35:02.349" v="2081" actId="1076"/>
          <ac:picMkLst>
            <pc:docMk/>
            <pc:sldMk cId="2455366335" sldId="352"/>
            <ac:picMk id="8" creationId="{2283D76C-CD84-4133-68A5-DBCA2B2A7DAA}"/>
          </ac:picMkLst>
        </pc:picChg>
        <pc:cxnChg chg="mod">
          <ac:chgData name="Ruczyński Hubert (STUD)" userId="35753aab-0d69-494c-b54d-f9fed967c656" providerId="ADAL" clId="{82C05581-773F-4413-AA43-5BBF130F7D87}" dt="2023-12-11T10:35:05.810" v="2082" actId="14100"/>
          <ac:cxnSpMkLst>
            <pc:docMk/>
            <pc:sldMk cId="2455366335" sldId="352"/>
            <ac:cxnSpMk id="166" creationId="{00000000-0000-0000-0000-000000000000}"/>
          </ac:cxnSpMkLst>
        </pc:cxnChg>
      </pc:sldChg>
      <pc:sldChg chg="addSp delSp modSp add mod">
        <pc:chgData name="Ruczyński Hubert (STUD)" userId="35753aab-0d69-494c-b54d-f9fed967c656" providerId="ADAL" clId="{82C05581-773F-4413-AA43-5BBF130F7D87}" dt="2023-12-11T14:59:39.804" v="3148" actId="1076"/>
        <pc:sldMkLst>
          <pc:docMk/>
          <pc:sldMk cId="3802164990" sldId="353"/>
        </pc:sldMkLst>
        <pc:spChg chg="mod">
          <ac:chgData name="Ruczyński Hubert (STUD)" userId="35753aab-0d69-494c-b54d-f9fed967c656" providerId="ADAL" clId="{82C05581-773F-4413-AA43-5BBF130F7D87}" dt="2023-12-11T10:46:30.965" v="2102" actId="20577"/>
          <ac:spMkLst>
            <pc:docMk/>
            <pc:sldMk cId="3802164990" sldId="353"/>
            <ac:spMk id="158" creationId="{00000000-0000-0000-0000-000000000000}"/>
          </ac:spMkLst>
        </pc:spChg>
        <pc:picChg chg="add mod modCrop">
          <ac:chgData name="Ruczyński Hubert (STUD)" userId="35753aab-0d69-494c-b54d-f9fed967c656" providerId="ADAL" clId="{82C05581-773F-4413-AA43-5BBF130F7D87}" dt="2023-12-11T10:47:10.662" v="2109" actId="732"/>
          <ac:picMkLst>
            <pc:docMk/>
            <pc:sldMk cId="3802164990" sldId="353"/>
            <ac:picMk id="3" creationId="{2DE5B3F4-3115-E289-6371-C604249454BF}"/>
          </ac:picMkLst>
        </pc:picChg>
        <pc:picChg chg="add mod">
          <ac:chgData name="Ruczyński Hubert (STUD)" userId="35753aab-0d69-494c-b54d-f9fed967c656" providerId="ADAL" clId="{82C05581-773F-4413-AA43-5BBF130F7D87}" dt="2023-12-11T14:59:39.804" v="3148" actId="1076"/>
          <ac:picMkLst>
            <pc:docMk/>
            <pc:sldMk cId="3802164990" sldId="353"/>
            <ac:picMk id="5" creationId="{8B8E6946-C9DC-EAC7-EAB2-AE38E28F4CBE}"/>
          </ac:picMkLst>
        </pc:picChg>
        <pc:picChg chg="del">
          <ac:chgData name="Ruczyński Hubert (STUD)" userId="35753aab-0d69-494c-b54d-f9fed967c656" providerId="ADAL" clId="{82C05581-773F-4413-AA43-5BBF130F7D87}" dt="2023-12-11T10:46:27.425" v="2088" actId="478"/>
          <ac:picMkLst>
            <pc:docMk/>
            <pc:sldMk cId="3802164990" sldId="353"/>
            <ac:picMk id="6" creationId="{39435BFF-70FF-9EC5-EA1C-21730DC5EF4C}"/>
          </ac:picMkLst>
        </pc:picChg>
        <pc:picChg chg="del">
          <ac:chgData name="Ruczyński Hubert (STUD)" userId="35753aab-0d69-494c-b54d-f9fed967c656" providerId="ADAL" clId="{82C05581-773F-4413-AA43-5BBF130F7D87}" dt="2023-12-11T10:46:27.855" v="2089" actId="478"/>
          <ac:picMkLst>
            <pc:docMk/>
            <pc:sldMk cId="3802164990" sldId="353"/>
            <ac:picMk id="8" creationId="{2283D76C-CD84-4133-68A5-DBCA2B2A7DAA}"/>
          </ac:picMkLst>
        </pc:picChg>
      </pc:sldChg>
      <pc:sldChg chg="delSp add del mod">
        <pc:chgData name="Ruczyński Hubert (STUD)" userId="35753aab-0d69-494c-b54d-f9fed967c656" providerId="ADAL" clId="{82C05581-773F-4413-AA43-5BBF130F7D87}" dt="2023-12-11T10:35:38.557" v="2086" actId="47"/>
        <pc:sldMkLst>
          <pc:docMk/>
          <pc:sldMk cId="3958296233" sldId="353"/>
        </pc:sldMkLst>
        <pc:picChg chg="del">
          <ac:chgData name="Ruczyński Hubert (STUD)" userId="35753aab-0d69-494c-b54d-f9fed967c656" providerId="ADAL" clId="{82C05581-773F-4413-AA43-5BBF130F7D87}" dt="2023-12-11T10:35:14.843" v="2084" actId="478"/>
          <ac:picMkLst>
            <pc:docMk/>
            <pc:sldMk cId="3958296233" sldId="353"/>
            <ac:picMk id="6" creationId="{39435BFF-70FF-9EC5-EA1C-21730DC5EF4C}"/>
          </ac:picMkLst>
        </pc:picChg>
        <pc:picChg chg="del">
          <ac:chgData name="Ruczyński Hubert (STUD)" userId="35753aab-0d69-494c-b54d-f9fed967c656" providerId="ADAL" clId="{82C05581-773F-4413-AA43-5BBF130F7D87}" dt="2023-12-11T10:35:15.436" v="2085" actId="478"/>
          <ac:picMkLst>
            <pc:docMk/>
            <pc:sldMk cId="3958296233" sldId="353"/>
            <ac:picMk id="8" creationId="{2283D76C-CD84-4133-68A5-DBCA2B2A7DAA}"/>
          </ac:picMkLst>
        </pc:picChg>
      </pc:sldChg>
      <pc:sldChg chg="addSp delSp modSp add mod">
        <pc:chgData name="Ruczyński Hubert (STUD)" userId="35753aab-0d69-494c-b54d-f9fed967c656" providerId="ADAL" clId="{82C05581-773F-4413-AA43-5BBF130F7D87}" dt="2023-12-11T10:48:35.978" v="2133" actId="1076"/>
        <pc:sldMkLst>
          <pc:docMk/>
          <pc:sldMk cId="2038027478" sldId="354"/>
        </pc:sldMkLst>
        <pc:spChg chg="mod">
          <ac:chgData name="Ruczyński Hubert (STUD)" userId="35753aab-0d69-494c-b54d-f9fed967c656" providerId="ADAL" clId="{82C05581-773F-4413-AA43-5BBF130F7D87}" dt="2023-12-11T10:47:55.787" v="2125" actId="20577"/>
          <ac:spMkLst>
            <pc:docMk/>
            <pc:sldMk cId="2038027478" sldId="354"/>
            <ac:spMk id="158" creationId="{00000000-0000-0000-0000-000000000000}"/>
          </ac:spMkLst>
        </pc:spChg>
        <pc:picChg chg="add mod">
          <ac:chgData name="Ruczyński Hubert (STUD)" userId="35753aab-0d69-494c-b54d-f9fed967c656" providerId="ADAL" clId="{82C05581-773F-4413-AA43-5BBF130F7D87}" dt="2023-12-11T10:48:01.537" v="2128" actId="1076"/>
          <ac:picMkLst>
            <pc:docMk/>
            <pc:sldMk cId="2038027478" sldId="354"/>
            <ac:picMk id="3" creationId="{0A41BCCE-C701-F20E-204F-9E0D621FF88C}"/>
          </ac:picMkLst>
        </pc:picChg>
        <pc:picChg chg="add mod">
          <ac:chgData name="Ruczyński Hubert (STUD)" userId="35753aab-0d69-494c-b54d-f9fed967c656" providerId="ADAL" clId="{82C05581-773F-4413-AA43-5BBF130F7D87}" dt="2023-12-11T10:48:35.978" v="2133" actId="1076"/>
          <ac:picMkLst>
            <pc:docMk/>
            <pc:sldMk cId="2038027478" sldId="354"/>
            <ac:picMk id="5" creationId="{CF1EC9EF-A244-2EC7-A6FE-1D056BA8BFD7}"/>
          </ac:picMkLst>
        </pc:picChg>
        <pc:picChg chg="del">
          <ac:chgData name="Ruczyński Hubert (STUD)" userId="35753aab-0d69-494c-b54d-f9fed967c656" providerId="ADAL" clId="{82C05581-773F-4413-AA43-5BBF130F7D87}" dt="2023-12-11T10:47:52.372" v="2111" actId="478"/>
          <ac:picMkLst>
            <pc:docMk/>
            <pc:sldMk cId="2038027478" sldId="354"/>
            <ac:picMk id="6" creationId="{39435BFF-70FF-9EC5-EA1C-21730DC5EF4C}"/>
          </ac:picMkLst>
        </pc:picChg>
        <pc:picChg chg="del">
          <ac:chgData name="Ruczyński Hubert (STUD)" userId="35753aab-0d69-494c-b54d-f9fed967c656" providerId="ADAL" clId="{82C05581-773F-4413-AA43-5BBF130F7D87}" dt="2023-12-11T10:47:52.676" v="2112" actId="478"/>
          <ac:picMkLst>
            <pc:docMk/>
            <pc:sldMk cId="2038027478" sldId="354"/>
            <ac:picMk id="8" creationId="{2283D76C-CD84-4133-68A5-DBCA2B2A7DAA}"/>
          </ac:picMkLst>
        </pc:picChg>
      </pc:sldChg>
      <pc:sldChg chg="addSp delSp modSp add mod ord">
        <pc:chgData name="Ruczyński Hubert (STUD)" userId="35753aab-0d69-494c-b54d-f9fed967c656" providerId="ADAL" clId="{82C05581-773F-4413-AA43-5BBF130F7D87}" dt="2023-12-11T13:00:44.171" v="2340" actId="1076"/>
        <pc:sldMkLst>
          <pc:docMk/>
          <pc:sldMk cId="3155372922" sldId="355"/>
        </pc:sldMkLst>
        <pc:spChg chg="add mod">
          <ac:chgData name="Ruczyński Hubert (STUD)" userId="35753aab-0d69-494c-b54d-f9fed967c656" providerId="ADAL" clId="{82C05581-773F-4413-AA43-5BBF130F7D87}" dt="2023-12-11T13:00:25.999" v="2336" actId="20577"/>
          <ac:spMkLst>
            <pc:docMk/>
            <pc:sldMk cId="3155372922" sldId="355"/>
            <ac:spMk id="5" creationId="{18CA862D-FCD7-7DCE-523A-E8193D1F05A1}"/>
          </ac:spMkLst>
        </pc:spChg>
        <pc:spChg chg="mod">
          <ac:chgData name="Ruczyński Hubert (STUD)" userId="35753aab-0d69-494c-b54d-f9fed967c656" providerId="ADAL" clId="{82C05581-773F-4413-AA43-5BBF130F7D87}" dt="2023-12-11T12:58:35.702" v="2173" actId="20577"/>
          <ac:spMkLst>
            <pc:docMk/>
            <pc:sldMk cId="3155372922" sldId="355"/>
            <ac:spMk id="158" creationId="{00000000-0000-0000-0000-000000000000}"/>
          </ac:spMkLst>
        </pc:spChg>
        <pc:picChg chg="del">
          <ac:chgData name="Ruczyński Hubert (STUD)" userId="35753aab-0d69-494c-b54d-f9fed967c656" providerId="ADAL" clId="{82C05581-773F-4413-AA43-5BBF130F7D87}" dt="2023-12-11T12:58:00.880" v="2143" actId="478"/>
          <ac:picMkLst>
            <pc:docMk/>
            <pc:sldMk cId="3155372922" sldId="355"/>
            <ac:picMk id="6" creationId="{39435BFF-70FF-9EC5-EA1C-21730DC5EF4C}"/>
          </ac:picMkLst>
        </pc:picChg>
        <pc:picChg chg="del">
          <ac:chgData name="Ruczyński Hubert (STUD)" userId="35753aab-0d69-494c-b54d-f9fed967c656" providerId="ADAL" clId="{82C05581-773F-4413-AA43-5BBF130F7D87}" dt="2023-12-11T12:58:01.429" v="2144" actId="478"/>
          <ac:picMkLst>
            <pc:docMk/>
            <pc:sldMk cId="3155372922" sldId="355"/>
            <ac:picMk id="8" creationId="{2283D76C-CD84-4133-68A5-DBCA2B2A7DAA}"/>
          </ac:picMkLst>
        </pc:picChg>
        <pc:picChg chg="add mod">
          <ac:chgData name="Ruczyński Hubert (STUD)" userId="35753aab-0d69-494c-b54d-f9fed967c656" providerId="ADAL" clId="{82C05581-773F-4413-AA43-5BBF130F7D87}" dt="2023-12-11T13:00:44.171" v="2340" actId="1076"/>
          <ac:picMkLst>
            <pc:docMk/>
            <pc:sldMk cId="3155372922" sldId="355"/>
            <ac:picMk id="9" creationId="{0F6344A1-14BF-6221-F043-8FC5955890FF}"/>
          </ac:picMkLst>
        </pc:picChg>
        <pc:cxnChg chg="mod">
          <ac:chgData name="Ruczyński Hubert (STUD)" userId="35753aab-0d69-494c-b54d-f9fed967c656" providerId="ADAL" clId="{82C05581-773F-4413-AA43-5BBF130F7D87}" dt="2023-12-11T12:58:39.403" v="2174" actId="14100"/>
          <ac:cxnSpMkLst>
            <pc:docMk/>
            <pc:sldMk cId="3155372922" sldId="355"/>
            <ac:cxnSpMk id="166" creationId="{00000000-0000-0000-0000-000000000000}"/>
          </ac:cxnSpMkLst>
        </pc:cxnChg>
      </pc:sldChg>
      <pc:sldChg chg="addSp delSp modSp add mod">
        <pc:chgData name="Ruczyński Hubert (STUD)" userId="35753aab-0d69-494c-b54d-f9fed967c656" providerId="ADAL" clId="{82C05581-773F-4413-AA43-5BBF130F7D87}" dt="2023-12-11T13:01:22.062" v="2354" actId="1076"/>
        <pc:sldMkLst>
          <pc:docMk/>
          <pc:sldMk cId="3590004768" sldId="356"/>
        </pc:sldMkLst>
        <pc:spChg chg="del">
          <ac:chgData name="Ruczyński Hubert (STUD)" userId="35753aab-0d69-494c-b54d-f9fed967c656" providerId="ADAL" clId="{82C05581-773F-4413-AA43-5BBF130F7D87}" dt="2023-12-11T13:00:51.583" v="2343" actId="478"/>
          <ac:spMkLst>
            <pc:docMk/>
            <pc:sldMk cId="3590004768" sldId="356"/>
            <ac:spMk id="5" creationId="{18CA862D-FCD7-7DCE-523A-E8193D1F05A1}"/>
          </ac:spMkLst>
        </pc:spChg>
        <pc:picChg chg="add mod">
          <ac:chgData name="Ruczyński Hubert (STUD)" userId="35753aab-0d69-494c-b54d-f9fed967c656" providerId="ADAL" clId="{82C05581-773F-4413-AA43-5BBF130F7D87}" dt="2023-12-11T13:01:22.062" v="2354" actId="1076"/>
          <ac:picMkLst>
            <pc:docMk/>
            <pc:sldMk cId="3590004768" sldId="356"/>
            <ac:picMk id="3" creationId="{3502933D-F56E-CC43-686F-964F5808CB30}"/>
          </ac:picMkLst>
        </pc:picChg>
        <pc:picChg chg="del">
          <ac:chgData name="Ruczyński Hubert (STUD)" userId="35753aab-0d69-494c-b54d-f9fed967c656" providerId="ADAL" clId="{82C05581-773F-4413-AA43-5BBF130F7D87}" dt="2023-12-11T13:00:50.353" v="2342" actId="478"/>
          <ac:picMkLst>
            <pc:docMk/>
            <pc:sldMk cId="3590004768" sldId="356"/>
            <ac:picMk id="9" creationId="{0F6344A1-14BF-6221-F043-8FC5955890FF}"/>
          </ac:picMkLst>
        </pc:picChg>
      </pc:sldChg>
      <pc:sldChg chg="addSp delSp modSp add mod">
        <pc:chgData name="Ruczyński Hubert (STUD)" userId="35753aab-0d69-494c-b54d-f9fed967c656" providerId="ADAL" clId="{82C05581-773F-4413-AA43-5BBF130F7D87}" dt="2023-12-11T13:02:05.854" v="2367" actId="14826"/>
        <pc:sldMkLst>
          <pc:docMk/>
          <pc:sldMk cId="3779283423" sldId="357"/>
        </pc:sldMkLst>
        <pc:spChg chg="add del mod">
          <ac:chgData name="Ruczyński Hubert (STUD)" userId="35753aab-0d69-494c-b54d-f9fed967c656" providerId="ADAL" clId="{82C05581-773F-4413-AA43-5BBF130F7D87}" dt="2023-12-11T13:01:29.115" v="2357" actId="478"/>
          <ac:spMkLst>
            <pc:docMk/>
            <pc:sldMk cId="3779283423" sldId="357"/>
            <ac:spMk id="4" creationId="{17173334-00F9-79DC-5B15-8CDB8A8EDDDF}"/>
          </ac:spMkLst>
        </pc:spChg>
        <pc:spChg chg="del">
          <ac:chgData name="Ruczyński Hubert (STUD)" userId="35753aab-0d69-494c-b54d-f9fed967c656" providerId="ADAL" clId="{82C05581-773F-4413-AA43-5BBF130F7D87}" dt="2023-12-11T13:01:27.772" v="2356" actId="478"/>
          <ac:spMkLst>
            <pc:docMk/>
            <pc:sldMk cId="3779283423" sldId="357"/>
            <ac:spMk id="158" creationId="{00000000-0000-0000-0000-000000000000}"/>
          </ac:spMkLst>
        </pc:spChg>
        <pc:picChg chg="mod">
          <ac:chgData name="Ruczyński Hubert (STUD)" userId="35753aab-0d69-494c-b54d-f9fed967c656" providerId="ADAL" clId="{82C05581-773F-4413-AA43-5BBF130F7D87}" dt="2023-12-11T13:01:57.666" v="2366" actId="14826"/>
          <ac:picMkLst>
            <pc:docMk/>
            <pc:sldMk cId="3779283423" sldId="357"/>
            <ac:picMk id="3" creationId="{3502933D-F56E-CC43-686F-964F5808CB30}"/>
          </ac:picMkLst>
        </pc:picChg>
        <pc:picChg chg="add mod">
          <ac:chgData name="Ruczyński Hubert (STUD)" userId="35753aab-0d69-494c-b54d-f9fed967c656" providerId="ADAL" clId="{82C05581-773F-4413-AA43-5BBF130F7D87}" dt="2023-12-11T13:02:05.854" v="2367" actId="14826"/>
          <ac:picMkLst>
            <pc:docMk/>
            <pc:sldMk cId="3779283423" sldId="357"/>
            <ac:picMk id="5" creationId="{E20FB912-ADE8-B52F-DD4A-3BF5F5486495}"/>
          </ac:picMkLst>
        </pc:picChg>
        <pc:cxnChg chg="del">
          <ac:chgData name="Ruczyński Hubert (STUD)" userId="35753aab-0d69-494c-b54d-f9fed967c656" providerId="ADAL" clId="{82C05581-773F-4413-AA43-5BBF130F7D87}" dt="2023-12-11T13:01:29.702" v="2358" actId="478"/>
          <ac:cxnSpMkLst>
            <pc:docMk/>
            <pc:sldMk cId="3779283423" sldId="357"/>
            <ac:cxnSpMk id="166" creationId="{00000000-0000-0000-0000-000000000000}"/>
          </ac:cxnSpMkLst>
        </pc:cxnChg>
      </pc:sldChg>
      <pc:sldChg chg="addSp delSp modSp add mod">
        <pc:chgData name="Ruczyński Hubert (STUD)" userId="35753aab-0d69-494c-b54d-f9fed967c656" providerId="ADAL" clId="{82C05581-773F-4413-AA43-5BBF130F7D87}" dt="2023-12-11T13:06:18.555" v="2784" actId="1076"/>
        <pc:sldMkLst>
          <pc:docMk/>
          <pc:sldMk cId="1256307198" sldId="358"/>
        </pc:sldMkLst>
        <pc:spChg chg="mod">
          <ac:chgData name="Ruczyński Hubert (STUD)" userId="35753aab-0d69-494c-b54d-f9fed967c656" providerId="ADAL" clId="{82C05581-773F-4413-AA43-5BBF130F7D87}" dt="2023-12-11T13:06:11.602" v="2780" actId="1076"/>
          <ac:spMkLst>
            <pc:docMk/>
            <pc:sldMk cId="1256307198" sldId="358"/>
            <ac:spMk id="5" creationId="{18CA862D-FCD7-7DCE-523A-E8193D1F05A1}"/>
          </ac:spMkLst>
        </pc:spChg>
        <pc:spChg chg="mod">
          <ac:chgData name="Ruczyński Hubert (STUD)" userId="35753aab-0d69-494c-b54d-f9fed967c656" providerId="ADAL" clId="{82C05581-773F-4413-AA43-5BBF130F7D87}" dt="2023-12-11T13:02:21.205" v="2377" actId="20577"/>
          <ac:spMkLst>
            <pc:docMk/>
            <pc:sldMk cId="1256307198" sldId="358"/>
            <ac:spMk id="158" creationId="{00000000-0000-0000-0000-000000000000}"/>
          </ac:spMkLst>
        </pc:spChg>
        <pc:picChg chg="add del mod">
          <ac:chgData name="Ruczyński Hubert (STUD)" userId="35753aab-0d69-494c-b54d-f9fed967c656" providerId="ADAL" clId="{82C05581-773F-4413-AA43-5BBF130F7D87}" dt="2023-12-11T13:06:03.810" v="2779" actId="22"/>
          <ac:picMkLst>
            <pc:docMk/>
            <pc:sldMk cId="1256307198" sldId="358"/>
            <ac:picMk id="3" creationId="{8E55A7E8-7F97-5EED-040A-8515E318062F}"/>
          </ac:picMkLst>
        </pc:picChg>
        <pc:picChg chg="add mod">
          <ac:chgData name="Ruczyński Hubert (STUD)" userId="35753aab-0d69-494c-b54d-f9fed967c656" providerId="ADAL" clId="{82C05581-773F-4413-AA43-5BBF130F7D87}" dt="2023-12-11T13:06:18.555" v="2784" actId="1076"/>
          <ac:picMkLst>
            <pc:docMk/>
            <pc:sldMk cId="1256307198" sldId="358"/>
            <ac:picMk id="6" creationId="{E137758D-667E-BCC2-5A4E-5BE447C1A9D3}"/>
          </ac:picMkLst>
        </pc:picChg>
        <pc:picChg chg="del">
          <ac:chgData name="Ruczyński Hubert (STUD)" userId="35753aab-0d69-494c-b54d-f9fed967c656" providerId="ADAL" clId="{82C05581-773F-4413-AA43-5BBF130F7D87}" dt="2023-12-11T13:04:51.903" v="2694" actId="478"/>
          <ac:picMkLst>
            <pc:docMk/>
            <pc:sldMk cId="1256307198" sldId="358"/>
            <ac:picMk id="9" creationId="{0F6344A1-14BF-6221-F043-8FC5955890FF}"/>
          </ac:picMkLst>
        </pc:picChg>
      </pc:sldChg>
      <pc:sldChg chg="modSp add mod">
        <pc:chgData name="Ruczyński Hubert (STUD)" userId="35753aab-0d69-494c-b54d-f9fed967c656" providerId="ADAL" clId="{82C05581-773F-4413-AA43-5BBF130F7D87}" dt="2023-12-11T13:07:41.226" v="2848" actId="1076"/>
        <pc:sldMkLst>
          <pc:docMk/>
          <pc:sldMk cId="3747195405" sldId="359"/>
        </pc:sldMkLst>
        <pc:spChg chg="mod">
          <ac:chgData name="Ruczyński Hubert (STUD)" userId="35753aab-0d69-494c-b54d-f9fed967c656" providerId="ADAL" clId="{82C05581-773F-4413-AA43-5BBF130F7D87}" dt="2023-12-11T13:06:29.316" v="2794" actId="20577"/>
          <ac:spMkLst>
            <pc:docMk/>
            <pc:sldMk cId="3747195405" sldId="359"/>
            <ac:spMk id="158" creationId="{00000000-0000-0000-0000-000000000000}"/>
          </ac:spMkLst>
        </pc:spChg>
        <pc:picChg chg="mod">
          <ac:chgData name="Ruczyński Hubert (STUD)" userId="35753aab-0d69-494c-b54d-f9fed967c656" providerId="ADAL" clId="{82C05581-773F-4413-AA43-5BBF130F7D87}" dt="2023-12-11T13:07:41.226" v="2848" actId="1076"/>
          <ac:picMkLst>
            <pc:docMk/>
            <pc:sldMk cId="3747195405" sldId="359"/>
            <ac:picMk id="3" creationId="{3502933D-F56E-CC43-686F-964F5808CB30}"/>
          </ac:picMkLst>
        </pc:picChg>
      </pc:sldChg>
      <pc:sldChg chg="modSp add mod">
        <pc:chgData name="Ruczyński Hubert (STUD)" userId="35753aab-0d69-494c-b54d-f9fed967c656" providerId="ADAL" clId="{82C05581-773F-4413-AA43-5BBF130F7D87}" dt="2023-12-11T13:07:33.344" v="2845" actId="1076"/>
        <pc:sldMkLst>
          <pc:docMk/>
          <pc:sldMk cId="4244700814" sldId="360"/>
        </pc:sldMkLst>
        <pc:picChg chg="mod">
          <ac:chgData name="Ruczyński Hubert (STUD)" userId="35753aab-0d69-494c-b54d-f9fed967c656" providerId="ADAL" clId="{82C05581-773F-4413-AA43-5BBF130F7D87}" dt="2023-12-11T13:07:33.344" v="2845" actId="1076"/>
          <ac:picMkLst>
            <pc:docMk/>
            <pc:sldMk cId="4244700814" sldId="360"/>
            <ac:picMk id="3" creationId="{3502933D-F56E-CC43-686F-964F5808CB30}"/>
          </ac:picMkLst>
        </pc:picChg>
        <pc:picChg chg="mod">
          <ac:chgData name="Ruczyński Hubert (STUD)" userId="35753aab-0d69-494c-b54d-f9fed967c656" providerId="ADAL" clId="{82C05581-773F-4413-AA43-5BBF130F7D87}" dt="2023-12-11T13:07:33.344" v="2845" actId="1076"/>
          <ac:picMkLst>
            <pc:docMk/>
            <pc:sldMk cId="4244700814" sldId="360"/>
            <ac:picMk id="5" creationId="{E20FB912-ADE8-B52F-DD4A-3BF5F5486495}"/>
          </ac:picMkLst>
        </pc:picChg>
      </pc:sldChg>
      <pc:sldChg chg="modSp new mod">
        <pc:chgData name="Ruczyński Hubert (STUD)" userId="35753aab-0d69-494c-b54d-f9fed967c656" providerId="ADAL" clId="{82C05581-773F-4413-AA43-5BBF130F7D87}" dt="2023-12-11T13:07:18.360" v="2842" actId="20577"/>
        <pc:sldMkLst>
          <pc:docMk/>
          <pc:sldMk cId="1840561605" sldId="361"/>
        </pc:sldMkLst>
        <pc:spChg chg="mod">
          <ac:chgData name="Ruczyński Hubert (STUD)" userId="35753aab-0d69-494c-b54d-f9fed967c656" providerId="ADAL" clId="{82C05581-773F-4413-AA43-5BBF130F7D87}" dt="2023-12-11T13:07:18.360" v="2842" actId="20577"/>
          <ac:spMkLst>
            <pc:docMk/>
            <pc:sldMk cId="1840561605" sldId="361"/>
            <ac:spMk id="2" creationId="{31126F17-83EE-5CC5-A9E9-644897557052}"/>
          </ac:spMkLst>
        </pc:spChg>
      </pc:sldChg>
      <pc:sldChg chg="addSp delSp modSp add mod">
        <pc:chgData name="Ruczyński Hubert (STUD)" userId="35753aab-0d69-494c-b54d-f9fed967c656" providerId="ADAL" clId="{82C05581-773F-4413-AA43-5BBF130F7D87}" dt="2023-12-11T13:51:21.098" v="3143" actId="732"/>
        <pc:sldMkLst>
          <pc:docMk/>
          <pc:sldMk cId="2457071121" sldId="362"/>
        </pc:sldMkLst>
        <pc:picChg chg="del">
          <ac:chgData name="Ruczyński Hubert (STUD)" userId="35753aab-0d69-494c-b54d-f9fed967c656" providerId="ADAL" clId="{82C05581-773F-4413-AA43-5BBF130F7D87}" dt="2023-12-11T13:50:47.215" v="3136" actId="478"/>
          <ac:picMkLst>
            <pc:docMk/>
            <pc:sldMk cId="2457071121" sldId="362"/>
            <ac:picMk id="3" creationId="{2DE5B3F4-3115-E289-6371-C604249454BF}"/>
          </ac:picMkLst>
        </pc:picChg>
        <pc:picChg chg="add del mod">
          <ac:chgData name="Ruczyński Hubert (STUD)" userId="35753aab-0d69-494c-b54d-f9fed967c656" providerId="ADAL" clId="{82C05581-773F-4413-AA43-5BBF130F7D87}" dt="2023-12-11T13:51:07.348" v="3139" actId="478"/>
          <ac:picMkLst>
            <pc:docMk/>
            <pc:sldMk cId="2457071121" sldId="362"/>
            <ac:picMk id="4" creationId="{5DE7A225-58BC-0361-65FA-4F9ACC62DD34}"/>
          </ac:picMkLst>
        </pc:picChg>
        <pc:picChg chg="add mod modCrop">
          <ac:chgData name="Ruczyński Hubert (STUD)" userId="35753aab-0d69-494c-b54d-f9fed967c656" providerId="ADAL" clId="{82C05581-773F-4413-AA43-5BBF130F7D87}" dt="2023-12-11T13:51:21.098" v="3143" actId="732"/>
          <ac:picMkLst>
            <pc:docMk/>
            <pc:sldMk cId="2457071121" sldId="362"/>
            <ac:picMk id="6" creationId="{6B85BF9C-A9E9-C8B1-0A9A-1D2E5F96CB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D763C3-9E03-40FA-AA82-EDE3B308437B}" type="datetimeFigureOut">
              <a:rPr lang="pl-PL" smtClean="0"/>
              <a:t>11.12.2023</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656A0F-1F78-4F2B-BD77-D23AD8B99F10}" type="slidenum">
              <a:rPr lang="pl-PL" smtClean="0"/>
              <a:t>‹#›</a:t>
            </a:fld>
            <a:endParaRPr lang="pl-PL"/>
          </a:p>
        </p:txBody>
      </p:sp>
    </p:spTree>
    <p:extLst>
      <p:ext uri="{BB962C8B-B14F-4D97-AF65-F5344CB8AC3E}">
        <p14:creationId xmlns:p14="http://schemas.microsoft.com/office/powerpoint/2010/main" val="3514518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pl-PL"/>
          </a:p>
        </p:txBody>
      </p:sp>
    </p:spTree>
    <p:extLst>
      <p:ext uri="{BB962C8B-B14F-4D97-AF65-F5344CB8AC3E}">
        <p14:creationId xmlns:p14="http://schemas.microsoft.com/office/powerpoint/2010/main" val="1003727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pl-PL"/>
          </a:p>
        </p:txBody>
      </p:sp>
    </p:spTree>
    <p:extLst>
      <p:ext uri="{BB962C8B-B14F-4D97-AF65-F5344CB8AC3E}">
        <p14:creationId xmlns:p14="http://schemas.microsoft.com/office/powerpoint/2010/main" val="3646696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pl-PL"/>
          </a:p>
        </p:txBody>
      </p:sp>
    </p:spTree>
    <p:extLst>
      <p:ext uri="{BB962C8B-B14F-4D97-AF65-F5344CB8AC3E}">
        <p14:creationId xmlns:p14="http://schemas.microsoft.com/office/powerpoint/2010/main" val="878695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pl-PL"/>
          </a:p>
        </p:txBody>
      </p:sp>
    </p:spTree>
    <p:extLst>
      <p:ext uri="{BB962C8B-B14F-4D97-AF65-F5344CB8AC3E}">
        <p14:creationId xmlns:p14="http://schemas.microsoft.com/office/powerpoint/2010/main" val="2416116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pl-PL"/>
          </a:p>
        </p:txBody>
      </p:sp>
    </p:spTree>
    <p:extLst>
      <p:ext uri="{BB962C8B-B14F-4D97-AF65-F5344CB8AC3E}">
        <p14:creationId xmlns:p14="http://schemas.microsoft.com/office/powerpoint/2010/main" val="319240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pl-PL"/>
          </a:p>
        </p:txBody>
      </p:sp>
    </p:spTree>
    <p:extLst>
      <p:ext uri="{BB962C8B-B14F-4D97-AF65-F5344CB8AC3E}">
        <p14:creationId xmlns:p14="http://schemas.microsoft.com/office/powerpoint/2010/main" val="1020012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pl-PL"/>
          </a:p>
        </p:txBody>
      </p:sp>
    </p:spTree>
    <p:extLst>
      <p:ext uri="{BB962C8B-B14F-4D97-AF65-F5344CB8AC3E}">
        <p14:creationId xmlns:p14="http://schemas.microsoft.com/office/powerpoint/2010/main" val="3336523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pl-PL"/>
          </a:p>
        </p:txBody>
      </p:sp>
    </p:spTree>
    <p:extLst>
      <p:ext uri="{BB962C8B-B14F-4D97-AF65-F5344CB8AC3E}">
        <p14:creationId xmlns:p14="http://schemas.microsoft.com/office/powerpoint/2010/main" val="4211362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pl-PL"/>
          </a:p>
        </p:txBody>
      </p:sp>
    </p:spTree>
    <p:extLst>
      <p:ext uri="{BB962C8B-B14F-4D97-AF65-F5344CB8AC3E}">
        <p14:creationId xmlns:p14="http://schemas.microsoft.com/office/powerpoint/2010/main" val="2032696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pl-PL"/>
          </a:p>
        </p:txBody>
      </p:sp>
    </p:spTree>
    <p:extLst>
      <p:ext uri="{BB962C8B-B14F-4D97-AF65-F5344CB8AC3E}">
        <p14:creationId xmlns:p14="http://schemas.microsoft.com/office/powerpoint/2010/main" val="2354201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pl-PL"/>
          </a:p>
        </p:txBody>
      </p:sp>
    </p:spTree>
    <p:extLst>
      <p:ext uri="{BB962C8B-B14F-4D97-AF65-F5344CB8AC3E}">
        <p14:creationId xmlns:p14="http://schemas.microsoft.com/office/powerpoint/2010/main" val="1838117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pl-PL"/>
              <a:t>Dwa pierwsze kroki tak jak ostatnio też pokazywaliśmy działają</a:t>
            </a:r>
          </a:p>
          <a:p>
            <a:pPr marL="158750" indent="0">
              <a:buNone/>
            </a:pPr>
            <a:endParaRPr lang="pl-PL"/>
          </a:p>
          <a:p>
            <a:pPr marL="158750" indent="0">
              <a:buNone/>
            </a:pPr>
            <a:r>
              <a:rPr lang="pl-PL"/>
              <a:t>Teraz udało nam się postawić Kafkę, HDFS, Cassandrę i Hive</a:t>
            </a:r>
          </a:p>
          <a:p>
            <a:pPr marL="158750" indent="0">
              <a:buNone/>
            </a:pPr>
            <a:endParaRPr lang="pl-PL"/>
          </a:p>
          <a:p>
            <a:pPr marL="158750" indent="0">
              <a:buNone/>
            </a:pPr>
            <a:r>
              <a:rPr lang="pl-PL"/>
              <a:t>Powiedzieć że potrafimy też zapisywać i wczytywać rzeczy ale ciężko nam przpeorwadzać operacje na streamach danych</a:t>
            </a:r>
          </a:p>
        </p:txBody>
      </p:sp>
    </p:spTree>
    <p:extLst>
      <p:ext uri="{BB962C8B-B14F-4D97-AF65-F5344CB8AC3E}">
        <p14:creationId xmlns:p14="http://schemas.microsoft.com/office/powerpoint/2010/main" val="4107486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pl-PL"/>
          </a:p>
        </p:txBody>
      </p:sp>
    </p:spTree>
    <p:extLst>
      <p:ext uri="{BB962C8B-B14F-4D97-AF65-F5344CB8AC3E}">
        <p14:creationId xmlns:p14="http://schemas.microsoft.com/office/powerpoint/2010/main" val="2728953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pl-PL"/>
          </a:p>
        </p:txBody>
      </p:sp>
    </p:spTree>
    <p:extLst>
      <p:ext uri="{BB962C8B-B14F-4D97-AF65-F5344CB8AC3E}">
        <p14:creationId xmlns:p14="http://schemas.microsoft.com/office/powerpoint/2010/main" val="3834819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pl-PL"/>
          </a:p>
        </p:txBody>
      </p:sp>
    </p:spTree>
    <p:extLst>
      <p:ext uri="{BB962C8B-B14F-4D97-AF65-F5344CB8AC3E}">
        <p14:creationId xmlns:p14="http://schemas.microsoft.com/office/powerpoint/2010/main" val="3965785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pl-PL"/>
          </a:p>
        </p:txBody>
      </p:sp>
    </p:spTree>
    <p:extLst>
      <p:ext uri="{BB962C8B-B14F-4D97-AF65-F5344CB8AC3E}">
        <p14:creationId xmlns:p14="http://schemas.microsoft.com/office/powerpoint/2010/main" val="328784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pl-PL"/>
          </a:p>
        </p:txBody>
      </p:sp>
    </p:spTree>
    <p:extLst>
      <p:ext uri="{BB962C8B-B14F-4D97-AF65-F5344CB8AC3E}">
        <p14:creationId xmlns:p14="http://schemas.microsoft.com/office/powerpoint/2010/main" val="2236199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7B6A-FCDB-4227-E20E-76F1C6F967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FA419E0D-D55D-02A6-016F-0F6D85AD17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0514157F-2DCF-35E4-A1CB-D1223B3C417C}"/>
              </a:ext>
            </a:extLst>
          </p:cNvPr>
          <p:cNvSpPr>
            <a:spLocks noGrp="1"/>
          </p:cNvSpPr>
          <p:nvPr>
            <p:ph type="dt" sz="half" idx="10"/>
          </p:nvPr>
        </p:nvSpPr>
        <p:spPr/>
        <p:txBody>
          <a:bodyPr/>
          <a:lstStyle/>
          <a:p>
            <a:fld id="{954D08D5-1307-4DB3-871B-BC49427A6DBD}" type="datetimeFigureOut">
              <a:rPr lang="pl-PL" smtClean="0"/>
              <a:t>11.12.2023</a:t>
            </a:fld>
            <a:endParaRPr lang="pl-PL"/>
          </a:p>
        </p:txBody>
      </p:sp>
      <p:sp>
        <p:nvSpPr>
          <p:cNvPr id="5" name="Footer Placeholder 4">
            <a:extLst>
              <a:ext uri="{FF2B5EF4-FFF2-40B4-BE49-F238E27FC236}">
                <a16:creationId xmlns:a16="http://schemas.microsoft.com/office/drawing/2014/main" id="{74402F0F-D064-7D34-48BF-F0F12C220018}"/>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F8CCB483-05A6-B291-E83F-7835CE451B8A}"/>
              </a:ext>
            </a:extLst>
          </p:cNvPr>
          <p:cNvSpPr>
            <a:spLocks noGrp="1"/>
          </p:cNvSpPr>
          <p:nvPr>
            <p:ph type="sldNum" sz="quarter" idx="12"/>
          </p:nvPr>
        </p:nvSpPr>
        <p:spPr/>
        <p:txBody>
          <a:bodyPr/>
          <a:lstStyle/>
          <a:p>
            <a:fld id="{9528616C-D457-408F-939F-DFA9CF14BED1}" type="slidenum">
              <a:rPr lang="pl-PL" smtClean="0"/>
              <a:t>‹#›</a:t>
            </a:fld>
            <a:endParaRPr lang="pl-PL"/>
          </a:p>
        </p:txBody>
      </p:sp>
    </p:spTree>
    <p:extLst>
      <p:ext uri="{BB962C8B-B14F-4D97-AF65-F5344CB8AC3E}">
        <p14:creationId xmlns:p14="http://schemas.microsoft.com/office/powerpoint/2010/main" val="1621058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24429-A08E-3C9E-60C5-46910B00350E}"/>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DE9AA7D2-A2E0-97DC-D1AE-1216A2FD8C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E5D7BD18-7A56-7B38-601C-CAAACBB9E089}"/>
              </a:ext>
            </a:extLst>
          </p:cNvPr>
          <p:cNvSpPr>
            <a:spLocks noGrp="1"/>
          </p:cNvSpPr>
          <p:nvPr>
            <p:ph type="dt" sz="half" idx="10"/>
          </p:nvPr>
        </p:nvSpPr>
        <p:spPr/>
        <p:txBody>
          <a:bodyPr/>
          <a:lstStyle/>
          <a:p>
            <a:fld id="{954D08D5-1307-4DB3-871B-BC49427A6DBD}" type="datetimeFigureOut">
              <a:rPr lang="pl-PL" smtClean="0"/>
              <a:t>11.12.2023</a:t>
            </a:fld>
            <a:endParaRPr lang="pl-PL"/>
          </a:p>
        </p:txBody>
      </p:sp>
      <p:sp>
        <p:nvSpPr>
          <p:cNvPr id="5" name="Footer Placeholder 4">
            <a:extLst>
              <a:ext uri="{FF2B5EF4-FFF2-40B4-BE49-F238E27FC236}">
                <a16:creationId xmlns:a16="http://schemas.microsoft.com/office/drawing/2014/main" id="{F04C2AD7-5FF8-0DEE-1D5E-CDC63C6DE1B1}"/>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621147E1-8E50-D6C8-AA5F-27EB24E60385}"/>
              </a:ext>
            </a:extLst>
          </p:cNvPr>
          <p:cNvSpPr>
            <a:spLocks noGrp="1"/>
          </p:cNvSpPr>
          <p:nvPr>
            <p:ph type="sldNum" sz="quarter" idx="12"/>
          </p:nvPr>
        </p:nvSpPr>
        <p:spPr/>
        <p:txBody>
          <a:bodyPr/>
          <a:lstStyle/>
          <a:p>
            <a:fld id="{9528616C-D457-408F-939F-DFA9CF14BED1}" type="slidenum">
              <a:rPr lang="pl-PL" smtClean="0"/>
              <a:t>‹#›</a:t>
            </a:fld>
            <a:endParaRPr lang="pl-PL"/>
          </a:p>
        </p:txBody>
      </p:sp>
    </p:spTree>
    <p:extLst>
      <p:ext uri="{BB962C8B-B14F-4D97-AF65-F5344CB8AC3E}">
        <p14:creationId xmlns:p14="http://schemas.microsoft.com/office/powerpoint/2010/main" val="2632879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FC0FE8-C14A-A35B-9EB9-1A1B03DC7B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51637A26-59BD-A1CE-74EF-D9D4EC1624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A5896B8B-4246-6854-EC78-D9685C5A7565}"/>
              </a:ext>
            </a:extLst>
          </p:cNvPr>
          <p:cNvSpPr>
            <a:spLocks noGrp="1"/>
          </p:cNvSpPr>
          <p:nvPr>
            <p:ph type="dt" sz="half" idx="10"/>
          </p:nvPr>
        </p:nvSpPr>
        <p:spPr/>
        <p:txBody>
          <a:bodyPr/>
          <a:lstStyle/>
          <a:p>
            <a:fld id="{954D08D5-1307-4DB3-871B-BC49427A6DBD}" type="datetimeFigureOut">
              <a:rPr lang="pl-PL" smtClean="0"/>
              <a:t>11.12.2023</a:t>
            </a:fld>
            <a:endParaRPr lang="pl-PL"/>
          </a:p>
        </p:txBody>
      </p:sp>
      <p:sp>
        <p:nvSpPr>
          <p:cNvPr id="5" name="Footer Placeholder 4">
            <a:extLst>
              <a:ext uri="{FF2B5EF4-FFF2-40B4-BE49-F238E27FC236}">
                <a16:creationId xmlns:a16="http://schemas.microsoft.com/office/drawing/2014/main" id="{6A523983-8C11-886E-901D-2406E15DA4A8}"/>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B5E1DDD9-A374-5CB7-E016-7D00743B8BCC}"/>
              </a:ext>
            </a:extLst>
          </p:cNvPr>
          <p:cNvSpPr>
            <a:spLocks noGrp="1"/>
          </p:cNvSpPr>
          <p:nvPr>
            <p:ph type="sldNum" sz="quarter" idx="12"/>
          </p:nvPr>
        </p:nvSpPr>
        <p:spPr/>
        <p:txBody>
          <a:bodyPr/>
          <a:lstStyle/>
          <a:p>
            <a:fld id="{9528616C-D457-408F-939F-DFA9CF14BED1}" type="slidenum">
              <a:rPr lang="pl-PL" smtClean="0"/>
              <a:t>‹#›</a:t>
            </a:fld>
            <a:endParaRPr lang="pl-PL"/>
          </a:p>
        </p:txBody>
      </p:sp>
    </p:spTree>
    <p:extLst>
      <p:ext uri="{BB962C8B-B14F-4D97-AF65-F5344CB8AC3E}">
        <p14:creationId xmlns:p14="http://schemas.microsoft.com/office/powerpoint/2010/main" val="601907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11" name="Google Shape;11;p2"/>
          <p:cNvSpPr/>
          <p:nvPr/>
        </p:nvSpPr>
        <p:spPr>
          <a:xfrm>
            <a:off x="197833" y="198000"/>
            <a:ext cx="11826000" cy="6462000"/>
          </a:xfrm>
          <a:prstGeom prst="rect">
            <a:avLst/>
          </a:prstGeom>
          <a:solidFill>
            <a:schemeClr val="accent2"/>
          </a:solidFill>
          <a:ln w="19050" cap="flat" cmpd="sng">
            <a:solidFill>
              <a:srgbClr val="74533D"/>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 name="Google Shape;9;p2"/>
          <p:cNvSpPr txBox="1">
            <a:spLocks noGrp="1"/>
          </p:cNvSpPr>
          <p:nvPr>
            <p:ph type="ctrTitle"/>
          </p:nvPr>
        </p:nvSpPr>
        <p:spPr>
          <a:xfrm>
            <a:off x="5386767" y="2409633"/>
            <a:ext cx="5446000" cy="25648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Clr>
                <a:srgbClr val="191919"/>
              </a:buClr>
              <a:buSzPts val="5200"/>
              <a:buNone/>
              <a:defRPr sz="5867" b="1">
                <a:solidFill>
                  <a:srgbClr val="74533D"/>
                </a:solidFill>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0" name="Google Shape;10;p2"/>
          <p:cNvSpPr txBox="1">
            <a:spLocks noGrp="1"/>
          </p:cNvSpPr>
          <p:nvPr>
            <p:ph type="subTitle" idx="1"/>
          </p:nvPr>
        </p:nvSpPr>
        <p:spPr>
          <a:xfrm>
            <a:off x="5386767" y="5201000"/>
            <a:ext cx="6071200" cy="7520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2400">
                <a:solidFill>
                  <a:srgbClr val="7C843C"/>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60079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pic>
        <p:nvPicPr>
          <p:cNvPr id="2" name="Picture 2">
            <a:extLst>
              <a:ext uri="{FF2B5EF4-FFF2-40B4-BE49-F238E27FC236}">
                <a16:creationId xmlns:a16="http://schemas.microsoft.com/office/drawing/2014/main" id="{BEA78E17-FF02-C37B-95F4-413BE40699E3}"/>
              </a:ext>
            </a:extLst>
          </p:cNvPr>
          <p:cNvPicPr>
            <a:picLocks noChangeAspect="1"/>
          </p:cNvPicPr>
          <p:nvPr userDrawn="1"/>
        </p:nvPicPr>
        <p:blipFill rotWithShape="1">
          <a:blip r:embed="rId2"/>
          <a:srcRect l="-1" r="9904"/>
          <a:stretch/>
        </p:blipFill>
        <p:spPr>
          <a:xfrm>
            <a:off x="-170934" y="2061"/>
            <a:ext cx="12362935" cy="6855940"/>
          </a:xfrm>
          <a:prstGeom prst="rect">
            <a:avLst/>
          </a:prstGeom>
        </p:spPr>
      </p:pic>
      <p:sp>
        <p:nvSpPr>
          <p:cNvPr id="13" name="Google Shape;13;p3"/>
          <p:cNvSpPr txBox="1">
            <a:spLocks noGrp="1"/>
          </p:cNvSpPr>
          <p:nvPr>
            <p:ph type="title"/>
          </p:nvPr>
        </p:nvSpPr>
        <p:spPr>
          <a:xfrm>
            <a:off x="5489367" y="3414167"/>
            <a:ext cx="5356800" cy="1122400"/>
          </a:xfrm>
          <a:prstGeom prst="rect">
            <a:avLst/>
          </a:prstGeom>
          <a:ln>
            <a:noFill/>
          </a:ln>
        </p:spPr>
        <p:txBody>
          <a:bodyPr spcFirstLastPara="1" wrap="square" lIns="91425" tIns="91425" rIns="91425" bIns="91425" anchor="t" anchorCtr="0">
            <a:noAutofit/>
          </a:bodyPr>
          <a:lstStyle>
            <a:lvl1pPr lvl="0" algn="r">
              <a:spcBef>
                <a:spcPts val="0"/>
              </a:spcBef>
              <a:spcAft>
                <a:spcPts val="0"/>
              </a:spcAft>
              <a:buSzPts val="3600"/>
              <a:buNone/>
              <a:defRPr sz="6667">
                <a:solidFill>
                  <a:srgbClr val="AFC968"/>
                </a:solidFill>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4" name="Google Shape;14;p3"/>
          <p:cNvSpPr txBox="1">
            <a:spLocks noGrp="1"/>
          </p:cNvSpPr>
          <p:nvPr>
            <p:ph type="title" idx="2" hasCustomPrompt="1"/>
          </p:nvPr>
        </p:nvSpPr>
        <p:spPr>
          <a:xfrm>
            <a:off x="7998867" y="1433333"/>
            <a:ext cx="2847200" cy="198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14533" b="1">
                <a:solidFill>
                  <a:schemeClr val="accent6"/>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5" name="Google Shape;15;p3"/>
          <p:cNvSpPr txBox="1">
            <a:spLocks noGrp="1"/>
          </p:cNvSpPr>
          <p:nvPr>
            <p:ph type="subTitle" idx="1"/>
          </p:nvPr>
        </p:nvSpPr>
        <p:spPr>
          <a:xfrm>
            <a:off x="5919333" y="4742444"/>
            <a:ext cx="4927200" cy="92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400">
                <a:solidFill>
                  <a:srgbClr val="D6E29C"/>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052337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9"/>
        <p:cNvGrpSpPr/>
        <p:nvPr/>
      </p:nvGrpSpPr>
      <p:grpSpPr>
        <a:xfrm>
          <a:off x="0" y="0"/>
          <a:ext cx="0" cy="0"/>
          <a:chOff x="0" y="0"/>
          <a:chExt cx="0" cy="0"/>
        </a:xfrm>
      </p:grpSpPr>
      <p:sp>
        <p:nvSpPr>
          <p:cNvPr id="63" name="Google Shape;63;p13"/>
          <p:cNvSpPr/>
          <p:nvPr/>
        </p:nvSpPr>
        <p:spPr>
          <a:xfrm>
            <a:off x="197833" y="198000"/>
            <a:ext cx="11826000" cy="6462000"/>
          </a:xfrm>
          <a:prstGeom prst="rect">
            <a:avLst/>
          </a:prstGeom>
          <a:solidFill>
            <a:schemeClr val="accent6"/>
          </a:solidFill>
          <a:ln w="19050" cap="flat" cmpd="sng">
            <a:solidFill>
              <a:srgbClr val="74533D"/>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74533D"/>
              </a:solidFill>
            </a:endParaRPr>
          </a:p>
        </p:txBody>
      </p:sp>
      <p:sp>
        <p:nvSpPr>
          <p:cNvPr id="50" name="Google Shape;50;p13"/>
          <p:cNvSpPr txBox="1">
            <a:spLocks noGrp="1"/>
          </p:cNvSpPr>
          <p:nvPr>
            <p:ph type="title"/>
          </p:nvPr>
        </p:nvSpPr>
        <p:spPr>
          <a:xfrm>
            <a:off x="7428467" y="573791"/>
            <a:ext cx="4085200" cy="70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500"/>
              <a:buNone/>
              <a:defRPr sz="3200">
                <a:solidFill>
                  <a:srgbClr val="7C843C"/>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51" name="Google Shape;51;p13"/>
          <p:cNvSpPr txBox="1">
            <a:spLocks noGrp="1"/>
          </p:cNvSpPr>
          <p:nvPr>
            <p:ph type="subTitle" idx="1"/>
          </p:nvPr>
        </p:nvSpPr>
        <p:spPr>
          <a:xfrm>
            <a:off x="7428467" y="1174435"/>
            <a:ext cx="3416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rgbClr val="AFC968"/>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 name="Google Shape;52;p13"/>
          <p:cNvSpPr txBox="1">
            <a:spLocks noGrp="1"/>
          </p:cNvSpPr>
          <p:nvPr>
            <p:ph type="title" idx="2"/>
          </p:nvPr>
        </p:nvSpPr>
        <p:spPr>
          <a:xfrm>
            <a:off x="7428467" y="2007357"/>
            <a:ext cx="4114800" cy="70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500"/>
              <a:buNone/>
              <a:defRPr sz="3200">
                <a:solidFill>
                  <a:srgbClr val="7C843C"/>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53" name="Google Shape;53;p13"/>
          <p:cNvSpPr txBox="1">
            <a:spLocks noGrp="1"/>
          </p:cNvSpPr>
          <p:nvPr>
            <p:ph type="subTitle" idx="3"/>
          </p:nvPr>
        </p:nvSpPr>
        <p:spPr>
          <a:xfrm>
            <a:off x="7428467" y="2626512"/>
            <a:ext cx="3416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rgbClr val="AFC968"/>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13"/>
          <p:cNvSpPr txBox="1">
            <a:spLocks noGrp="1"/>
          </p:cNvSpPr>
          <p:nvPr>
            <p:ph type="title" idx="4"/>
          </p:nvPr>
        </p:nvSpPr>
        <p:spPr>
          <a:xfrm>
            <a:off x="7428467" y="3440924"/>
            <a:ext cx="4085200" cy="70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500"/>
              <a:buNone/>
              <a:defRPr sz="3200">
                <a:solidFill>
                  <a:srgbClr val="7C843C"/>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55" name="Google Shape;55;p13"/>
          <p:cNvSpPr txBox="1">
            <a:spLocks noGrp="1"/>
          </p:cNvSpPr>
          <p:nvPr>
            <p:ph type="subTitle" idx="5"/>
          </p:nvPr>
        </p:nvSpPr>
        <p:spPr>
          <a:xfrm>
            <a:off x="7428467" y="4078588"/>
            <a:ext cx="3416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rgbClr val="AFC968"/>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 name="Google Shape;56;p13"/>
          <p:cNvSpPr txBox="1">
            <a:spLocks noGrp="1"/>
          </p:cNvSpPr>
          <p:nvPr>
            <p:ph type="title" idx="6"/>
          </p:nvPr>
        </p:nvSpPr>
        <p:spPr>
          <a:xfrm>
            <a:off x="7428467" y="4874491"/>
            <a:ext cx="4085200" cy="70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500"/>
              <a:buNone/>
              <a:defRPr sz="3200">
                <a:solidFill>
                  <a:srgbClr val="7C843C"/>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57" name="Google Shape;57;p13"/>
          <p:cNvSpPr txBox="1">
            <a:spLocks noGrp="1"/>
          </p:cNvSpPr>
          <p:nvPr>
            <p:ph type="subTitle" idx="7"/>
          </p:nvPr>
        </p:nvSpPr>
        <p:spPr>
          <a:xfrm>
            <a:off x="7428467" y="5530665"/>
            <a:ext cx="3416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rgbClr val="AFC968"/>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 name="Google Shape;58;p13"/>
          <p:cNvSpPr txBox="1">
            <a:spLocks noGrp="1"/>
          </p:cNvSpPr>
          <p:nvPr>
            <p:ph type="title" idx="8"/>
          </p:nvPr>
        </p:nvSpPr>
        <p:spPr>
          <a:xfrm>
            <a:off x="960000" y="487884"/>
            <a:ext cx="2641600" cy="76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4800">
                <a:solidFill>
                  <a:srgbClr val="74533D"/>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Google Shape;59;p13"/>
          <p:cNvSpPr txBox="1">
            <a:spLocks noGrp="1"/>
          </p:cNvSpPr>
          <p:nvPr>
            <p:ph type="title" idx="9" hasCustomPrompt="1"/>
          </p:nvPr>
        </p:nvSpPr>
        <p:spPr>
          <a:xfrm>
            <a:off x="5466033" y="498600"/>
            <a:ext cx="1768000" cy="136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200" b="1">
                <a:solidFill>
                  <a:srgbClr val="74533D"/>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0" name="Google Shape;60;p13"/>
          <p:cNvSpPr txBox="1">
            <a:spLocks noGrp="1"/>
          </p:cNvSpPr>
          <p:nvPr>
            <p:ph type="title" idx="13" hasCustomPrompt="1"/>
          </p:nvPr>
        </p:nvSpPr>
        <p:spPr>
          <a:xfrm>
            <a:off x="5466033" y="3410400"/>
            <a:ext cx="1768000" cy="136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200" b="1">
                <a:solidFill>
                  <a:srgbClr val="74533D"/>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1" name="Google Shape;61;p13"/>
          <p:cNvSpPr txBox="1">
            <a:spLocks noGrp="1"/>
          </p:cNvSpPr>
          <p:nvPr>
            <p:ph type="title" idx="14" hasCustomPrompt="1"/>
          </p:nvPr>
        </p:nvSpPr>
        <p:spPr>
          <a:xfrm>
            <a:off x="5466033" y="1954500"/>
            <a:ext cx="1768000" cy="136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200" b="1">
                <a:solidFill>
                  <a:srgbClr val="74533D"/>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2" name="Google Shape;62;p13"/>
          <p:cNvSpPr txBox="1">
            <a:spLocks noGrp="1"/>
          </p:cNvSpPr>
          <p:nvPr>
            <p:ph type="title" idx="15" hasCustomPrompt="1"/>
          </p:nvPr>
        </p:nvSpPr>
        <p:spPr>
          <a:xfrm>
            <a:off x="5466033" y="4866300"/>
            <a:ext cx="1768000" cy="136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200" b="1">
                <a:solidFill>
                  <a:srgbClr val="74533D"/>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Tree>
    <p:extLst>
      <p:ext uri="{BB962C8B-B14F-4D97-AF65-F5344CB8AC3E}">
        <p14:creationId xmlns:p14="http://schemas.microsoft.com/office/powerpoint/2010/main" val="23548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3"/>
        <p:cNvGrpSpPr/>
        <p:nvPr/>
      </p:nvGrpSpPr>
      <p:grpSpPr>
        <a:xfrm>
          <a:off x="0" y="0"/>
          <a:ext cx="0" cy="0"/>
          <a:chOff x="0" y="0"/>
          <a:chExt cx="0" cy="0"/>
        </a:xfrm>
      </p:grpSpPr>
      <p:sp>
        <p:nvSpPr>
          <p:cNvPr id="91" name="Google Shape;91;p18"/>
          <p:cNvSpPr/>
          <p:nvPr/>
        </p:nvSpPr>
        <p:spPr>
          <a:xfrm>
            <a:off x="197833" y="198000"/>
            <a:ext cx="11826000" cy="6462000"/>
          </a:xfrm>
          <a:prstGeom prst="rect">
            <a:avLst/>
          </a:prstGeom>
          <a:solidFill>
            <a:schemeClr val="accent2"/>
          </a:solidFill>
          <a:ln w="19050" cap="flat" cmpd="sng">
            <a:solidFill>
              <a:srgbClr val="74533D"/>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 name="Google Shape;84;p18"/>
          <p:cNvSpPr txBox="1">
            <a:spLocks noGrp="1"/>
          </p:cNvSpPr>
          <p:nvPr>
            <p:ph type="title"/>
          </p:nvPr>
        </p:nvSpPr>
        <p:spPr>
          <a:xfrm>
            <a:off x="947667" y="4506700"/>
            <a:ext cx="2406800" cy="7036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85" name="Google Shape;85;p18"/>
          <p:cNvSpPr txBox="1">
            <a:spLocks noGrp="1"/>
          </p:cNvSpPr>
          <p:nvPr>
            <p:ph type="subTitle" idx="1"/>
          </p:nvPr>
        </p:nvSpPr>
        <p:spPr>
          <a:xfrm>
            <a:off x="947667" y="5047396"/>
            <a:ext cx="4621200" cy="10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8"/>
          <p:cNvSpPr txBox="1">
            <a:spLocks noGrp="1"/>
          </p:cNvSpPr>
          <p:nvPr>
            <p:ph type="title" idx="2"/>
          </p:nvPr>
        </p:nvSpPr>
        <p:spPr>
          <a:xfrm>
            <a:off x="947667" y="1630833"/>
            <a:ext cx="2406800" cy="7036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87" name="Google Shape;87;p18"/>
          <p:cNvSpPr txBox="1">
            <a:spLocks noGrp="1"/>
          </p:cNvSpPr>
          <p:nvPr>
            <p:ph type="subTitle" idx="3"/>
          </p:nvPr>
        </p:nvSpPr>
        <p:spPr>
          <a:xfrm>
            <a:off x="947667" y="2170533"/>
            <a:ext cx="4621200" cy="10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18"/>
          <p:cNvSpPr txBox="1">
            <a:spLocks noGrp="1"/>
          </p:cNvSpPr>
          <p:nvPr>
            <p:ph type="title" idx="4"/>
          </p:nvPr>
        </p:nvSpPr>
        <p:spPr>
          <a:xfrm>
            <a:off x="947667" y="3068284"/>
            <a:ext cx="2406800" cy="7036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89" name="Google Shape;89;p18"/>
          <p:cNvSpPr txBox="1">
            <a:spLocks noGrp="1"/>
          </p:cNvSpPr>
          <p:nvPr>
            <p:ph type="subTitle" idx="5"/>
          </p:nvPr>
        </p:nvSpPr>
        <p:spPr>
          <a:xfrm>
            <a:off x="947667" y="3608972"/>
            <a:ext cx="4621200" cy="10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8"/>
          <p:cNvSpPr txBox="1">
            <a:spLocks noGrp="1"/>
          </p:cNvSpPr>
          <p:nvPr>
            <p:ph type="title" idx="6"/>
          </p:nvPr>
        </p:nvSpPr>
        <p:spPr>
          <a:xfrm>
            <a:off x="947667" y="516333"/>
            <a:ext cx="6299600" cy="103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48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3923956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30"/>
        <p:cNvGrpSpPr/>
        <p:nvPr/>
      </p:nvGrpSpPr>
      <p:grpSpPr>
        <a:xfrm>
          <a:off x="0" y="0"/>
          <a:ext cx="0" cy="0"/>
          <a:chOff x="0" y="0"/>
          <a:chExt cx="0" cy="0"/>
        </a:xfrm>
      </p:grpSpPr>
      <p:sp>
        <p:nvSpPr>
          <p:cNvPr id="131" name="Google Shape;131;p23"/>
          <p:cNvSpPr/>
          <p:nvPr/>
        </p:nvSpPr>
        <p:spPr>
          <a:xfrm>
            <a:off x="197833" y="198000"/>
            <a:ext cx="11826000" cy="6462000"/>
          </a:xfrm>
          <a:prstGeom prst="rect">
            <a:avLst/>
          </a:prstGeom>
          <a:solidFill>
            <a:schemeClr val="accent3"/>
          </a:solidFill>
          <a:ln w="19050" cap="flat" cmpd="sng">
            <a:solidFill>
              <a:srgbClr val="74533D"/>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14714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2"/>
        <p:cNvGrpSpPr/>
        <p:nvPr/>
      </p:nvGrpSpPr>
      <p:grpSpPr>
        <a:xfrm>
          <a:off x="0" y="0"/>
          <a:ext cx="0" cy="0"/>
          <a:chOff x="0" y="0"/>
          <a:chExt cx="0" cy="0"/>
        </a:xfrm>
      </p:grpSpPr>
    </p:spTree>
    <p:extLst>
      <p:ext uri="{BB962C8B-B14F-4D97-AF65-F5344CB8AC3E}">
        <p14:creationId xmlns:p14="http://schemas.microsoft.com/office/powerpoint/2010/main" val="1787719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88947D2-E85F-E331-3BF7-D84BEDFA2785}"/>
              </a:ext>
            </a:extLst>
          </p:cNvPr>
          <p:cNvPicPr>
            <a:picLocks noChangeAspect="1"/>
          </p:cNvPicPr>
          <p:nvPr userDrawn="1"/>
        </p:nvPicPr>
        <p:blipFill rotWithShape="1">
          <a:blip r:embed="rId2"/>
          <a:srcRect r="9904"/>
          <a:stretch/>
        </p:blipFill>
        <p:spPr>
          <a:xfrm>
            <a:off x="-170936" y="2061"/>
            <a:ext cx="12362935" cy="6855940"/>
          </a:xfrm>
          <a:prstGeom prst="rect">
            <a:avLst/>
          </a:prstGeom>
        </p:spPr>
      </p:pic>
      <p:sp>
        <p:nvSpPr>
          <p:cNvPr id="5" name="Google Shape;13;p3">
            <a:extLst>
              <a:ext uri="{FF2B5EF4-FFF2-40B4-BE49-F238E27FC236}">
                <a16:creationId xmlns:a16="http://schemas.microsoft.com/office/drawing/2014/main" id="{42AEE9E6-4211-44FA-7360-AE2DBD6E12CB}"/>
              </a:ext>
            </a:extLst>
          </p:cNvPr>
          <p:cNvSpPr txBox="1">
            <a:spLocks noGrp="1"/>
          </p:cNvSpPr>
          <p:nvPr>
            <p:ph type="title"/>
          </p:nvPr>
        </p:nvSpPr>
        <p:spPr>
          <a:xfrm>
            <a:off x="2249384" y="1804450"/>
            <a:ext cx="7693233" cy="32491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3600"/>
              <a:buNone/>
              <a:defRPr sz="6667">
                <a:solidFill>
                  <a:schemeClr val="accent6"/>
                </a:solidFill>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Tree>
    <p:extLst>
      <p:ext uri="{BB962C8B-B14F-4D97-AF65-F5344CB8AC3E}">
        <p14:creationId xmlns:p14="http://schemas.microsoft.com/office/powerpoint/2010/main" val="1283344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5AA65-48CF-B2DB-3E6E-82C16F2C5708}"/>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4C534413-7F6C-11E0-7079-24747C8ED7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7A22166C-75D2-29EA-CC12-92C18161E66F}"/>
              </a:ext>
            </a:extLst>
          </p:cNvPr>
          <p:cNvSpPr>
            <a:spLocks noGrp="1"/>
          </p:cNvSpPr>
          <p:nvPr>
            <p:ph type="dt" sz="half" idx="10"/>
          </p:nvPr>
        </p:nvSpPr>
        <p:spPr/>
        <p:txBody>
          <a:bodyPr/>
          <a:lstStyle/>
          <a:p>
            <a:fld id="{954D08D5-1307-4DB3-871B-BC49427A6DBD}" type="datetimeFigureOut">
              <a:rPr lang="pl-PL" smtClean="0"/>
              <a:t>11.12.2023</a:t>
            </a:fld>
            <a:endParaRPr lang="pl-PL"/>
          </a:p>
        </p:txBody>
      </p:sp>
      <p:sp>
        <p:nvSpPr>
          <p:cNvPr id="5" name="Footer Placeholder 4">
            <a:extLst>
              <a:ext uri="{FF2B5EF4-FFF2-40B4-BE49-F238E27FC236}">
                <a16:creationId xmlns:a16="http://schemas.microsoft.com/office/drawing/2014/main" id="{FCE656EA-8C5E-0841-8CE5-DBD1F4DE61CD}"/>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D8CEB293-5BDE-62F5-A377-EDB1500932DE}"/>
              </a:ext>
            </a:extLst>
          </p:cNvPr>
          <p:cNvSpPr>
            <a:spLocks noGrp="1"/>
          </p:cNvSpPr>
          <p:nvPr>
            <p:ph type="sldNum" sz="quarter" idx="12"/>
          </p:nvPr>
        </p:nvSpPr>
        <p:spPr/>
        <p:txBody>
          <a:bodyPr/>
          <a:lstStyle/>
          <a:p>
            <a:fld id="{9528616C-D457-408F-939F-DFA9CF14BED1}" type="slidenum">
              <a:rPr lang="pl-PL" smtClean="0"/>
              <a:t>‹#›</a:t>
            </a:fld>
            <a:endParaRPr lang="pl-PL"/>
          </a:p>
        </p:txBody>
      </p:sp>
    </p:spTree>
    <p:extLst>
      <p:ext uri="{BB962C8B-B14F-4D97-AF65-F5344CB8AC3E}">
        <p14:creationId xmlns:p14="http://schemas.microsoft.com/office/powerpoint/2010/main" val="3949156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431BC-A365-695A-61EB-2AD07BE3E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5A01B2A6-9175-B297-658F-83C94776E8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8A69D9-410E-70A2-F148-E8C1ECE168D1}"/>
              </a:ext>
            </a:extLst>
          </p:cNvPr>
          <p:cNvSpPr>
            <a:spLocks noGrp="1"/>
          </p:cNvSpPr>
          <p:nvPr>
            <p:ph type="dt" sz="half" idx="10"/>
          </p:nvPr>
        </p:nvSpPr>
        <p:spPr/>
        <p:txBody>
          <a:bodyPr/>
          <a:lstStyle/>
          <a:p>
            <a:fld id="{954D08D5-1307-4DB3-871B-BC49427A6DBD}" type="datetimeFigureOut">
              <a:rPr lang="pl-PL" smtClean="0"/>
              <a:t>11.12.2023</a:t>
            </a:fld>
            <a:endParaRPr lang="pl-PL"/>
          </a:p>
        </p:txBody>
      </p:sp>
      <p:sp>
        <p:nvSpPr>
          <p:cNvPr id="5" name="Footer Placeholder 4">
            <a:extLst>
              <a:ext uri="{FF2B5EF4-FFF2-40B4-BE49-F238E27FC236}">
                <a16:creationId xmlns:a16="http://schemas.microsoft.com/office/drawing/2014/main" id="{672560A6-1699-5D96-394A-24BB5BD46C47}"/>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199D7198-D7EA-B0D1-291D-D41271627CD3}"/>
              </a:ext>
            </a:extLst>
          </p:cNvPr>
          <p:cNvSpPr>
            <a:spLocks noGrp="1"/>
          </p:cNvSpPr>
          <p:nvPr>
            <p:ph type="sldNum" sz="quarter" idx="12"/>
          </p:nvPr>
        </p:nvSpPr>
        <p:spPr/>
        <p:txBody>
          <a:bodyPr/>
          <a:lstStyle/>
          <a:p>
            <a:fld id="{9528616C-D457-408F-939F-DFA9CF14BED1}" type="slidenum">
              <a:rPr lang="pl-PL" smtClean="0"/>
              <a:t>‹#›</a:t>
            </a:fld>
            <a:endParaRPr lang="pl-PL"/>
          </a:p>
        </p:txBody>
      </p:sp>
    </p:spTree>
    <p:extLst>
      <p:ext uri="{BB962C8B-B14F-4D97-AF65-F5344CB8AC3E}">
        <p14:creationId xmlns:p14="http://schemas.microsoft.com/office/powerpoint/2010/main" val="179668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9425-81E4-B316-F410-2FE6310781A4}"/>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AE4942E9-FA10-EA25-6B4D-19B30A31E5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F9E58299-4921-5C3D-8122-E61FF584C2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88775D42-C711-5810-ADD9-814A4C42B4AF}"/>
              </a:ext>
            </a:extLst>
          </p:cNvPr>
          <p:cNvSpPr>
            <a:spLocks noGrp="1"/>
          </p:cNvSpPr>
          <p:nvPr>
            <p:ph type="dt" sz="half" idx="10"/>
          </p:nvPr>
        </p:nvSpPr>
        <p:spPr/>
        <p:txBody>
          <a:bodyPr/>
          <a:lstStyle/>
          <a:p>
            <a:fld id="{954D08D5-1307-4DB3-871B-BC49427A6DBD}" type="datetimeFigureOut">
              <a:rPr lang="pl-PL" smtClean="0"/>
              <a:t>11.12.2023</a:t>
            </a:fld>
            <a:endParaRPr lang="pl-PL"/>
          </a:p>
        </p:txBody>
      </p:sp>
      <p:sp>
        <p:nvSpPr>
          <p:cNvPr id="6" name="Footer Placeholder 5">
            <a:extLst>
              <a:ext uri="{FF2B5EF4-FFF2-40B4-BE49-F238E27FC236}">
                <a16:creationId xmlns:a16="http://schemas.microsoft.com/office/drawing/2014/main" id="{39C36948-D335-3D10-34D0-D046CEB93496}"/>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E7164DD7-FEFC-CAD6-729F-7FD292169DB4}"/>
              </a:ext>
            </a:extLst>
          </p:cNvPr>
          <p:cNvSpPr>
            <a:spLocks noGrp="1"/>
          </p:cNvSpPr>
          <p:nvPr>
            <p:ph type="sldNum" sz="quarter" idx="12"/>
          </p:nvPr>
        </p:nvSpPr>
        <p:spPr/>
        <p:txBody>
          <a:bodyPr/>
          <a:lstStyle/>
          <a:p>
            <a:fld id="{9528616C-D457-408F-939F-DFA9CF14BED1}" type="slidenum">
              <a:rPr lang="pl-PL" smtClean="0"/>
              <a:t>‹#›</a:t>
            </a:fld>
            <a:endParaRPr lang="pl-PL"/>
          </a:p>
        </p:txBody>
      </p:sp>
    </p:spTree>
    <p:extLst>
      <p:ext uri="{BB962C8B-B14F-4D97-AF65-F5344CB8AC3E}">
        <p14:creationId xmlns:p14="http://schemas.microsoft.com/office/powerpoint/2010/main" val="4141695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DF3B9-4A8E-4B7F-73DD-1234765700CD}"/>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D8667547-D1FC-3165-2C96-B5E3A2E69B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8D5A15-1D5C-CB86-92A0-5E25DC40A2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3DA491BE-5123-A7BC-BB24-D2FB521B39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556348-F471-BE66-EE89-E4E9974BAE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14422E3D-F8D2-8CB1-AAD2-F50EDFFC4258}"/>
              </a:ext>
            </a:extLst>
          </p:cNvPr>
          <p:cNvSpPr>
            <a:spLocks noGrp="1"/>
          </p:cNvSpPr>
          <p:nvPr>
            <p:ph type="dt" sz="half" idx="10"/>
          </p:nvPr>
        </p:nvSpPr>
        <p:spPr/>
        <p:txBody>
          <a:bodyPr/>
          <a:lstStyle/>
          <a:p>
            <a:fld id="{954D08D5-1307-4DB3-871B-BC49427A6DBD}" type="datetimeFigureOut">
              <a:rPr lang="pl-PL" smtClean="0"/>
              <a:t>11.12.2023</a:t>
            </a:fld>
            <a:endParaRPr lang="pl-PL"/>
          </a:p>
        </p:txBody>
      </p:sp>
      <p:sp>
        <p:nvSpPr>
          <p:cNvPr id="8" name="Footer Placeholder 7">
            <a:extLst>
              <a:ext uri="{FF2B5EF4-FFF2-40B4-BE49-F238E27FC236}">
                <a16:creationId xmlns:a16="http://schemas.microsoft.com/office/drawing/2014/main" id="{2705E3B3-726D-0487-8BB8-DF745B994358}"/>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078EF5DD-1B6F-3A05-3EAC-DA72E42EB555}"/>
              </a:ext>
            </a:extLst>
          </p:cNvPr>
          <p:cNvSpPr>
            <a:spLocks noGrp="1"/>
          </p:cNvSpPr>
          <p:nvPr>
            <p:ph type="sldNum" sz="quarter" idx="12"/>
          </p:nvPr>
        </p:nvSpPr>
        <p:spPr/>
        <p:txBody>
          <a:bodyPr/>
          <a:lstStyle/>
          <a:p>
            <a:fld id="{9528616C-D457-408F-939F-DFA9CF14BED1}" type="slidenum">
              <a:rPr lang="pl-PL" smtClean="0"/>
              <a:t>‹#›</a:t>
            </a:fld>
            <a:endParaRPr lang="pl-PL"/>
          </a:p>
        </p:txBody>
      </p:sp>
    </p:spTree>
    <p:extLst>
      <p:ext uri="{BB962C8B-B14F-4D97-AF65-F5344CB8AC3E}">
        <p14:creationId xmlns:p14="http://schemas.microsoft.com/office/powerpoint/2010/main" val="2678277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2D998-FF50-9924-37E2-A9635112255E}"/>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ECD1C185-6094-8A9E-C152-0A9B79C42E0E}"/>
              </a:ext>
            </a:extLst>
          </p:cNvPr>
          <p:cNvSpPr>
            <a:spLocks noGrp="1"/>
          </p:cNvSpPr>
          <p:nvPr>
            <p:ph type="dt" sz="half" idx="10"/>
          </p:nvPr>
        </p:nvSpPr>
        <p:spPr/>
        <p:txBody>
          <a:bodyPr/>
          <a:lstStyle/>
          <a:p>
            <a:fld id="{954D08D5-1307-4DB3-871B-BC49427A6DBD}" type="datetimeFigureOut">
              <a:rPr lang="pl-PL" smtClean="0"/>
              <a:t>11.12.2023</a:t>
            </a:fld>
            <a:endParaRPr lang="pl-PL"/>
          </a:p>
        </p:txBody>
      </p:sp>
      <p:sp>
        <p:nvSpPr>
          <p:cNvPr id="4" name="Footer Placeholder 3">
            <a:extLst>
              <a:ext uri="{FF2B5EF4-FFF2-40B4-BE49-F238E27FC236}">
                <a16:creationId xmlns:a16="http://schemas.microsoft.com/office/drawing/2014/main" id="{0AF1E65A-71A0-B8E5-41E6-9F4684D41009}"/>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0C6E9BFF-B594-319A-DB2F-6F1C2830BFCD}"/>
              </a:ext>
            </a:extLst>
          </p:cNvPr>
          <p:cNvSpPr>
            <a:spLocks noGrp="1"/>
          </p:cNvSpPr>
          <p:nvPr>
            <p:ph type="sldNum" sz="quarter" idx="12"/>
          </p:nvPr>
        </p:nvSpPr>
        <p:spPr/>
        <p:txBody>
          <a:bodyPr/>
          <a:lstStyle/>
          <a:p>
            <a:fld id="{9528616C-D457-408F-939F-DFA9CF14BED1}" type="slidenum">
              <a:rPr lang="pl-PL" smtClean="0"/>
              <a:t>‹#›</a:t>
            </a:fld>
            <a:endParaRPr lang="pl-PL"/>
          </a:p>
        </p:txBody>
      </p:sp>
    </p:spTree>
    <p:extLst>
      <p:ext uri="{BB962C8B-B14F-4D97-AF65-F5344CB8AC3E}">
        <p14:creationId xmlns:p14="http://schemas.microsoft.com/office/powerpoint/2010/main" val="3446213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7B3CC9-284E-EAE8-D738-8C50CD79369C}"/>
              </a:ext>
            </a:extLst>
          </p:cNvPr>
          <p:cNvSpPr>
            <a:spLocks noGrp="1"/>
          </p:cNvSpPr>
          <p:nvPr>
            <p:ph type="dt" sz="half" idx="10"/>
          </p:nvPr>
        </p:nvSpPr>
        <p:spPr/>
        <p:txBody>
          <a:bodyPr/>
          <a:lstStyle/>
          <a:p>
            <a:fld id="{954D08D5-1307-4DB3-871B-BC49427A6DBD}" type="datetimeFigureOut">
              <a:rPr lang="pl-PL" smtClean="0"/>
              <a:t>11.12.2023</a:t>
            </a:fld>
            <a:endParaRPr lang="pl-PL"/>
          </a:p>
        </p:txBody>
      </p:sp>
      <p:sp>
        <p:nvSpPr>
          <p:cNvPr id="3" name="Footer Placeholder 2">
            <a:extLst>
              <a:ext uri="{FF2B5EF4-FFF2-40B4-BE49-F238E27FC236}">
                <a16:creationId xmlns:a16="http://schemas.microsoft.com/office/drawing/2014/main" id="{AC743946-DC04-3F0E-5823-89F24C5260F1}"/>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3A84A263-3FD2-0B1D-ABBF-60A94E1630F4}"/>
              </a:ext>
            </a:extLst>
          </p:cNvPr>
          <p:cNvSpPr>
            <a:spLocks noGrp="1"/>
          </p:cNvSpPr>
          <p:nvPr>
            <p:ph type="sldNum" sz="quarter" idx="12"/>
          </p:nvPr>
        </p:nvSpPr>
        <p:spPr/>
        <p:txBody>
          <a:bodyPr/>
          <a:lstStyle/>
          <a:p>
            <a:fld id="{9528616C-D457-408F-939F-DFA9CF14BED1}" type="slidenum">
              <a:rPr lang="pl-PL" smtClean="0"/>
              <a:t>‹#›</a:t>
            </a:fld>
            <a:endParaRPr lang="pl-PL"/>
          </a:p>
        </p:txBody>
      </p:sp>
    </p:spTree>
    <p:extLst>
      <p:ext uri="{BB962C8B-B14F-4D97-AF65-F5344CB8AC3E}">
        <p14:creationId xmlns:p14="http://schemas.microsoft.com/office/powerpoint/2010/main" val="1925438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B1B45-9A45-6E77-668A-D604F4558A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0D6870F9-F942-33F7-E73F-69872EEB94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5E959DEA-59F1-1D97-D811-A4D1908A5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D6ADF1-0EDF-5747-D1A1-A032BC6F1083}"/>
              </a:ext>
            </a:extLst>
          </p:cNvPr>
          <p:cNvSpPr>
            <a:spLocks noGrp="1"/>
          </p:cNvSpPr>
          <p:nvPr>
            <p:ph type="dt" sz="half" idx="10"/>
          </p:nvPr>
        </p:nvSpPr>
        <p:spPr/>
        <p:txBody>
          <a:bodyPr/>
          <a:lstStyle/>
          <a:p>
            <a:fld id="{954D08D5-1307-4DB3-871B-BC49427A6DBD}" type="datetimeFigureOut">
              <a:rPr lang="pl-PL" smtClean="0"/>
              <a:t>11.12.2023</a:t>
            </a:fld>
            <a:endParaRPr lang="pl-PL"/>
          </a:p>
        </p:txBody>
      </p:sp>
      <p:sp>
        <p:nvSpPr>
          <p:cNvPr id="6" name="Footer Placeholder 5">
            <a:extLst>
              <a:ext uri="{FF2B5EF4-FFF2-40B4-BE49-F238E27FC236}">
                <a16:creationId xmlns:a16="http://schemas.microsoft.com/office/drawing/2014/main" id="{CF8AB00E-CF2B-75E3-6D8F-A50B6978252F}"/>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9C3505A5-1090-62B5-6D3E-B8FB1F837647}"/>
              </a:ext>
            </a:extLst>
          </p:cNvPr>
          <p:cNvSpPr>
            <a:spLocks noGrp="1"/>
          </p:cNvSpPr>
          <p:nvPr>
            <p:ph type="sldNum" sz="quarter" idx="12"/>
          </p:nvPr>
        </p:nvSpPr>
        <p:spPr/>
        <p:txBody>
          <a:bodyPr/>
          <a:lstStyle/>
          <a:p>
            <a:fld id="{9528616C-D457-408F-939F-DFA9CF14BED1}" type="slidenum">
              <a:rPr lang="pl-PL" smtClean="0"/>
              <a:t>‹#›</a:t>
            </a:fld>
            <a:endParaRPr lang="pl-PL"/>
          </a:p>
        </p:txBody>
      </p:sp>
    </p:spTree>
    <p:extLst>
      <p:ext uri="{BB962C8B-B14F-4D97-AF65-F5344CB8AC3E}">
        <p14:creationId xmlns:p14="http://schemas.microsoft.com/office/powerpoint/2010/main" val="3717052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888C0-4151-C424-6114-CE3D908416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CEF8F818-2484-3632-6AD9-28DD46091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51CCA317-73B3-3CA2-7C82-1D33CDE9BF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C03EC0-0AFA-86B8-A1EF-69F498C8DCF7}"/>
              </a:ext>
            </a:extLst>
          </p:cNvPr>
          <p:cNvSpPr>
            <a:spLocks noGrp="1"/>
          </p:cNvSpPr>
          <p:nvPr>
            <p:ph type="dt" sz="half" idx="10"/>
          </p:nvPr>
        </p:nvSpPr>
        <p:spPr/>
        <p:txBody>
          <a:bodyPr/>
          <a:lstStyle/>
          <a:p>
            <a:fld id="{954D08D5-1307-4DB3-871B-BC49427A6DBD}" type="datetimeFigureOut">
              <a:rPr lang="pl-PL" smtClean="0"/>
              <a:t>11.12.2023</a:t>
            </a:fld>
            <a:endParaRPr lang="pl-PL"/>
          </a:p>
        </p:txBody>
      </p:sp>
      <p:sp>
        <p:nvSpPr>
          <p:cNvPr id="6" name="Footer Placeholder 5">
            <a:extLst>
              <a:ext uri="{FF2B5EF4-FFF2-40B4-BE49-F238E27FC236}">
                <a16:creationId xmlns:a16="http://schemas.microsoft.com/office/drawing/2014/main" id="{E2A5931F-8CB0-3310-5FC9-0E1437F95BD6}"/>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EA825CAA-E15B-7365-E2CB-FCA4E5D3DADE}"/>
              </a:ext>
            </a:extLst>
          </p:cNvPr>
          <p:cNvSpPr>
            <a:spLocks noGrp="1"/>
          </p:cNvSpPr>
          <p:nvPr>
            <p:ph type="sldNum" sz="quarter" idx="12"/>
          </p:nvPr>
        </p:nvSpPr>
        <p:spPr/>
        <p:txBody>
          <a:bodyPr/>
          <a:lstStyle/>
          <a:p>
            <a:fld id="{9528616C-D457-408F-939F-DFA9CF14BED1}" type="slidenum">
              <a:rPr lang="pl-PL" smtClean="0"/>
              <a:t>‹#›</a:t>
            </a:fld>
            <a:endParaRPr lang="pl-PL"/>
          </a:p>
        </p:txBody>
      </p:sp>
    </p:spTree>
    <p:extLst>
      <p:ext uri="{BB962C8B-B14F-4D97-AF65-F5344CB8AC3E}">
        <p14:creationId xmlns:p14="http://schemas.microsoft.com/office/powerpoint/2010/main" val="4254766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86D7DE-8C1A-EAF8-1C1A-52070B6BED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5D0021BE-9E65-1304-AD55-80061D42F1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6DCAC4B6-8945-A661-0EEE-F4E8FED734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D08D5-1307-4DB3-871B-BC49427A6DBD}" type="datetimeFigureOut">
              <a:rPr lang="pl-PL" smtClean="0"/>
              <a:t>11.12.2023</a:t>
            </a:fld>
            <a:endParaRPr lang="pl-PL"/>
          </a:p>
        </p:txBody>
      </p:sp>
      <p:sp>
        <p:nvSpPr>
          <p:cNvPr id="5" name="Footer Placeholder 4">
            <a:extLst>
              <a:ext uri="{FF2B5EF4-FFF2-40B4-BE49-F238E27FC236}">
                <a16:creationId xmlns:a16="http://schemas.microsoft.com/office/drawing/2014/main" id="{BDC5C603-B249-9374-9468-2FA00B5C8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a:extLst>
              <a:ext uri="{FF2B5EF4-FFF2-40B4-BE49-F238E27FC236}">
                <a16:creationId xmlns:a16="http://schemas.microsoft.com/office/drawing/2014/main" id="{3580D6D5-79D8-165C-EFD6-0F3AAF3DA0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8616C-D457-408F-939F-DFA9CF14BED1}" type="slidenum">
              <a:rPr lang="pl-PL" smtClean="0"/>
              <a:t>‹#›</a:t>
            </a:fld>
            <a:endParaRPr lang="pl-PL"/>
          </a:p>
        </p:txBody>
      </p:sp>
    </p:spTree>
    <p:extLst>
      <p:ext uri="{BB962C8B-B14F-4D97-AF65-F5344CB8AC3E}">
        <p14:creationId xmlns:p14="http://schemas.microsoft.com/office/powerpoint/2010/main" val="2563313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1pPr>
            <a:lvl2pPr lvl="1"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2pPr>
            <a:lvl3pPr lvl="2"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3pPr>
            <a:lvl4pPr lvl="3"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4pPr>
            <a:lvl5pPr lvl="4"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5pPr>
            <a:lvl6pPr lvl="5"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6pPr>
            <a:lvl7pPr lvl="6"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7pPr>
            <a:lvl8pPr lvl="7"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8pPr>
            <a:lvl9pPr lvl="8"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extLst>
      <p:ext uri="{BB962C8B-B14F-4D97-AF65-F5344CB8AC3E}">
        <p14:creationId xmlns:p14="http://schemas.microsoft.com/office/powerpoint/2010/main" val="118105057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2" name="Picture 2">
            <a:extLst>
              <a:ext uri="{FF2B5EF4-FFF2-40B4-BE49-F238E27FC236}">
                <a16:creationId xmlns:a16="http://schemas.microsoft.com/office/drawing/2014/main" id="{D87A7F03-0F40-C645-9661-7B5E48B0557E}"/>
              </a:ext>
            </a:extLst>
          </p:cNvPr>
          <p:cNvPicPr>
            <a:picLocks noChangeAspect="1"/>
          </p:cNvPicPr>
          <p:nvPr/>
        </p:nvPicPr>
        <p:blipFill rotWithShape="1">
          <a:blip r:embed="rId3"/>
          <a:srcRect r="12012"/>
          <a:stretch/>
        </p:blipFill>
        <p:spPr>
          <a:xfrm>
            <a:off x="-121636" y="1"/>
            <a:ext cx="12305789" cy="6987745"/>
          </a:xfrm>
          <a:prstGeom prst="rect">
            <a:avLst/>
          </a:prstGeom>
        </p:spPr>
      </p:pic>
      <p:sp>
        <p:nvSpPr>
          <p:cNvPr id="143" name="Google Shape;143;p28"/>
          <p:cNvSpPr txBox="1">
            <a:spLocks noGrp="1"/>
          </p:cNvSpPr>
          <p:nvPr>
            <p:ph type="ctrTitle"/>
          </p:nvPr>
        </p:nvSpPr>
        <p:spPr>
          <a:xfrm>
            <a:off x="-9895" y="2452568"/>
            <a:ext cx="12085561" cy="1519993"/>
          </a:xfrm>
          <a:prstGeom prst="rect">
            <a:avLst/>
          </a:prstGeom>
        </p:spPr>
        <p:txBody>
          <a:bodyPr spcFirstLastPara="1" vert="horz" wrap="square" lIns="121900" tIns="121900" rIns="121900" bIns="121900" rtlCol="0" anchor="t" anchorCtr="0">
            <a:noAutofit/>
          </a:bodyPr>
          <a:lstStyle/>
          <a:p>
            <a:pPr algn="ctr"/>
            <a:r>
              <a:rPr lang="pl-PL" sz="4267" err="1">
                <a:solidFill>
                  <a:schemeClr val="bg1"/>
                </a:solidFill>
              </a:rPr>
              <a:t>Predicting</a:t>
            </a:r>
            <a:r>
              <a:rPr lang="pl-PL" sz="4267">
                <a:solidFill>
                  <a:schemeClr val="bg1"/>
                </a:solidFill>
              </a:rPr>
              <a:t> </a:t>
            </a:r>
            <a:r>
              <a:rPr lang="pl-PL" sz="4267" err="1">
                <a:solidFill>
                  <a:schemeClr val="bg1"/>
                </a:solidFill>
              </a:rPr>
              <a:t>Cryptocurrencies</a:t>
            </a:r>
            <a:r>
              <a:rPr lang="pl-PL" sz="4267">
                <a:solidFill>
                  <a:schemeClr val="bg1"/>
                </a:solidFill>
              </a:rPr>
              <a:t> Exchange </a:t>
            </a:r>
            <a:r>
              <a:rPr lang="pl-PL" sz="4267" err="1">
                <a:solidFill>
                  <a:schemeClr val="bg1"/>
                </a:solidFill>
              </a:rPr>
              <a:t>Rates</a:t>
            </a:r>
            <a:r>
              <a:rPr lang="pl-PL" sz="4267">
                <a:solidFill>
                  <a:schemeClr val="bg1"/>
                </a:solidFill>
              </a:rPr>
              <a:t> </a:t>
            </a:r>
            <a:r>
              <a:rPr lang="pl-PL" sz="4267" err="1">
                <a:solidFill>
                  <a:schemeClr val="bg1"/>
                </a:solidFill>
              </a:rPr>
              <a:t>Based</a:t>
            </a:r>
            <a:r>
              <a:rPr lang="pl-PL" sz="4267">
                <a:solidFill>
                  <a:schemeClr val="bg1"/>
                </a:solidFill>
              </a:rPr>
              <a:t> on </a:t>
            </a:r>
            <a:r>
              <a:rPr lang="pl-PL" sz="4267" err="1">
                <a:solidFill>
                  <a:schemeClr val="bg1"/>
                </a:solidFill>
              </a:rPr>
              <a:t>Cryptocurrencies</a:t>
            </a:r>
            <a:r>
              <a:rPr lang="pl-PL" sz="4267">
                <a:solidFill>
                  <a:schemeClr val="bg1"/>
                </a:solidFill>
              </a:rPr>
              <a:t> News </a:t>
            </a:r>
            <a:r>
              <a:rPr lang="pl-PL" sz="4267" err="1">
                <a:solidFill>
                  <a:schemeClr val="bg1"/>
                </a:solidFill>
              </a:rPr>
              <a:t>Sentiment</a:t>
            </a:r>
            <a:r>
              <a:rPr lang="pl-PL" sz="4267">
                <a:solidFill>
                  <a:schemeClr val="bg1"/>
                </a:solidFill>
              </a:rPr>
              <a:t> Analysis</a:t>
            </a:r>
            <a:endParaRPr lang="en-US" sz="4267">
              <a:solidFill>
                <a:schemeClr val="bg1"/>
              </a:solidFill>
            </a:endParaRPr>
          </a:p>
        </p:txBody>
      </p:sp>
      <p:sp>
        <p:nvSpPr>
          <p:cNvPr id="144" name="Google Shape;144;p28"/>
          <p:cNvSpPr txBox="1">
            <a:spLocks noGrp="1"/>
          </p:cNvSpPr>
          <p:nvPr>
            <p:ph type="subTitle" idx="1"/>
          </p:nvPr>
        </p:nvSpPr>
        <p:spPr>
          <a:xfrm>
            <a:off x="1549972" y="5245645"/>
            <a:ext cx="9092057" cy="1217987"/>
          </a:xfrm>
          <a:prstGeom prst="rect">
            <a:avLst/>
          </a:prstGeom>
        </p:spPr>
        <p:txBody>
          <a:bodyPr spcFirstLastPara="1" vert="horz" wrap="square" lIns="121900" tIns="121900" rIns="121900" bIns="121900" rtlCol="0" anchor="t" anchorCtr="0">
            <a:noAutofit/>
          </a:bodyPr>
          <a:lstStyle/>
          <a:p>
            <a:pPr algn="ctr"/>
            <a:r>
              <a:rPr lang="pl-PL">
                <a:solidFill>
                  <a:srgbClr val="D6E29C"/>
                </a:solidFill>
              </a:rPr>
              <a:t>Maciej Pawlikowski, Hubert Ruczyński, </a:t>
            </a:r>
          </a:p>
          <a:p>
            <a:pPr algn="ctr"/>
            <a:r>
              <a:rPr lang="pl-PL">
                <a:solidFill>
                  <a:srgbClr val="D6E29C"/>
                </a:solidFill>
              </a:rPr>
              <a:t>Bartosz Siński, Adrian Stańdo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947667" y="516333"/>
            <a:ext cx="9930307" cy="1035200"/>
          </a:xfrm>
          <a:prstGeom prst="rect">
            <a:avLst/>
          </a:prstGeom>
          <a:ln>
            <a:solidFill>
              <a:schemeClr val="accent6"/>
            </a:solidFill>
          </a:ln>
        </p:spPr>
        <p:txBody>
          <a:bodyPr spcFirstLastPara="1" wrap="square" lIns="121900" tIns="121900" rIns="121900" bIns="121900" anchor="t" anchorCtr="0">
            <a:noAutofit/>
          </a:bodyPr>
          <a:lstStyle/>
          <a:p>
            <a:r>
              <a:rPr lang="pl-PL" b="0">
                <a:solidFill>
                  <a:srgbClr val="74533D"/>
                </a:solidFill>
              </a:rPr>
              <a:t>Documentation</a:t>
            </a:r>
            <a:endParaRPr lang="pl-PL"/>
          </a:p>
        </p:txBody>
      </p:sp>
      <p:cxnSp>
        <p:nvCxnSpPr>
          <p:cNvPr id="166" name="Google Shape;166;p30"/>
          <p:cNvCxnSpPr>
            <a:cxnSpLocks/>
          </p:cNvCxnSpPr>
          <p:nvPr/>
        </p:nvCxnSpPr>
        <p:spPr>
          <a:xfrm>
            <a:off x="1083333" y="1394301"/>
            <a:ext cx="4530483" cy="0"/>
          </a:xfrm>
          <a:prstGeom prst="straightConnector1">
            <a:avLst/>
          </a:prstGeom>
          <a:noFill/>
          <a:ln w="19050" cap="flat" cmpd="sng">
            <a:solidFill>
              <a:srgbClr val="74533D"/>
            </a:solidFill>
            <a:prstDash val="solid"/>
            <a:round/>
            <a:headEnd type="none" w="med" len="med"/>
            <a:tailEnd type="none" w="med" len="med"/>
          </a:ln>
        </p:spPr>
      </p:cxnSp>
      <p:pic>
        <p:nvPicPr>
          <p:cNvPr id="3" name="Picture 2">
            <a:extLst>
              <a:ext uri="{FF2B5EF4-FFF2-40B4-BE49-F238E27FC236}">
                <a16:creationId xmlns:a16="http://schemas.microsoft.com/office/drawing/2014/main" id="{0A41BCCE-C701-F20E-204F-9E0D621FF88C}"/>
              </a:ext>
            </a:extLst>
          </p:cNvPr>
          <p:cNvPicPr>
            <a:picLocks noChangeAspect="1"/>
          </p:cNvPicPr>
          <p:nvPr/>
        </p:nvPicPr>
        <p:blipFill>
          <a:blip r:embed="rId3"/>
          <a:stretch>
            <a:fillRect/>
          </a:stretch>
        </p:blipFill>
        <p:spPr>
          <a:xfrm>
            <a:off x="371815" y="1551533"/>
            <a:ext cx="5953518" cy="4901831"/>
          </a:xfrm>
          <a:prstGeom prst="rect">
            <a:avLst/>
          </a:prstGeom>
        </p:spPr>
      </p:pic>
      <p:pic>
        <p:nvPicPr>
          <p:cNvPr id="5" name="Picture 4">
            <a:extLst>
              <a:ext uri="{FF2B5EF4-FFF2-40B4-BE49-F238E27FC236}">
                <a16:creationId xmlns:a16="http://schemas.microsoft.com/office/drawing/2014/main" id="{CF1EC9EF-A244-2EC7-A6FE-1D056BA8BFD7}"/>
              </a:ext>
            </a:extLst>
          </p:cNvPr>
          <p:cNvPicPr>
            <a:picLocks noChangeAspect="1"/>
          </p:cNvPicPr>
          <p:nvPr/>
        </p:nvPicPr>
        <p:blipFill>
          <a:blip r:embed="rId4"/>
          <a:stretch>
            <a:fillRect/>
          </a:stretch>
        </p:blipFill>
        <p:spPr>
          <a:xfrm>
            <a:off x="6529815" y="1146897"/>
            <a:ext cx="5290370" cy="5306467"/>
          </a:xfrm>
          <a:prstGeom prst="rect">
            <a:avLst/>
          </a:prstGeom>
        </p:spPr>
      </p:pic>
    </p:spTree>
    <p:extLst>
      <p:ext uri="{BB962C8B-B14F-4D97-AF65-F5344CB8AC3E}">
        <p14:creationId xmlns:p14="http://schemas.microsoft.com/office/powerpoint/2010/main" val="2038027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947667" y="516333"/>
            <a:ext cx="9930307" cy="1035200"/>
          </a:xfrm>
          <a:prstGeom prst="rect">
            <a:avLst/>
          </a:prstGeom>
          <a:ln>
            <a:solidFill>
              <a:schemeClr val="accent6"/>
            </a:solidFill>
          </a:ln>
        </p:spPr>
        <p:txBody>
          <a:bodyPr spcFirstLastPara="1" wrap="square" lIns="121900" tIns="121900" rIns="121900" bIns="121900" anchor="t" anchorCtr="0">
            <a:noAutofit/>
          </a:bodyPr>
          <a:lstStyle/>
          <a:p>
            <a:r>
              <a:rPr lang="pl-PL" b="0">
                <a:solidFill>
                  <a:srgbClr val="74533D"/>
                </a:solidFill>
              </a:rPr>
              <a:t>Documentation</a:t>
            </a:r>
            <a:endParaRPr lang="pl-PL"/>
          </a:p>
        </p:txBody>
      </p:sp>
      <p:cxnSp>
        <p:nvCxnSpPr>
          <p:cNvPr id="166" name="Google Shape;166;p30"/>
          <p:cNvCxnSpPr>
            <a:cxnSpLocks/>
          </p:cNvCxnSpPr>
          <p:nvPr/>
        </p:nvCxnSpPr>
        <p:spPr>
          <a:xfrm>
            <a:off x="1083333" y="1394301"/>
            <a:ext cx="4530483" cy="0"/>
          </a:xfrm>
          <a:prstGeom prst="straightConnector1">
            <a:avLst/>
          </a:prstGeom>
          <a:noFill/>
          <a:ln w="19050" cap="flat" cmpd="sng">
            <a:solidFill>
              <a:srgbClr val="74533D"/>
            </a:solidFill>
            <a:prstDash val="solid"/>
            <a:round/>
            <a:headEnd type="none" w="med" len="med"/>
            <a:tailEnd type="none" w="med" len="med"/>
          </a:ln>
        </p:spPr>
      </p:cxnSp>
      <p:pic>
        <p:nvPicPr>
          <p:cNvPr id="3" name="Picture 2">
            <a:extLst>
              <a:ext uri="{FF2B5EF4-FFF2-40B4-BE49-F238E27FC236}">
                <a16:creationId xmlns:a16="http://schemas.microsoft.com/office/drawing/2014/main" id="{2DE5B3F4-3115-E289-6371-C604249454BF}"/>
              </a:ext>
            </a:extLst>
          </p:cNvPr>
          <p:cNvPicPr>
            <a:picLocks noChangeAspect="1"/>
          </p:cNvPicPr>
          <p:nvPr/>
        </p:nvPicPr>
        <p:blipFill rotWithShape="1">
          <a:blip r:embed="rId3"/>
          <a:srcRect r="15153"/>
          <a:stretch/>
        </p:blipFill>
        <p:spPr>
          <a:xfrm>
            <a:off x="0" y="0"/>
            <a:ext cx="12192000" cy="6858000"/>
          </a:xfrm>
          <a:prstGeom prst="rect">
            <a:avLst/>
          </a:prstGeom>
        </p:spPr>
      </p:pic>
      <p:pic>
        <p:nvPicPr>
          <p:cNvPr id="5" name="Picture 4">
            <a:extLst>
              <a:ext uri="{FF2B5EF4-FFF2-40B4-BE49-F238E27FC236}">
                <a16:creationId xmlns:a16="http://schemas.microsoft.com/office/drawing/2014/main" id="{8B8E6946-C9DC-EAC7-EAB2-AE38E28F4CBE}"/>
              </a:ext>
            </a:extLst>
          </p:cNvPr>
          <p:cNvPicPr>
            <a:picLocks noChangeAspect="1"/>
          </p:cNvPicPr>
          <p:nvPr/>
        </p:nvPicPr>
        <p:blipFill>
          <a:blip r:embed="rId4"/>
          <a:stretch>
            <a:fillRect/>
          </a:stretch>
        </p:blipFill>
        <p:spPr>
          <a:xfrm>
            <a:off x="291059" y="921894"/>
            <a:ext cx="2654559" cy="2654559"/>
          </a:xfrm>
          <a:prstGeom prst="rect">
            <a:avLst/>
          </a:prstGeom>
        </p:spPr>
      </p:pic>
    </p:spTree>
    <p:extLst>
      <p:ext uri="{BB962C8B-B14F-4D97-AF65-F5344CB8AC3E}">
        <p14:creationId xmlns:p14="http://schemas.microsoft.com/office/powerpoint/2010/main" val="3802164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947667" y="516333"/>
            <a:ext cx="9930307" cy="1035200"/>
          </a:xfrm>
          <a:prstGeom prst="rect">
            <a:avLst/>
          </a:prstGeom>
          <a:ln>
            <a:solidFill>
              <a:schemeClr val="accent6"/>
            </a:solidFill>
          </a:ln>
        </p:spPr>
        <p:txBody>
          <a:bodyPr spcFirstLastPara="1" wrap="square" lIns="121900" tIns="121900" rIns="121900" bIns="121900" anchor="t" anchorCtr="0">
            <a:noAutofit/>
          </a:bodyPr>
          <a:lstStyle/>
          <a:p>
            <a:r>
              <a:rPr lang="pl-PL" b="0">
                <a:solidFill>
                  <a:srgbClr val="74533D"/>
                </a:solidFill>
              </a:rPr>
              <a:t>Documentation</a:t>
            </a:r>
            <a:endParaRPr lang="pl-PL"/>
          </a:p>
        </p:txBody>
      </p:sp>
      <p:cxnSp>
        <p:nvCxnSpPr>
          <p:cNvPr id="166" name="Google Shape;166;p30"/>
          <p:cNvCxnSpPr>
            <a:cxnSpLocks/>
          </p:cNvCxnSpPr>
          <p:nvPr/>
        </p:nvCxnSpPr>
        <p:spPr>
          <a:xfrm>
            <a:off x="1083333" y="1394301"/>
            <a:ext cx="4530483" cy="0"/>
          </a:xfrm>
          <a:prstGeom prst="straightConnector1">
            <a:avLst/>
          </a:prstGeom>
          <a:noFill/>
          <a:ln w="19050" cap="flat" cmpd="sng">
            <a:solidFill>
              <a:srgbClr val="74533D"/>
            </a:solidFill>
            <a:prstDash val="solid"/>
            <a:round/>
            <a:headEnd type="none" w="med" len="med"/>
            <a:tailEnd type="none" w="med" len="med"/>
          </a:ln>
        </p:spPr>
      </p:cxnSp>
      <p:pic>
        <p:nvPicPr>
          <p:cNvPr id="6" name="Picture 5">
            <a:extLst>
              <a:ext uri="{FF2B5EF4-FFF2-40B4-BE49-F238E27FC236}">
                <a16:creationId xmlns:a16="http://schemas.microsoft.com/office/drawing/2014/main" id="{6B85BF9C-A9E9-C8B1-0A9A-1D2E5F96CB00}"/>
              </a:ext>
            </a:extLst>
          </p:cNvPr>
          <p:cNvPicPr>
            <a:picLocks noChangeAspect="1"/>
          </p:cNvPicPr>
          <p:nvPr/>
        </p:nvPicPr>
        <p:blipFill rotWithShape="1">
          <a:blip r:embed="rId3"/>
          <a:srcRect r="8264"/>
          <a:stretch/>
        </p:blipFill>
        <p:spPr>
          <a:xfrm>
            <a:off x="0" y="0"/>
            <a:ext cx="12192000" cy="6858000"/>
          </a:xfrm>
          <a:prstGeom prst="rect">
            <a:avLst/>
          </a:prstGeom>
        </p:spPr>
      </p:pic>
    </p:spTree>
    <p:extLst>
      <p:ext uri="{BB962C8B-B14F-4D97-AF65-F5344CB8AC3E}">
        <p14:creationId xmlns:p14="http://schemas.microsoft.com/office/powerpoint/2010/main" val="2457071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947667" y="516333"/>
            <a:ext cx="9930307" cy="1035200"/>
          </a:xfrm>
          <a:prstGeom prst="rect">
            <a:avLst/>
          </a:prstGeom>
          <a:ln>
            <a:solidFill>
              <a:schemeClr val="accent6"/>
            </a:solidFill>
          </a:ln>
        </p:spPr>
        <p:txBody>
          <a:bodyPr spcFirstLastPara="1" wrap="square" lIns="121900" tIns="121900" rIns="121900" bIns="121900" anchor="t" anchorCtr="0">
            <a:noAutofit/>
          </a:bodyPr>
          <a:lstStyle/>
          <a:p>
            <a:r>
              <a:rPr lang="pl-PL" b="0">
                <a:solidFill>
                  <a:srgbClr val="74533D"/>
                </a:solidFill>
              </a:rPr>
              <a:t>EDA – cryptocurrencies rates</a:t>
            </a:r>
            <a:endParaRPr lang="pl-PL"/>
          </a:p>
        </p:txBody>
      </p:sp>
      <p:cxnSp>
        <p:nvCxnSpPr>
          <p:cNvPr id="166" name="Google Shape;166;p30"/>
          <p:cNvCxnSpPr>
            <a:cxnSpLocks/>
          </p:cNvCxnSpPr>
          <p:nvPr/>
        </p:nvCxnSpPr>
        <p:spPr>
          <a:xfrm>
            <a:off x="1083333" y="1394301"/>
            <a:ext cx="8098142" cy="0"/>
          </a:xfrm>
          <a:prstGeom prst="straightConnector1">
            <a:avLst/>
          </a:prstGeom>
          <a:noFill/>
          <a:ln w="19050" cap="flat" cmpd="sng">
            <a:solidFill>
              <a:srgbClr val="74533D"/>
            </a:solidFill>
            <a:prstDash val="solid"/>
            <a:round/>
            <a:headEnd type="none" w="med" len="med"/>
            <a:tailEnd type="none" w="med" len="med"/>
          </a:ln>
        </p:spPr>
      </p:cxnSp>
      <p:sp>
        <p:nvSpPr>
          <p:cNvPr id="5" name="Content Placeholder 2">
            <a:extLst>
              <a:ext uri="{FF2B5EF4-FFF2-40B4-BE49-F238E27FC236}">
                <a16:creationId xmlns:a16="http://schemas.microsoft.com/office/drawing/2014/main" id="{18CA862D-FCD7-7DCE-523A-E8193D1F05A1}"/>
              </a:ext>
            </a:extLst>
          </p:cNvPr>
          <p:cNvSpPr txBox="1">
            <a:spLocks/>
          </p:cNvSpPr>
          <p:nvPr/>
        </p:nvSpPr>
        <p:spPr>
          <a:xfrm>
            <a:off x="838200" y="1723740"/>
            <a:ext cx="10515600" cy="435133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9pPr>
          </a:lstStyle>
          <a:p>
            <a:pPr indent="-457200">
              <a:lnSpc>
                <a:spcPct val="150000"/>
              </a:lnSpc>
              <a:buSzPct val="100000"/>
              <a:buFont typeface="+mj-lt"/>
              <a:buAutoNum type="arabicPeriod"/>
            </a:pPr>
            <a:r>
              <a:rPr lang="pl-PL" sz="2000" kern="0"/>
              <a:t>17 unique cryptocurrenices: ('DAI', 'ZEC', 'LTC', 'XPRT', 'DASH', 'CRO', 'QTUM', 'ETH', 'DVPN’, 'BTC', 'USDT', 'BNB', 'WAVES', 'EOS', 'DOGE', 'RUNE', 'BCH’),</a:t>
            </a:r>
          </a:p>
          <a:p>
            <a:pPr indent="-457200">
              <a:lnSpc>
                <a:spcPct val="150000"/>
              </a:lnSpc>
              <a:buSzPct val="100000"/>
              <a:buFont typeface="+mj-lt"/>
              <a:buAutoNum type="arabicPeriod"/>
            </a:pPr>
            <a:r>
              <a:rPr lang="pl-PL" sz="2000" kern="0"/>
              <a:t>14452 records for each of them (different timestamps),</a:t>
            </a:r>
          </a:p>
          <a:p>
            <a:pPr indent="-457200">
              <a:lnSpc>
                <a:spcPct val="150000"/>
              </a:lnSpc>
              <a:buSzPct val="100000"/>
              <a:buFont typeface="+mj-lt"/>
              <a:buAutoNum type="arabicPeriod"/>
            </a:pPr>
            <a:r>
              <a:rPr lang="pl-PL" sz="2000" kern="0"/>
              <a:t>No missing values in meaningful columns.</a:t>
            </a:r>
          </a:p>
          <a:p>
            <a:pPr indent="-457200">
              <a:lnSpc>
                <a:spcPct val="150000"/>
              </a:lnSpc>
              <a:buSzPct val="100000"/>
              <a:buFont typeface="+mj-lt"/>
              <a:buAutoNum type="arabicPeriod"/>
            </a:pPr>
            <a:endParaRPr lang="pl-PL" sz="2000" kern="0"/>
          </a:p>
        </p:txBody>
      </p:sp>
      <p:pic>
        <p:nvPicPr>
          <p:cNvPr id="9" name="Picture 8">
            <a:extLst>
              <a:ext uri="{FF2B5EF4-FFF2-40B4-BE49-F238E27FC236}">
                <a16:creationId xmlns:a16="http://schemas.microsoft.com/office/drawing/2014/main" id="{0F6344A1-14BF-6221-F043-8FC5955890FF}"/>
              </a:ext>
            </a:extLst>
          </p:cNvPr>
          <p:cNvPicPr>
            <a:picLocks noChangeAspect="1"/>
          </p:cNvPicPr>
          <p:nvPr/>
        </p:nvPicPr>
        <p:blipFill>
          <a:blip r:embed="rId3"/>
          <a:stretch>
            <a:fillRect/>
          </a:stretch>
        </p:blipFill>
        <p:spPr>
          <a:xfrm>
            <a:off x="2100045" y="3882453"/>
            <a:ext cx="7622076" cy="1961564"/>
          </a:xfrm>
          <a:prstGeom prst="rect">
            <a:avLst/>
          </a:prstGeom>
        </p:spPr>
      </p:pic>
    </p:spTree>
    <p:extLst>
      <p:ext uri="{BB962C8B-B14F-4D97-AF65-F5344CB8AC3E}">
        <p14:creationId xmlns:p14="http://schemas.microsoft.com/office/powerpoint/2010/main" val="3155372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947667" y="516333"/>
            <a:ext cx="9930307" cy="1035200"/>
          </a:xfrm>
          <a:prstGeom prst="rect">
            <a:avLst/>
          </a:prstGeom>
          <a:ln>
            <a:solidFill>
              <a:schemeClr val="accent6"/>
            </a:solidFill>
          </a:ln>
        </p:spPr>
        <p:txBody>
          <a:bodyPr spcFirstLastPara="1" wrap="square" lIns="121900" tIns="121900" rIns="121900" bIns="121900" anchor="t" anchorCtr="0">
            <a:noAutofit/>
          </a:bodyPr>
          <a:lstStyle/>
          <a:p>
            <a:r>
              <a:rPr lang="pl-PL" b="0">
                <a:solidFill>
                  <a:srgbClr val="74533D"/>
                </a:solidFill>
              </a:rPr>
              <a:t>EDA – cryptocurrencies rates</a:t>
            </a:r>
            <a:endParaRPr lang="pl-PL"/>
          </a:p>
        </p:txBody>
      </p:sp>
      <p:cxnSp>
        <p:nvCxnSpPr>
          <p:cNvPr id="166" name="Google Shape;166;p30"/>
          <p:cNvCxnSpPr>
            <a:cxnSpLocks/>
          </p:cNvCxnSpPr>
          <p:nvPr/>
        </p:nvCxnSpPr>
        <p:spPr>
          <a:xfrm>
            <a:off x="1083333" y="1394301"/>
            <a:ext cx="8098142" cy="0"/>
          </a:xfrm>
          <a:prstGeom prst="straightConnector1">
            <a:avLst/>
          </a:prstGeom>
          <a:noFill/>
          <a:ln w="19050" cap="flat" cmpd="sng">
            <a:solidFill>
              <a:srgbClr val="74533D"/>
            </a:solidFill>
            <a:prstDash val="solid"/>
            <a:round/>
            <a:headEnd type="none" w="med" len="med"/>
            <a:tailEnd type="none" w="med" len="med"/>
          </a:ln>
        </p:spPr>
      </p:cxnSp>
      <p:pic>
        <p:nvPicPr>
          <p:cNvPr id="3" name="Picture 2">
            <a:extLst>
              <a:ext uri="{FF2B5EF4-FFF2-40B4-BE49-F238E27FC236}">
                <a16:creationId xmlns:a16="http://schemas.microsoft.com/office/drawing/2014/main" id="{3502933D-F56E-CC43-686F-964F5808CB30}"/>
              </a:ext>
            </a:extLst>
          </p:cNvPr>
          <p:cNvPicPr>
            <a:picLocks noChangeAspect="1"/>
          </p:cNvPicPr>
          <p:nvPr/>
        </p:nvPicPr>
        <p:blipFill>
          <a:blip r:embed="rId3"/>
          <a:stretch>
            <a:fillRect/>
          </a:stretch>
        </p:blipFill>
        <p:spPr>
          <a:xfrm>
            <a:off x="657013" y="1873986"/>
            <a:ext cx="10877974" cy="3430289"/>
          </a:xfrm>
          <a:prstGeom prst="rect">
            <a:avLst/>
          </a:prstGeom>
        </p:spPr>
      </p:pic>
    </p:spTree>
    <p:extLst>
      <p:ext uri="{BB962C8B-B14F-4D97-AF65-F5344CB8AC3E}">
        <p14:creationId xmlns:p14="http://schemas.microsoft.com/office/powerpoint/2010/main" val="3590004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3" name="Picture 2">
            <a:extLst>
              <a:ext uri="{FF2B5EF4-FFF2-40B4-BE49-F238E27FC236}">
                <a16:creationId xmlns:a16="http://schemas.microsoft.com/office/drawing/2014/main" id="{3502933D-F56E-CC43-686F-964F5808CB3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24878" y="254274"/>
            <a:ext cx="9542244" cy="3023746"/>
          </a:xfrm>
          <a:prstGeom prst="rect">
            <a:avLst/>
          </a:prstGeom>
        </p:spPr>
      </p:pic>
      <p:pic>
        <p:nvPicPr>
          <p:cNvPr id="5" name="Picture 4">
            <a:extLst>
              <a:ext uri="{FF2B5EF4-FFF2-40B4-BE49-F238E27FC236}">
                <a16:creationId xmlns:a16="http://schemas.microsoft.com/office/drawing/2014/main" id="{E20FB912-ADE8-B52F-DD4A-3BF5F548649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13248" y="3429000"/>
            <a:ext cx="9565504" cy="3023746"/>
          </a:xfrm>
          <a:prstGeom prst="rect">
            <a:avLst/>
          </a:prstGeom>
        </p:spPr>
      </p:pic>
    </p:spTree>
    <p:extLst>
      <p:ext uri="{BB962C8B-B14F-4D97-AF65-F5344CB8AC3E}">
        <p14:creationId xmlns:p14="http://schemas.microsoft.com/office/powerpoint/2010/main" val="3779283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947667" y="516333"/>
            <a:ext cx="9930307" cy="1035200"/>
          </a:xfrm>
          <a:prstGeom prst="rect">
            <a:avLst/>
          </a:prstGeom>
          <a:ln>
            <a:solidFill>
              <a:schemeClr val="accent6"/>
            </a:solidFill>
          </a:ln>
        </p:spPr>
        <p:txBody>
          <a:bodyPr spcFirstLastPara="1" wrap="square" lIns="121900" tIns="121900" rIns="121900" bIns="121900" anchor="t" anchorCtr="0">
            <a:noAutofit/>
          </a:bodyPr>
          <a:lstStyle/>
          <a:p>
            <a:r>
              <a:rPr lang="pl-PL" b="0">
                <a:solidFill>
                  <a:srgbClr val="74533D"/>
                </a:solidFill>
              </a:rPr>
              <a:t>EDA – News data</a:t>
            </a:r>
            <a:endParaRPr lang="pl-PL"/>
          </a:p>
        </p:txBody>
      </p:sp>
      <p:cxnSp>
        <p:nvCxnSpPr>
          <p:cNvPr id="166" name="Google Shape;166;p30"/>
          <p:cNvCxnSpPr>
            <a:cxnSpLocks/>
          </p:cNvCxnSpPr>
          <p:nvPr/>
        </p:nvCxnSpPr>
        <p:spPr>
          <a:xfrm>
            <a:off x="1083333" y="1394301"/>
            <a:ext cx="8098142" cy="0"/>
          </a:xfrm>
          <a:prstGeom prst="straightConnector1">
            <a:avLst/>
          </a:prstGeom>
          <a:noFill/>
          <a:ln w="19050" cap="flat" cmpd="sng">
            <a:solidFill>
              <a:srgbClr val="74533D"/>
            </a:solidFill>
            <a:prstDash val="solid"/>
            <a:round/>
            <a:headEnd type="none" w="med" len="med"/>
            <a:tailEnd type="none" w="med" len="med"/>
          </a:ln>
        </p:spPr>
      </p:cxnSp>
      <p:sp>
        <p:nvSpPr>
          <p:cNvPr id="5" name="Content Placeholder 2">
            <a:extLst>
              <a:ext uri="{FF2B5EF4-FFF2-40B4-BE49-F238E27FC236}">
                <a16:creationId xmlns:a16="http://schemas.microsoft.com/office/drawing/2014/main" id="{18CA862D-FCD7-7DCE-523A-E8193D1F05A1}"/>
              </a:ext>
            </a:extLst>
          </p:cNvPr>
          <p:cNvSpPr txBox="1">
            <a:spLocks/>
          </p:cNvSpPr>
          <p:nvPr/>
        </p:nvSpPr>
        <p:spPr>
          <a:xfrm>
            <a:off x="838200" y="1701255"/>
            <a:ext cx="10515600" cy="435133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9pPr>
          </a:lstStyle>
          <a:p>
            <a:pPr indent="-457200">
              <a:lnSpc>
                <a:spcPct val="150000"/>
              </a:lnSpc>
              <a:buSzPct val="100000"/>
              <a:buFont typeface="+mj-lt"/>
              <a:buAutoNum type="arabicPeriod"/>
            </a:pPr>
            <a:r>
              <a:rPr lang="pl-PL" sz="2000" kern="0"/>
              <a:t>Datasources which used scrapper have low quality, and we have problems to make them usable.</a:t>
            </a:r>
          </a:p>
          <a:p>
            <a:pPr indent="-457200">
              <a:lnSpc>
                <a:spcPct val="150000"/>
              </a:lnSpc>
              <a:buSzPct val="100000"/>
              <a:buFont typeface="+mj-lt"/>
              <a:buAutoNum type="arabicPeriod"/>
            </a:pPr>
            <a:r>
              <a:rPr lang="pl-PL" sz="2000" kern="0"/>
              <a:t>Nevertheless, most of scrapped data comes from news.io which delivers high quality.</a:t>
            </a:r>
          </a:p>
          <a:p>
            <a:pPr indent="-457200">
              <a:lnSpc>
                <a:spcPct val="150000"/>
              </a:lnSpc>
              <a:buSzPct val="100000"/>
              <a:buFont typeface="+mj-lt"/>
              <a:buAutoNum type="arabicPeriod"/>
            </a:pPr>
            <a:r>
              <a:rPr lang="pl-PL" sz="2000" kern="0"/>
              <a:t>We have 508 English articles with full texts.</a:t>
            </a:r>
          </a:p>
          <a:p>
            <a:pPr indent="-457200">
              <a:lnSpc>
                <a:spcPct val="150000"/>
              </a:lnSpc>
              <a:buSzPct val="100000"/>
              <a:buFont typeface="+mj-lt"/>
              <a:buAutoNum type="arabicPeriod"/>
            </a:pPr>
            <a:r>
              <a:rPr lang="pl-PL" sz="2000" kern="0"/>
              <a:t>E.g. 192 of them mention Bitcoin, 63 Ethereum, and 16 Doge Coin</a:t>
            </a:r>
          </a:p>
          <a:p>
            <a:pPr indent="-457200">
              <a:lnSpc>
                <a:spcPct val="150000"/>
              </a:lnSpc>
              <a:buSzPct val="100000"/>
              <a:buFont typeface="+mj-lt"/>
              <a:buAutoNum type="arabicPeriod"/>
            </a:pPr>
            <a:endParaRPr lang="pl-PL" sz="2000" kern="0"/>
          </a:p>
        </p:txBody>
      </p:sp>
      <p:pic>
        <p:nvPicPr>
          <p:cNvPr id="6" name="Picture 5">
            <a:extLst>
              <a:ext uri="{FF2B5EF4-FFF2-40B4-BE49-F238E27FC236}">
                <a16:creationId xmlns:a16="http://schemas.microsoft.com/office/drawing/2014/main" id="{E137758D-667E-BCC2-5A4E-5BE447C1A9D3}"/>
              </a:ext>
            </a:extLst>
          </p:cNvPr>
          <p:cNvPicPr>
            <a:picLocks noChangeAspect="1"/>
          </p:cNvPicPr>
          <p:nvPr/>
        </p:nvPicPr>
        <p:blipFill>
          <a:blip r:embed="rId3"/>
          <a:stretch>
            <a:fillRect/>
          </a:stretch>
        </p:blipFill>
        <p:spPr>
          <a:xfrm>
            <a:off x="699541" y="4452596"/>
            <a:ext cx="10792918" cy="1697253"/>
          </a:xfrm>
          <a:prstGeom prst="rect">
            <a:avLst/>
          </a:prstGeom>
        </p:spPr>
      </p:pic>
    </p:spTree>
    <p:extLst>
      <p:ext uri="{BB962C8B-B14F-4D97-AF65-F5344CB8AC3E}">
        <p14:creationId xmlns:p14="http://schemas.microsoft.com/office/powerpoint/2010/main" val="1256307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947667" y="516333"/>
            <a:ext cx="9930307" cy="1035200"/>
          </a:xfrm>
          <a:prstGeom prst="rect">
            <a:avLst/>
          </a:prstGeom>
          <a:ln>
            <a:solidFill>
              <a:schemeClr val="accent6"/>
            </a:solidFill>
          </a:ln>
        </p:spPr>
        <p:txBody>
          <a:bodyPr spcFirstLastPara="1" wrap="square" lIns="121900" tIns="121900" rIns="121900" bIns="121900" anchor="t" anchorCtr="0">
            <a:noAutofit/>
          </a:bodyPr>
          <a:lstStyle/>
          <a:p>
            <a:r>
              <a:rPr lang="pl-PL" b="0">
                <a:solidFill>
                  <a:srgbClr val="74533D"/>
                </a:solidFill>
              </a:rPr>
              <a:t>EDA – News data</a:t>
            </a:r>
            <a:endParaRPr lang="pl-PL"/>
          </a:p>
        </p:txBody>
      </p:sp>
      <p:cxnSp>
        <p:nvCxnSpPr>
          <p:cNvPr id="166" name="Google Shape;166;p30"/>
          <p:cNvCxnSpPr>
            <a:cxnSpLocks/>
          </p:cNvCxnSpPr>
          <p:nvPr/>
        </p:nvCxnSpPr>
        <p:spPr>
          <a:xfrm>
            <a:off x="1083333" y="1394301"/>
            <a:ext cx="8098142" cy="0"/>
          </a:xfrm>
          <a:prstGeom prst="straightConnector1">
            <a:avLst/>
          </a:prstGeom>
          <a:noFill/>
          <a:ln w="19050" cap="flat" cmpd="sng">
            <a:solidFill>
              <a:srgbClr val="74533D"/>
            </a:solidFill>
            <a:prstDash val="solid"/>
            <a:round/>
            <a:headEnd type="none" w="med" len="med"/>
            <a:tailEnd type="none" w="med" len="med"/>
          </a:ln>
        </p:spPr>
      </p:cxnSp>
      <p:pic>
        <p:nvPicPr>
          <p:cNvPr id="3" name="Picture 2">
            <a:extLst>
              <a:ext uri="{FF2B5EF4-FFF2-40B4-BE49-F238E27FC236}">
                <a16:creationId xmlns:a16="http://schemas.microsoft.com/office/drawing/2014/main" id="{3502933D-F56E-CC43-686F-964F5808CB3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2241" y="1930683"/>
            <a:ext cx="11547517" cy="3308379"/>
          </a:xfrm>
          <a:prstGeom prst="rect">
            <a:avLst/>
          </a:prstGeom>
        </p:spPr>
      </p:pic>
    </p:spTree>
    <p:extLst>
      <p:ext uri="{BB962C8B-B14F-4D97-AF65-F5344CB8AC3E}">
        <p14:creationId xmlns:p14="http://schemas.microsoft.com/office/powerpoint/2010/main" val="3747195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3" name="Picture 2">
            <a:extLst>
              <a:ext uri="{FF2B5EF4-FFF2-40B4-BE49-F238E27FC236}">
                <a16:creationId xmlns:a16="http://schemas.microsoft.com/office/drawing/2014/main" id="{3502933D-F56E-CC43-686F-964F5808CB3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22456" y="378171"/>
            <a:ext cx="10549539" cy="3035838"/>
          </a:xfrm>
          <a:prstGeom prst="rect">
            <a:avLst/>
          </a:prstGeom>
        </p:spPr>
      </p:pic>
      <p:pic>
        <p:nvPicPr>
          <p:cNvPr id="5" name="Picture 4">
            <a:extLst>
              <a:ext uri="{FF2B5EF4-FFF2-40B4-BE49-F238E27FC236}">
                <a16:creationId xmlns:a16="http://schemas.microsoft.com/office/drawing/2014/main" id="{E20FB912-ADE8-B52F-DD4A-3BF5F548649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08374" y="3552590"/>
            <a:ext cx="10575252" cy="3036516"/>
          </a:xfrm>
          <a:prstGeom prst="rect">
            <a:avLst/>
          </a:prstGeom>
        </p:spPr>
      </p:pic>
    </p:spTree>
    <p:extLst>
      <p:ext uri="{BB962C8B-B14F-4D97-AF65-F5344CB8AC3E}">
        <p14:creationId xmlns:p14="http://schemas.microsoft.com/office/powerpoint/2010/main" val="4244700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26F17-83EE-5CC5-A9E9-644897557052}"/>
              </a:ext>
            </a:extLst>
          </p:cNvPr>
          <p:cNvSpPr>
            <a:spLocks noGrp="1"/>
          </p:cNvSpPr>
          <p:nvPr>
            <p:ph type="title"/>
          </p:nvPr>
        </p:nvSpPr>
        <p:spPr/>
        <p:txBody>
          <a:bodyPr/>
          <a:lstStyle/>
          <a:p>
            <a:r>
              <a:rPr lang="pl-PL"/>
              <a:t>Thank you for attention</a:t>
            </a:r>
          </a:p>
        </p:txBody>
      </p:sp>
    </p:spTree>
    <p:extLst>
      <p:ext uri="{BB962C8B-B14F-4D97-AF65-F5344CB8AC3E}">
        <p14:creationId xmlns:p14="http://schemas.microsoft.com/office/powerpoint/2010/main" val="1840561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947667" y="516333"/>
            <a:ext cx="9930307" cy="1035200"/>
          </a:xfrm>
          <a:prstGeom prst="rect">
            <a:avLst/>
          </a:prstGeom>
          <a:ln>
            <a:solidFill>
              <a:schemeClr val="accent6"/>
            </a:solidFill>
          </a:ln>
        </p:spPr>
        <p:txBody>
          <a:bodyPr spcFirstLastPara="1" wrap="square" lIns="121900" tIns="121900" rIns="121900" bIns="121900" anchor="t" anchorCtr="0">
            <a:noAutofit/>
          </a:bodyPr>
          <a:lstStyle/>
          <a:p>
            <a:r>
              <a:rPr lang="pl-PL" b="0">
                <a:solidFill>
                  <a:srgbClr val="74533D"/>
                </a:solidFill>
              </a:rPr>
              <a:t>Business </a:t>
            </a:r>
            <a:r>
              <a:rPr lang="pl-PL" b="0" err="1">
                <a:solidFill>
                  <a:srgbClr val="74533D"/>
                </a:solidFill>
              </a:rPr>
              <a:t>goals</a:t>
            </a:r>
            <a:endParaRPr lang="pl-PL"/>
          </a:p>
        </p:txBody>
      </p:sp>
      <p:cxnSp>
        <p:nvCxnSpPr>
          <p:cNvPr id="166" name="Google Shape;166;p30"/>
          <p:cNvCxnSpPr>
            <a:cxnSpLocks/>
          </p:cNvCxnSpPr>
          <p:nvPr/>
        </p:nvCxnSpPr>
        <p:spPr>
          <a:xfrm>
            <a:off x="1083333" y="1394301"/>
            <a:ext cx="4118254" cy="0"/>
          </a:xfrm>
          <a:prstGeom prst="straightConnector1">
            <a:avLst/>
          </a:prstGeom>
          <a:noFill/>
          <a:ln w="19050" cap="flat" cmpd="sng">
            <a:solidFill>
              <a:srgbClr val="74533D"/>
            </a:solidFill>
            <a:prstDash val="solid"/>
            <a:round/>
            <a:headEnd type="none" w="med" len="med"/>
            <a:tailEnd type="none" w="med" len="med"/>
          </a:ln>
        </p:spPr>
      </p:cxnSp>
      <p:sp>
        <p:nvSpPr>
          <p:cNvPr id="12" name="Content Placeholder 2">
            <a:extLst>
              <a:ext uri="{FF2B5EF4-FFF2-40B4-BE49-F238E27FC236}">
                <a16:creationId xmlns:a16="http://schemas.microsoft.com/office/drawing/2014/main" id="{3AD31E5E-9742-227B-FB15-4FD96D09AEB7}"/>
              </a:ext>
            </a:extLst>
          </p:cNvPr>
          <p:cNvSpPr txBox="1">
            <a:spLocks/>
          </p:cNvSpPr>
          <p:nvPr/>
        </p:nvSpPr>
        <p:spPr>
          <a:xfrm>
            <a:off x="838200" y="1723740"/>
            <a:ext cx="10515600" cy="435133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9pPr>
          </a:lstStyle>
          <a:p>
            <a:pPr marL="0" indent="0"/>
            <a:r>
              <a:rPr lang="en-US" sz="2000" kern="0"/>
              <a:t>The goal of this project is to create a system which enables its users to investigate the</a:t>
            </a:r>
            <a:br>
              <a:rPr lang="en-US" sz="2000" kern="0"/>
            </a:br>
            <a:r>
              <a:rPr lang="en-US" sz="2000" kern="0"/>
              <a:t>influence of the latest news articles on exchange rates of cryptocurrencies. Our tool will scrap current exchange rates, and recent news regarding cryptocurrencies in order to perform a sentiment analysis of those messages. Extracted features will be provided into the time-series predictive model that will present estimated exchange rates of selected cryptocurrencies, based on archival data, the most recent trends, and sentiment.</a:t>
            </a:r>
            <a:endParaRPr lang="pl-PL" sz="2000" kern="0"/>
          </a:p>
          <a:p>
            <a:pPr marL="0" indent="0"/>
            <a:endParaRPr lang="pl-PL" sz="2000" kern="0"/>
          </a:p>
          <a:p>
            <a:pPr marL="0" indent="0"/>
            <a:r>
              <a:rPr lang="en-US" sz="2000" kern="0"/>
              <a:t>The end users will be able to track current exchange rates, our prediction, and the latest news concerning selected cryptocurrency. This information might help them make the best</a:t>
            </a:r>
            <a:br>
              <a:rPr lang="en-US" sz="2000" kern="0"/>
            </a:br>
            <a:r>
              <a:rPr lang="en-US" sz="2000" kern="0"/>
              <a:t>decision about when to exchange their money. As a result, they may save a lot of money or</a:t>
            </a:r>
            <a:br>
              <a:rPr lang="en-US" sz="2000" kern="0"/>
            </a:br>
            <a:r>
              <a:rPr lang="en-US" sz="2000" kern="0"/>
              <a:t>even find a way to influence main news sources to publish articles that would have positive impact on selected exchange rates.</a:t>
            </a:r>
            <a:endParaRPr lang="pl-PL" sz="2000" kern="0"/>
          </a:p>
        </p:txBody>
      </p:sp>
    </p:spTree>
    <p:extLst>
      <p:ext uri="{BB962C8B-B14F-4D97-AF65-F5344CB8AC3E}">
        <p14:creationId xmlns:p14="http://schemas.microsoft.com/office/powerpoint/2010/main" val="51739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947667" y="516333"/>
            <a:ext cx="9930307" cy="1035200"/>
          </a:xfrm>
          <a:prstGeom prst="rect">
            <a:avLst/>
          </a:prstGeom>
          <a:ln>
            <a:solidFill>
              <a:schemeClr val="accent6"/>
            </a:solidFill>
          </a:ln>
        </p:spPr>
        <p:txBody>
          <a:bodyPr spcFirstLastPara="1" wrap="square" lIns="121900" tIns="121900" rIns="121900" bIns="121900" anchor="t" anchorCtr="0">
            <a:noAutofit/>
          </a:bodyPr>
          <a:lstStyle/>
          <a:p>
            <a:r>
              <a:rPr lang="pl-PL" b="0">
                <a:solidFill>
                  <a:srgbClr val="74533D"/>
                </a:solidFill>
              </a:rPr>
              <a:t>Architecture reminder</a:t>
            </a:r>
            <a:endParaRPr lang="pl-PL"/>
          </a:p>
        </p:txBody>
      </p:sp>
      <p:cxnSp>
        <p:nvCxnSpPr>
          <p:cNvPr id="166" name="Google Shape;166;p30"/>
          <p:cNvCxnSpPr>
            <a:cxnSpLocks/>
          </p:cNvCxnSpPr>
          <p:nvPr/>
        </p:nvCxnSpPr>
        <p:spPr>
          <a:xfrm>
            <a:off x="1083333" y="1394301"/>
            <a:ext cx="6007015" cy="0"/>
          </a:xfrm>
          <a:prstGeom prst="straightConnector1">
            <a:avLst/>
          </a:prstGeom>
          <a:noFill/>
          <a:ln w="19050" cap="flat" cmpd="sng">
            <a:solidFill>
              <a:srgbClr val="74533D"/>
            </a:solidFill>
            <a:prstDash val="solid"/>
            <a:round/>
            <a:headEnd type="none" w="med" len="med"/>
            <a:tailEnd type="none" w="med" len="med"/>
          </a:ln>
        </p:spPr>
      </p:cxnSp>
      <p:pic>
        <p:nvPicPr>
          <p:cNvPr id="4" name="Obraz 2">
            <a:extLst>
              <a:ext uri="{FF2B5EF4-FFF2-40B4-BE49-F238E27FC236}">
                <a16:creationId xmlns:a16="http://schemas.microsoft.com/office/drawing/2014/main" id="{36F844ED-143E-ABCF-9B81-182793A6A63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6696" y="1931762"/>
            <a:ext cx="11151175" cy="3739157"/>
          </a:xfrm>
          <a:prstGeom prst="rect">
            <a:avLst/>
          </a:prstGeom>
        </p:spPr>
      </p:pic>
    </p:spTree>
    <p:extLst>
      <p:ext uri="{BB962C8B-B14F-4D97-AF65-F5344CB8AC3E}">
        <p14:creationId xmlns:p14="http://schemas.microsoft.com/office/powerpoint/2010/main" val="2810199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947667" y="516333"/>
            <a:ext cx="9930307" cy="1035200"/>
          </a:xfrm>
          <a:prstGeom prst="rect">
            <a:avLst/>
          </a:prstGeom>
          <a:ln>
            <a:solidFill>
              <a:schemeClr val="accent6"/>
            </a:solidFill>
          </a:ln>
        </p:spPr>
        <p:txBody>
          <a:bodyPr spcFirstLastPara="1" wrap="square" lIns="121900" tIns="121900" rIns="121900" bIns="121900" anchor="t" anchorCtr="0">
            <a:noAutofit/>
          </a:bodyPr>
          <a:lstStyle/>
          <a:p>
            <a:r>
              <a:rPr lang="pl-PL" b="0">
                <a:solidFill>
                  <a:srgbClr val="74533D"/>
                </a:solidFill>
              </a:rPr>
              <a:t>Work progress</a:t>
            </a:r>
            <a:endParaRPr lang="pl-PL"/>
          </a:p>
        </p:txBody>
      </p:sp>
      <p:cxnSp>
        <p:nvCxnSpPr>
          <p:cNvPr id="166" name="Google Shape;166;p30"/>
          <p:cNvCxnSpPr>
            <a:cxnSpLocks/>
          </p:cNvCxnSpPr>
          <p:nvPr/>
        </p:nvCxnSpPr>
        <p:spPr>
          <a:xfrm>
            <a:off x="1083333" y="1394301"/>
            <a:ext cx="4073283" cy="0"/>
          </a:xfrm>
          <a:prstGeom prst="straightConnector1">
            <a:avLst/>
          </a:prstGeom>
          <a:noFill/>
          <a:ln w="19050" cap="flat" cmpd="sng">
            <a:solidFill>
              <a:srgbClr val="74533D"/>
            </a:solidFill>
            <a:prstDash val="solid"/>
            <a:round/>
            <a:headEnd type="none" w="med" len="med"/>
            <a:tailEnd type="none" w="med" len="med"/>
          </a:ln>
        </p:spPr>
      </p:cxnSp>
      <p:pic>
        <p:nvPicPr>
          <p:cNvPr id="3" name="Obraz 2">
            <a:extLst>
              <a:ext uri="{FF2B5EF4-FFF2-40B4-BE49-F238E27FC236}">
                <a16:creationId xmlns:a16="http://schemas.microsoft.com/office/drawing/2014/main" id="{E3895DEB-FA1D-853F-D2E4-C8D4D30F4BE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6696" y="1931742"/>
            <a:ext cx="11151175" cy="3739197"/>
          </a:xfrm>
          <a:prstGeom prst="rect">
            <a:avLst/>
          </a:prstGeom>
        </p:spPr>
      </p:pic>
    </p:spTree>
    <p:extLst>
      <p:ext uri="{BB962C8B-B14F-4D97-AF65-F5344CB8AC3E}">
        <p14:creationId xmlns:p14="http://schemas.microsoft.com/office/powerpoint/2010/main" val="1321464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947667" y="516333"/>
            <a:ext cx="9930307" cy="1035200"/>
          </a:xfrm>
          <a:prstGeom prst="rect">
            <a:avLst/>
          </a:prstGeom>
          <a:ln>
            <a:solidFill>
              <a:schemeClr val="accent6"/>
            </a:solidFill>
          </a:ln>
        </p:spPr>
        <p:txBody>
          <a:bodyPr spcFirstLastPara="1" wrap="square" lIns="121900" tIns="121900" rIns="121900" bIns="121900" anchor="t" anchorCtr="0">
            <a:noAutofit/>
          </a:bodyPr>
          <a:lstStyle/>
          <a:p>
            <a:r>
              <a:rPr lang="pl-PL" b="0">
                <a:solidFill>
                  <a:srgbClr val="74533D"/>
                </a:solidFill>
              </a:rPr>
              <a:t>Apache services integration</a:t>
            </a:r>
            <a:endParaRPr lang="pl-PL"/>
          </a:p>
        </p:txBody>
      </p:sp>
      <p:cxnSp>
        <p:nvCxnSpPr>
          <p:cNvPr id="166" name="Google Shape;166;p30"/>
          <p:cNvCxnSpPr>
            <a:cxnSpLocks/>
          </p:cNvCxnSpPr>
          <p:nvPr/>
        </p:nvCxnSpPr>
        <p:spPr>
          <a:xfrm>
            <a:off x="1083333" y="1394301"/>
            <a:ext cx="7663428" cy="0"/>
          </a:xfrm>
          <a:prstGeom prst="straightConnector1">
            <a:avLst/>
          </a:prstGeom>
          <a:noFill/>
          <a:ln w="19050" cap="flat" cmpd="sng">
            <a:solidFill>
              <a:srgbClr val="74533D"/>
            </a:solidFill>
            <a:prstDash val="solid"/>
            <a:round/>
            <a:headEnd type="none" w="med" len="med"/>
            <a:tailEnd type="none" w="med" len="med"/>
          </a:ln>
        </p:spPr>
      </p:cxnSp>
      <p:sp>
        <p:nvSpPr>
          <p:cNvPr id="12" name="Content Placeholder 2">
            <a:extLst>
              <a:ext uri="{FF2B5EF4-FFF2-40B4-BE49-F238E27FC236}">
                <a16:creationId xmlns:a16="http://schemas.microsoft.com/office/drawing/2014/main" id="{3AD31E5E-9742-227B-FB15-4FD96D09AEB7}"/>
              </a:ext>
            </a:extLst>
          </p:cNvPr>
          <p:cNvSpPr txBox="1">
            <a:spLocks/>
          </p:cNvSpPr>
          <p:nvPr/>
        </p:nvSpPr>
        <p:spPr>
          <a:xfrm>
            <a:off x="838200" y="1723740"/>
            <a:ext cx="10515600" cy="4351338"/>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9pPr>
          </a:lstStyle>
          <a:p>
            <a:pPr marL="0" indent="0">
              <a:lnSpc>
                <a:spcPct val="150000"/>
              </a:lnSpc>
            </a:pPr>
            <a:r>
              <a:rPr lang="pl-PL" sz="2000" b="1" kern="0"/>
              <a:t>Encountered issues:</a:t>
            </a:r>
          </a:p>
          <a:p>
            <a:pPr indent="-457200">
              <a:lnSpc>
                <a:spcPct val="150000"/>
              </a:lnSpc>
              <a:buSzPct val="100000"/>
              <a:buFont typeface="+mj-lt"/>
              <a:buAutoNum type="arabicPeriod"/>
            </a:pPr>
            <a:r>
              <a:rPr lang="pl-PL" sz="2000" kern="0"/>
              <a:t>Initially, we used Spark 3.5.0, but it couldn’t work properly with Hadoop 3.2.1, where we already saved the data. We had to downgrade to 3.0.0</a:t>
            </a:r>
          </a:p>
          <a:p>
            <a:pPr indent="-457200">
              <a:lnSpc>
                <a:spcPct val="150000"/>
              </a:lnSpc>
              <a:buSzPct val="100000"/>
              <a:buFont typeface="+mj-lt"/>
              <a:buAutoNum type="arabicPeriod"/>
            </a:pPr>
            <a:r>
              <a:rPr lang="pl-PL" sz="2000" kern="0"/>
              <a:t>For a long time we tried to find a Spark-HBase conntector, but it is a really hard task, and we couldn’t find any working solutions. Ideally, we have to compy some files out of the container, add some jar files from the network, and it will work.</a:t>
            </a:r>
          </a:p>
          <a:p>
            <a:pPr indent="-457200">
              <a:lnSpc>
                <a:spcPct val="150000"/>
              </a:lnSpc>
              <a:buSzPct val="100000"/>
              <a:buFont typeface="+mj-lt"/>
              <a:buAutoNum type="arabicPeriod"/>
            </a:pPr>
            <a:r>
              <a:rPr lang="pl-PL" sz="2000" kern="0"/>
              <a:t>We tried switching to a newer HBase version (1.2.6 -&gt; 2.2.6), but it didn’t help us.</a:t>
            </a:r>
          </a:p>
          <a:p>
            <a:pPr indent="-457200">
              <a:lnSpc>
                <a:spcPct val="150000"/>
              </a:lnSpc>
              <a:buSzPct val="100000"/>
              <a:buFont typeface="+mj-lt"/>
              <a:buAutoNum type="arabicPeriod"/>
            </a:pPr>
            <a:r>
              <a:rPr lang="pl-PL" sz="2000" kern="0"/>
              <a:t>We attempted to install Happybase on spark-master docker in order to connect to HBase, but it raised multiple errors, which we couldn’t solve.</a:t>
            </a:r>
          </a:p>
          <a:p>
            <a:pPr indent="-457200">
              <a:lnSpc>
                <a:spcPct val="150000"/>
              </a:lnSpc>
              <a:buSzPct val="100000"/>
              <a:buFont typeface="+mj-lt"/>
              <a:buAutoNum type="arabicPeriod"/>
            </a:pPr>
            <a:r>
              <a:rPr lang="pl-PL" sz="2000" kern="0"/>
              <a:t>Finally, we switched to Cassandra, as it doesn’t require any additional connectors.</a:t>
            </a:r>
          </a:p>
        </p:txBody>
      </p:sp>
    </p:spTree>
    <p:extLst>
      <p:ext uri="{BB962C8B-B14F-4D97-AF65-F5344CB8AC3E}">
        <p14:creationId xmlns:p14="http://schemas.microsoft.com/office/powerpoint/2010/main" val="399712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947667" y="516333"/>
            <a:ext cx="9930307" cy="1035200"/>
          </a:xfrm>
          <a:prstGeom prst="rect">
            <a:avLst/>
          </a:prstGeom>
          <a:ln>
            <a:solidFill>
              <a:schemeClr val="accent6"/>
            </a:solidFill>
          </a:ln>
        </p:spPr>
        <p:txBody>
          <a:bodyPr spcFirstLastPara="1" wrap="square" lIns="121900" tIns="121900" rIns="121900" bIns="121900" anchor="t" anchorCtr="0">
            <a:noAutofit/>
          </a:bodyPr>
          <a:lstStyle/>
          <a:p>
            <a:r>
              <a:rPr lang="pl-PL" b="0">
                <a:solidFill>
                  <a:srgbClr val="74533D"/>
                </a:solidFill>
              </a:rPr>
              <a:t>Major issues generator…</a:t>
            </a:r>
            <a:endParaRPr lang="pl-PL"/>
          </a:p>
        </p:txBody>
      </p:sp>
      <p:cxnSp>
        <p:nvCxnSpPr>
          <p:cNvPr id="166" name="Google Shape;166;p30"/>
          <p:cNvCxnSpPr>
            <a:cxnSpLocks/>
          </p:cNvCxnSpPr>
          <p:nvPr/>
        </p:nvCxnSpPr>
        <p:spPr>
          <a:xfrm>
            <a:off x="1083333" y="1394301"/>
            <a:ext cx="6674077" cy="0"/>
          </a:xfrm>
          <a:prstGeom prst="straightConnector1">
            <a:avLst/>
          </a:prstGeom>
          <a:noFill/>
          <a:ln w="19050" cap="flat" cmpd="sng">
            <a:solidFill>
              <a:srgbClr val="74533D"/>
            </a:solidFill>
            <a:prstDash val="solid"/>
            <a:round/>
            <a:headEnd type="none" w="med" len="med"/>
            <a:tailEnd type="none" w="med" len="med"/>
          </a:ln>
        </p:spPr>
      </p:cxnSp>
      <p:pic>
        <p:nvPicPr>
          <p:cNvPr id="1026" name="Picture 2" descr="Docker Logo and symbol, meaning, history, PNG, brand">
            <a:extLst>
              <a:ext uri="{FF2B5EF4-FFF2-40B4-BE49-F238E27FC236}">
                <a16:creationId xmlns:a16="http://schemas.microsoft.com/office/drawing/2014/main" id="{EE026018-E1F8-B254-6F3E-E1AA57F52C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8412" y="1529381"/>
            <a:ext cx="8555175" cy="4812286"/>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9CF88D47-2F47-5817-F34E-1B76B0A9CB40}"/>
              </a:ext>
            </a:extLst>
          </p:cNvPr>
          <p:cNvSpPr txBox="1">
            <a:spLocks/>
          </p:cNvSpPr>
          <p:nvPr/>
        </p:nvSpPr>
        <p:spPr>
          <a:xfrm>
            <a:off x="613347" y="4694371"/>
            <a:ext cx="2167328" cy="746458"/>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9pPr>
          </a:lstStyle>
          <a:p>
            <a:pPr marL="0" indent="0">
              <a:lnSpc>
                <a:spcPct val="110000"/>
              </a:lnSpc>
            </a:pPr>
            <a:r>
              <a:rPr lang="pl-PL" sz="1800" kern="0"/>
              <a:t>Don’t let this cute smile deceive you!</a:t>
            </a:r>
          </a:p>
        </p:txBody>
      </p:sp>
      <p:cxnSp>
        <p:nvCxnSpPr>
          <p:cNvPr id="4" name="Straight Arrow Connector 3">
            <a:extLst>
              <a:ext uri="{FF2B5EF4-FFF2-40B4-BE49-F238E27FC236}">
                <a16:creationId xmlns:a16="http://schemas.microsoft.com/office/drawing/2014/main" id="{9C2CEF72-C948-FBE2-026B-50BB6A038BA3}"/>
              </a:ext>
            </a:extLst>
          </p:cNvPr>
          <p:cNvCxnSpPr>
            <a:cxnSpLocks/>
          </p:cNvCxnSpPr>
          <p:nvPr/>
        </p:nvCxnSpPr>
        <p:spPr>
          <a:xfrm flipV="1">
            <a:off x="2780675" y="4242216"/>
            <a:ext cx="1431561" cy="6445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6873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947667" y="516333"/>
            <a:ext cx="9930307" cy="1035200"/>
          </a:xfrm>
          <a:prstGeom prst="rect">
            <a:avLst/>
          </a:prstGeom>
          <a:ln>
            <a:solidFill>
              <a:schemeClr val="accent6"/>
            </a:solidFill>
          </a:ln>
        </p:spPr>
        <p:txBody>
          <a:bodyPr spcFirstLastPara="1" wrap="square" lIns="121900" tIns="121900" rIns="121900" bIns="121900" anchor="t" anchorCtr="0">
            <a:noAutofit/>
          </a:bodyPr>
          <a:lstStyle/>
          <a:p>
            <a:r>
              <a:rPr lang="pl-PL" b="0">
                <a:solidFill>
                  <a:srgbClr val="74533D"/>
                </a:solidFill>
              </a:rPr>
              <a:t>Initial solution</a:t>
            </a:r>
            <a:endParaRPr lang="pl-PL"/>
          </a:p>
        </p:txBody>
      </p:sp>
      <p:cxnSp>
        <p:nvCxnSpPr>
          <p:cNvPr id="166" name="Google Shape;166;p30"/>
          <p:cNvCxnSpPr>
            <a:cxnSpLocks/>
          </p:cNvCxnSpPr>
          <p:nvPr/>
        </p:nvCxnSpPr>
        <p:spPr>
          <a:xfrm>
            <a:off x="1083333" y="1394301"/>
            <a:ext cx="3795965" cy="0"/>
          </a:xfrm>
          <a:prstGeom prst="straightConnector1">
            <a:avLst/>
          </a:prstGeom>
          <a:noFill/>
          <a:ln w="19050" cap="flat" cmpd="sng">
            <a:solidFill>
              <a:srgbClr val="74533D"/>
            </a:solidFill>
            <a:prstDash val="solid"/>
            <a:round/>
            <a:headEnd type="none" w="med" len="med"/>
            <a:tailEnd type="none" w="med" len="med"/>
          </a:ln>
        </p:spPr>
      </p:cxnSp>
      <p:pic>
        <p:nvPicPr>
          <p:cNvPr id="4" name="Picture 3">
            <a:extLst>
              <a:ext uri="{FF2B5EF4-FFF2-40B4-BE49-F238E27FC236}">
                <a16:creationId xmlns:a16="http://schemas.microsoft.com/office/drawing/2014/main" id="{A894774F-4099-2ABC-EA69-7F61EDCF9A2A}"/>
              </a:ext>
            </a:extLst>
          </p:cNvPr>
          <p:cNvPicPr>
            <a:picLocks noChangeAspect="1"/>
          </p:cNvPicPr>
          <p:nvPr/>
        </p:nvPicPr>
        <p:blipFill>
          <a:blip r:embed="rId3"/>
          <a:stretch>
            <a:fillRect/>
          </a:stretch>
        </p:blipFill>
        <p:spPr>
          <a:xfrm>
            <a:off x="1837645" y="1551533"/>
            <a:ext cx="8516710" cy="4857138"/>
          </a:xfrm>
          <a:prstGeom prst="rect">
            <a:avLst/>
          </a:prstGeom>
        </p:spPr>
      </p:pic>
    </p:spTree>
    <p:extLst>
      <p:ext uri="{BB962C8B-B14F-4D97-AF65-F5344CB8AC3E}">
        <p14:creationId xmlns:p14="http://schemas.microsoft.com/office/powerpoint/2010/main" val="351337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947667" y="516333"/>
            <a:ext cx="9930307" cy="1035200"/>
          </a:xfrm>
          <a:prstGeom prst="rect">
            <a:avLst/>
          </a:prstGeom>
          <a:ln>
            <a:solidFill>
              <a:schemeClr val="accent6"/>
            </a:solidFill>
          </a:ln>
        </p:spPr>
        <p:txBody>
          <a:bodyPr spcFirstLastPara="1" wrap="square" lIns="121900" tIns="121900" rIns="121900" bIns="121900" anchor="t" anchorCtr="0">
            <a:noAutofit/>
          </a:bodyPr>
          <a:lstStyle/>
          <a:p>
            <a:r>
              <a:rPr lang="pl-PL" b="0">
                <a:solidFill>
                  <a:srgbClr val="74533D"/>
                </a:solidFill>
              </a:rPr>
              <a:t>Encountered issues</a:t>
            </a:r>
            <a:endParaRPr lang="pl-PL"/>
          </a:p>
        </p:txBody>
      </p:sp>
      <p:cxnSp>
        <p:nvCxnSpPr>
          <p:cNvPr id="166" name="Google Shape;166;p30"/>
          <p:cNvCxnSpPr>
            <a:cxnSpLocks/>
          </p:cNvCxnSpPr>
          <p:nvPr/>
        </p:nvCxnSpPr>
        <p:spPr>
          <a:xfrm>
            <a:off x="1083333" y="1394301"/>
            <a:ext cx="5422398" cy="0"/>
          </a:xfrm>
          <a:prstGeom prst="straightConnector1">
            <a:avLst/>
          </a:prstGeom>
          <a:noFill/>
          <a:ln w="19050" cap="flat" cmpd="sng">
            <a:solidFill>
              <a:srgbClr val="74533D"/>
            </a:solidFill>
            <a:prstDash val="solid"/>
            <a:round/>
            <a:headEnd type="none" w="med" len="med"/>
            <a:tailEnd type="none" w="med" len="med"/>
          </a:ln>
        </p:spPr>
      </p:cxnSp>
      <p:sp>
        <p:nvSpPr>
          <p:cNvPr id="3" name="Content Placeholder 2">
            <a:extLst>
              <a:ext uri="{FF2B5EF4-FFF2-40B4-BE49-F238E27FC236}">
                <a16:creationId xmlns:a16="http://schemas.microsoft.com/office/drawing/2014/main" id="{5DD2273B-7566-B0CF-1B41-A35974B052AC}"/>
              </a:ext>
            </a:extLst>
          </p:cNvPr>
          <p:cNvSpPr txBox="1">
            <a:spLocks/>
          </p:cNvSpPr>
          <p:nvPr/>
        </p:nvSpPr>
        <p:spPr>
          <a:xfrm>
            <a:off x="838200" y="1723740"/>
            <a:ext cx="10515600" cy="435133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Nunito"/>
                <a:ea typeface="Nunito"/>
                <a:cs typeface="Nunito"/>
                <a:sym typeface="Nunito"/>
              </a:defRPr>
            </a:lvl9pPr>
          </a:lstStyle>
          <a:p>
            <a:pPr indent="-457200">
              <a:lnSpc>
                <a:spcPct val="150000"/>
              </a:lnSpc>
              <a:buSzPct val="100000"/>
              <a:buFont typeface="+mj-lt"/>
              <a:buAutoNum type="arabicPeriod"/>
            </a:pPr>
            <a:r>
              <a:rPr lang="pl-PL" sz="2000" kern="0"/>
              <a:t>Docker images immediatly working alone, but not when combined.</a:t>
            </a:r>
          </a:p>
          <a:p>
            <a:pPr indent="-457200">
              <a:lnSpc>
                <a:spcPct val="150000"/>
              </a:lnSpc>
              <a:buSzPct val="100000"/>
              <a:buFont typeface="+mj-lt"/>
              <a:buAutoNum type="arabicPeriod"/>
            </a:pPr>
            <a:r>
              <a:rPr lang="pl-PL" sz="2000" kern="0"/>
              <a:t>Lots of guides for small parts, not a whole system.</a:t>
            </a:r>
          </a:p>
          <a:p>
            <a:pPr indent="-457200">
              <a:lnSpc>
                <a:spcPct val="150000"/>
              </a:lnSpc>
              <a:buSzPct val="100000"/>
              <a:buFont typeface="+mj-lt"/>
              <a:buAutoNum type="arabicPeriod"/>
            </a:pPr>
            <a:r>
              <a:rPr lang="pl-PL" sz="2000" kern="0"/>
              <a:t>Creating route tables for all containers, as the conainers don’t see each other.</a:t>
            </a:r>
          </a:p>
          <a:p>
            <a:pPr indent="-457200">
              <a:lnSpc>
                <a:spcPct val="150000"/>
              </a:lnSpc>
              <a:buSzPct val="100000"/>
              <a:buFont typeface="+mj-lt"/>
              <a:buAutoNum type="arabicPeriod"/>
            </a:pPr>
            <a:r>
              <a:rPr lang="pl-PL" sz="2000" kern="0"/>
              <a:t>The need of writing configuration scripts for all containers, as their operating systems are increadibly raw (lack of ping, or sudo commands).</a:t>
            </a:r>
          </a:p>
          <a:p>
            <a:pPr indent="-457200">
              <a:lnSpc>
                <a:spcPct val="150000"/>
              </a:lnSpc>
              <a:buSzPct val="100000"/>
              <a:buFont typeface="+mj-lt"/>
              <a:buAutoNum type="arabicPeriod"/>
            </a:pPr>
            <a:r>
              <a:rPr lang="pl-PL" sz="2000" kern="0"/>
              <a:t>Mounting the volumes, sometimes requires copying configuration files which are somewhere in the container.</a:t>
            </a:r>
          </a:p>
          <a:p>
            <a:pPr indent="-457200">
              <a:lnSpc>
                <a:spcPct val="150000"/>
              </a:lnSpc>
              <a:buSzPct val="100000"/>
              <a:buFont typeface="+mj-lt"/>
              <a:buAutoNum type="arabicPeriod"/>
            </a:pPr>
            <a:r>
              <a:rPr lang="pl-PL" sz="2000" kern="0"/>
              <a:t>Extremely complex docker-compose configuration files.</a:t>
            </a:r>
          </a:p>
        </p:txBody>
      </p:sp>
    </p:spTree>
    <p:extLst>
      <p:ext uri="{BB962C8B-B14F-4D97-AF65-F5344CB8AC3E}">
        <p14:creationId xmlns:p14="http://schemas.microsoft.com/office/powerpoint/2010/main" val="418354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947667" y="516333"/>
            <a:ext cx="9930307" cy="1035200"/>
          </a:xfrm>
          <a:prstGeom prst="rect">
            <a:avLst/>
          </a:prstGeom>
          <a:ln>
            <a:solidFill>
              <a:schemeClr val="accent6"/>
            </a:solidFill>
          </a:ln>
        </p:spPr>
        <p:txBody>
          <a:bodyPr spcFirstLastPara="1" wrap="square" lIns="121900" tIns="121900" rIns="121900" bIns="121900" anchor="t" anchorCtr="0">
            <a:noAutofit/>
          </a:bodyPr>
          <a:lstStyle/>
          <a:p>
            <a:r>
              <a:rPr lang="pl-PL" b="0">
                <a:solidFill>
                  <a:srgbClr val="74533D"/>
                </a:solidFill>
              </a:rPr>
              <a:t>Docker example</a:t>
            </a:r>
            <a:endParaRPr lang="pl-PL"/>
          </a:p>
        </p:txBody>
      </p:sp>
      <p:cxnSp>
        <p:nvCxnSpPr>
          <p:cNvPr id="166" name="Google Shape;166;p30"/>
          <p:cNvCxnSpPr>
            <a:cxnSpLocks/>
          </p:cNvCxnSpPr>
          <p:nvPr/>
        </p:nvCxnSpPr>
        <p:spPr>
          <a:xfrm>
            <a:off x="1083333" y="1394301"/>
            <a:ext cx="4530483" cy="0"/>
          </a:xfrm>
          <a:prstGeom prst="straightConnector1">
            <a:avLst/>
          </a:prstGeom>
          <a:noFill/>
          <a:ln w="19050" cap="flat" cmpd="sng">
            <a:solidFill>
              <a:srgbClr val="74533D"/>
            </a:solidFill>
            <a:prstDash val="solid"/>
            <a:round/>
            <a:headEnd type="none" w="med" len="med"/>
            <a:tailEnd type="none" w="med" len="med"/>
          </a:ln>
        </p:spPr>
      </p:cxnSp>
      <p:pic>
        <p:nvPicPr>
          <p:cNvPr id="6" name="Picture 5">
            <a:extLst>
              <a:ext uri="{FF2B5EF4-FFF2-40B4-BE49-F238E27FC236}">
                <a16:creationId xmlns:a16="http://schemas.microsoft.com/office/drawing/2014/main" id="{39435BFF-70FF-9EC5-EA1C-21730DC5EF4C}"/>
              </a:ext>
            </a:extLst>
          </p:cNvPr>
          <p:cNvPicPr>
            <a:picLocks noChangeAspect="1"/>
          </p:cNvPicPr>
          <p:nvPr/>
        </p:nvPicPr>
        <p:blipFill>
          <a:blip r:embed="rId3"/>
          <a:stretch>
            <a:fillRect/>
          </a:stretch>
        </p:blipFill>
        <p:spPr>
          <a:xfrm>
            <a:off x="805176" y="1684852"/>
            <a:ext cx="5290824" cy="4626089"/>
          </a:xfrm>
          <a:prstGeom prst="rect">
            <a:avLst/>
          </a:prstGeom>
        </p:spPr>
      </p:pic>
      <p:pic>
        <p:nvPicPr>
          <p:cNvPr id="8" name="Picture 7">
            <a:extLst>
              <a:ext uri="{FF2B5EF4-FFF2-40B4-BE49-F238E27FC236}">
                <a16:creationId xmlns:a16="http://schemas.microsoft.com/office/drawing/2014/main" id="{2283D76C-CD84-4133-68A5-DBCA2B2A7DAA}"/>
              </a:ext>
            </a:extLst>
          </p:cNvPr>
          <p:cNvPicPr>
            <a:picLocks noChangeAspect="1"/>
          </p:cNvPicPr>
          <p:nvPr/>
        </p:nvPicPr>
        <p:blipFill>
          <a:blip r:embed="rId4"/>
          <a:stretch>
            <a:fillRect/>
          </a:stretch>
        </p:blipFill>
        <p:spPr>
          <a:xfrm>
            <a:off x="6399925" y="839451"/>
            <a:ext cx="5276706" cy="5299103"/>
          </a:xfrm>
          <a:prstGeom prst="rect">
            <a:avLst/>
          </a:prstGeom>
        </p:spPr>
      </p:pic>
    </p:spTree>
    <p:extLst>
      <p:ext uri="{BB962C8B-B14F-4D97-AF65-F5344CB8AC3E}">
        <p14:creationId xmlns:p14="http://schemas.microsoft.com/office/powerpoint/2010/main" val="2455366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inimalist Slides for meeting by Slidesgo">
  <a:themeElements>
    <a:clrScheme name="Simple Light">
      <a:dk1>
        <a:srgbClr val="3F4252"/>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F42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9C96B60C6FC0E84BBA39174ADFFE3681" ma:contentTypeVersion="15" ma:contentTypeDescription="Utwórz nowy dokument." ma:contentTypeScope="" ma:versionID="57ac2d893af2fbe51245bd05c9013be2">
  <xsd:schema xmlns:xsd="http://www.w3.org/2001/XMLSchema" xmlns:xs="http://www.w3.org/2001/XMLSchema" xmlns:p="http://schemas.microsoft.com/office/2006/metadata/properties" xmlns:ns3="9fcbd4b1-acba-40f5-9c18-6e7440fbdee0" xmlns:ns4="a6820557-34c2-4f59-b216-d67d264fdacd" targetNamespace="http://schemas.microsoft.com/office/2006/metadata/properties" ma:root="true" ma:fieldsID="ae31b8d8f0acc2fb5c6ac54b4f1b6757" ns3:_="" ns4:_="">
    <xsd:import namespace="9fcbd4b1-acba-40f5-9c18-6e7440fbdee0"/>
    <xsd:import namespace="a6820557-34c2-4f59-b216-d67d264fdac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cbd4b1-acba-40f5-9c18-6e7440fbd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820557-34c2-4f59-b216-d67d264fdacd" elementFormDefault="qualified">
    <xsd:import namespace="http://schemas.microsoft.com/office/2006/documentManagement/types"/>
    <xsd:import namespace="http://schemas.microsoft.com/office/infopath/2007/PartnerControls"/>
    <xsd:element name="SharedWithUsers" ma:index="12"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Udostępnione dla — szczegóły" ma:internalName="SharedWithDetails" ma:readOnly="true">
      <xsd:simpleType>
        <xsd:restriction base="dms:Note">
          <xsd:maxLength value="255"/>
        </xsd:restriction>
      </xsd:simpleType>
    </xsd:element>
    <xsd:element name="SharingHintHash" ma:index="14"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fcbd4b1-acba-40f5-9c18-6e7440fbdee0" xsi:nil="true"/>
  </documentManagement>
</p:properties>
</file>

<file path=customXml/itemProps1.xml><?xml version="1.0" encoding="utf-8"?>
<ds:datastoreItem xmlns:ds="http://schemas.openxmlformats.org/officeDocument/2006/customXml" ds:itemID="{F4B93E96-7AE4-4118-B336-9F2C0D1B30F1}">
  <ds:schemaRefs>
    <ds:schemaRef ds:uri="http://schemas.microsoft.com/sharepoint/v3/contenttype/forms"/>
  </ds:schemaRefs>
</ds:datastoreItem>
</file>

<file path=customXml/itemProps2.xml><?xml version="1.0" encoding="utf-8"?>
<ds:datastoreItem xmlns:ds="http://schemas.openxmlformats.org/officeDocument/2006/customXml" ds:itemID="{B36735D7-76EA-4542-B1C4-ECCB6F11A7D2}">
  <ds:schemaRefs>
    <ds:schemaRef ds:uri="9fcbd4b1-acba-40f5-9c18-6e7440fbdee0"/>
    <ds:schemaRef ds:uri="a6820557-34c2-4f59-b216-d67d264fdac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CB60C78-297D-40F5-B9A9-0E587B41F654}">
  <ds:schemaRefs>
    <ds:schemaRef ds:uri="9fcbd4b1-acba-40f5-9c18-6e7440fbdee0"/>
    <ds:schemaRef ds:uri="a6820557-34c2-4f59-b216-d67d264fdac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19</Slides>
  <Notes>18</Notes>
  <HiddenSlides>0</HiddenSlide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Office Theme</vt:lpstr>
      <vt:lpstr>Minimalist Slides for meeting by Slidesgo</vt:lpstr>
      <vt:lpstr>Predicting Cryptocurrencies Exchange Rates Based on Cryptocurrencies News Sentiment Analysis</vt:lpstr>
      <vt:lpstr>Business goals</vt:lpstr>
      <vt:lpstr>Architecture reminder</vt:lpstr>
      <vt:lpstr>Work progress</vt:lpstr>
      <vt:lpstr>Apache services integration</vt:lpstr>
      <vt:lpstr>Major issues generator…</vt:lpstr>
      <vt:lpstr>Initial solution</vt:lpstr>
      <vt:lpstr>Encountered issues</vt:lpstr>
      <vt:lpstr>Docker example</vt:lpstr>
      <vt:lpstr>Documentation</vt:lpstr>
      <vt:lpstr>Documentation</vt:lpstr>
      <vt:lpstr>Documentation</vt:lpstr>
      <vt:lpstr>EDA – cryptocurrencies rates</vt:lpstr>
      <vt:lpstr>EDA – cryptocurrencies rates</vt:lpstr>
      <vt:lpstr>PowerPoint Presentation</vt:lpstr>
      <vt:lpstr>EDA – News data</vt:lpstr>
      <vt:lpstr>EDA – News data</vt:lpstr>
      <vt:lpstr>PowerPoint Presentation</vt:lpstr>
      <vt:lpstr>Thank you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 troling</dc:creator>
  <cp:revision>1</cp:revision>
  <dcterms:created xsi:type="dcterms:W3CDTF">2023-11-19T11:40:53Z</dcterms:created>
  <dcterms:modified xsi:type="dcterms:W3CDTF">2023-12-11T16:23:02Z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0x0101009C96B60C6FC0E84BBA39174ADFFE3681</vt:lpwstr>
  </property>
</Properties>
</file>